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394" r:id="rId6"/>
    <p:sldId id="395" r:id="rId7"/>
    <p:sldId id="399" r:id="rId8"/>
    <p:sldId id="287" r:id="rId9"/>
    <p:sldId id="288" r:id="rId10"/>
    <p:sldId id="289" r:id="rId11"/>
    <p:sldId id="380" r:id="rId12"/>
    <p:sldId id="381" r:id="rId13"/>
    <p:sldId id="575" r:id="rId14"/>
    <p:sldId id="398" r:id="rId15"/>
    <p:sldId id="403" r:id="rId16"/>
    <p:sldId id="576"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64" d="100"/>
          <a:sy n="64" d="100"/>
        </p:scale>
        <p:origin x="822" y="28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708" y="270"/>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07E1E477-A306-4BD3-9B27-6AF2CCBE7644}"/>
    <pc:docChg chg="custSel addSld delSld modSld">
      <pc:chgData name="Jim Lansford" userId="c1807ccf97ce491d" providerId="LiveId" clId="{07E1E477-A306-4BD3-9B27-6AF2CCBE7644}" dt="2025-07-23T20:57:23.448" v="764"/>
      <pc:docMkLst>
        <pc:docMk/>
      </pc:docMkLst>
      <pc:sldChg chg="modSp mod">
        <pc:chgData name="Jim Lansford" userId="c1807ccf97ce491d" providerId="LiveId" clId="{07E1E477-A306-4BD3-9B27-6AF2CCBE7644}" dt="2025-07-19T16:20:07.735" v="254" actId="313"/>
        <pc:sldMkLst>
          <pc:docMk/>
          <pc:sldMk cId="0" sldId="287"/>
        </pc:sldMkLst>
        <pc:spChg chg="mod">
          <ac:chgData name="Jim Lansford" userId="c1807ccf97ce491d" providerId="LiveId" clId="{07E1E477-A306-4BD3-9B27-6AF2CCBE7644}" dt="2025-07-19T16:20:07.735" v="254" actId="313"/>
          <ac:spMkLst>
            <pc:docMk/>
            <pc:sldMk cId="0" sldId="287"/>
            <ac:spMk id="23558" creationId="{AC85EADC-97E6-4293-806A-F094E6216527}"/>
          </ac:spMkLst>
        </pc:spChg>
      </pc:sldChg>
      <pc:sldChg chg="modSp mod">
        <pc:chgData name="Jim Lansford" userId="c1807ccf97ce491d" providerId="LiveId" clId="{07E1E477-A306-4BD3-9B27-6AF2CCBE7644}" dt="2025-07-19T16:20:08.573" v="255" actId="313"/>
        <pc:sldMkLst>
          <pc:docMk/>
          <pc:sldMk cId="0" sldId="288"/>
        </pc:sldMkLst>
        <pc:spChg chg="mod">
          <ac:chgData name="Jim Lansford" userId="c1807ccf97ce491d" providerId="LiveId" clId="{07E1E477-A306-4BD3-9B27-6AF2CCBE7644}" dt="2025-07-19T16:20:08.573" v="255" actId="313"/>
          <ac:spMkLst>
            <pc:docMk/>
            <pc:sldMk cId="0" sldId="288"/>
            <ac:spMk id="24582" creationId="{25CF7BA2-7620-4EF4-9B14-3FA082AF956E}"/>
          </ac:spMkLst>
        </pc:spChg>
      </pc:sldChg>
      <pc:sldChg chg="modSp mod">
        <pc:chgData name="Jim Lansford" userId="c1807ccf97ce491d" providerId="LiveId" clId="{07E1E477-A306-4BD3-9B27-6AF2CCBE7644}" dt="2025-07-19T16:20:13.571" v="256" actId="313"/>
        <pc:sldMkLst>
          <pc:docMk/>
          <pc:sldMk cId="0" sldId="289"/>
        </pc:sldMkLst>
        <pc:spChg chg="mod">
          <ac:chgData name="Jim Lansford" userId="c1807ccf97ce491d" providerId="LiveId" clId="{07E1E477-A306-4BD3-9B27-6AF2CCBE7644}" dt="2025-07-19T16:20:13.571" v="256" actId="313"/>
          <ac:spMkLst>
            <pc:docMk/>
            <pc:sldMk cId="0" sldId="289"/>
            <ac:spMk id="25606" creationId="{47345D02-EFFB-4127-A9BF-122EA00051D0}"/>
          </ac:spMkLst>
        </pc:spChg>
      </pc:sldChg>
      <pc:sldChg chg="modSp mod">
        <pc:chgData name="Jim Lansford" userId="c1807ccf97ce491d" providerId="LiveId" clId="{07E1E477-A306-4BD3-9B27-6AF2CCBE7644}" dt="2025-07-19T16:49:35.369" v="292" actId="20577"/>
        <pc:sldMkLst>
          <pc:docMk/>
          <pc:sldMk cId="0" sldId="331"/>
        </pc:sldMkLst>
        <pc:spChg chg="mod">
          <ac:chgData name="Jim Lansford" userId="c1807ccf97ce491d" providerId="LiveId" clId="{07E1E477-A306-4BD3-9B27-6AF2CCBE7644}" dt="2025-07-19T16:49:35.369" v="292" actId="20577"/>
          <ac:spMkLst>
            <pc:docMk/>
            <pc:sldMk cId="0" sldId="331"/>
            <ac:spMk id="15365" creationId="{3466BA2A-8613-4051-B457-B39178A6B2CB}"/>
          </ac:spMkLst>
        </pc:spChg>
      </pc:sldChg>
      <pc:sldChg chg="modSp mod">
        <pc:chgData name="Jim Lansford" userId="c1807ccf97ce491d" providerId="LiveId" clId="{07E1E477-A306-4BD3-9B27-6AF2CCBE7644}" dt="2025-07-19T16:20:14.945" v="257" actId="313"/>
        <pc:sldMkLst>
          <pc:docMk/>
          <pc:sldMk cId="0" sldId="380"/>
        </pc:sldMkLst>
        <pc:spChg chg="mod">
          <ac:chgData name="Jim Lansford" userId="c1807ccf97ce491d" providerId="LiveId" clId="{07E1E477-A306-4BD3-9B27-6AF2CCBE7644}" dt="2025-07-19T16:20:14.945" v="257" actId="313"/>
          <ac:spMkLst>
            <pc:docMk/>
            <pc:sldMk cId="0" sldId="380"/>
            <ac:spMk id="26630" creationId="{637FAB1C-A7BF-4C3A-B4CB-D93C33C290CE}"/>
          </ac:spMkLst>
        </pc:spChg>
      </pc:sldChg>
      <pc:sldChg chg="modSp mod">
        <pc:chgData name="Jim Lansford" userId="c1807ccf97ce491d" providerId="LiveId" clId="{07E1E477-A306-4BD3-9B27-6AF2CCBE7644}" dt="2025-07-19T16:20:17.292" v="258" actId="313"/>
        <pc:sldMkLst>
          <pc:docMk/>
          <pc:sldMk cId="0" sldId="381"/>
        </pc:sldMkLst>
        <pc:spChg chg="mod">
          <ac:chgData name="Jim Lansford" userId="c1807ccf97ce491d" providerId="LiveId" clId="{07E1E477-A306-4BD3-9B27-6AF2CCBE7644}" dt="2025-07-19T16:20:17.292" v="258" actId="313"/>
          <ac:spMkLst>
            <pc:docMk/>
            <pc:sldMk cId="0" sldId="381"/>
            <ac:spMk id="28678" creationId="{17BBD8C2-305C-4418-AC65-C73B0B848329}"/>
          </ac:spMkLst>
        </pc:spChg>
      </pc:sldChg>
      <pc:sldChg chg="modSp mod">
        <pc:chgData name="Jim Lansford" userId="c1807ccf97ce491d" providerId="LiveId" clId="{07E1E477-A306-4BD3-9B27-6AF2CCBE7644}" dt="2025-07-19T16:20:57.861" v="267" actId="313"/>
        <pc:sldMkLst>
          <pc:docMk/>
          <pc:sldMk cId="0" sldId="394"/>
        </pc:sldMkLst>
        <pc:spChg chg="mod">
          <ac:chgData name="Jim Lansford" userId="c1807ccf97ce491d" providerId="LiveId" clId="{07E1E477-A306-4BD3-9B27-6AF2CCBE7644}" dt="2025-07-19T16:20:57.861" v="267" actId="313"/>
          <ac:spMkLst>
            <pc:docMk/>
            <pc:sldMk cId="0" sldId="394"/>
            <ac:spMk id="17412" creationId="{296EDD78-84C3-4E11-A20D-1A09A5B2EE44}"/>
          </ac:spMkLst>
        </pc:spChg>
        <pc:spChg chg="mod">
          <ac:chgData name="Jim Lansford" userId="c1807ccf97ce491d" providerId="LiveId" clId="{07E1E477-A306-4BD3-9B27-6AF2CCBE7644}" dt="2025-07-19T16:19:55.456" v="250" actId="313"/>
          <ac:spMkLst>
            <pc:docMk/>
            <pc:sldMk cId="0" sldId="394"/>
            <ac:spMk id="17413" creationId="{3099FF58-2261-466B-BBEC-6E2B3CE6A0FA}"/>
          </ac:spMkLst>
        </pc:spChg>
      </pc:sldChg>
      <pc:sldChg chg="modSp mod">
        <pc:chgData name="Jim Lansford" userId="c1807ccf97ce491d" providerId="LiveId" clId="{07E1E477-A306-4BD3-9B27-6AF2CCBE7644}" dt="2025-07-23T08:03:17.548" v="591" actId="20577"/>
        <pc:sldMkLst>
          <pc:docMk/>
          <pc:sldMk cId="0" sldId="395"/>
        </pc:sldMkLst>
        <pc:spChg chg="mod">
          <ac:chgData name="Jim Lansford" userId="c1807ccf97ce491d" providerId="LiveId" clId="{07E1E477-A306-4BD3-9B27-6AF2CCBE7644}" dt="2025-07-19T16:19:59.068" v="252" actId="313"/>
          <ac:spMkLst>
            <pc:docMk/>
            <pc:sldMk cId="0" sldId="395"/>
            <ac:spMk id="19462" creationId="{B8004815-DEEF-4991-9863-C4D400CADE6E}"/>
          </ac:spMkLst>
        </pc:spChg>
        <pc:spChg chg="mod">
          <ac:chgData name="Jim Lansford" userId="c1807ccf97ce491d" providerId="LiveId" clId="{07E1E477-A306-4BD3-9B27-6AF2CCBE7644}" dt="2025-07-23T08:03:17.548" v="591" actId="20577"/>
          <ac:spMkLst>
            <pc:docMk/>
            <pc:sldMk cId="0" sldId="395"/>
            <ac:spMk id="19463" creationId="{014A845C-CDC6-4811-8948-EAB07A9434A5}"/>
          </ac:spMkLst>
        </pc:spChg>
      </pc:sldChg>
      <pc:sldChg chg="modSp mod">
        <pc:chgData name="Jim Lansford" userId="c1807ccf97ce491d" providerId="LiveId" clId="{07E1E477-A306-4BD3-9B27-6AF2CCBE7644}" dt="2025-07-19T16:20:38.704" v="263" actId="313"/>
        <pc:sldMkLst>
          <pc:docMk/>
          <pc:sldMk cId="0" sldId="398"/>
        </pc:sldMkLst>
        <pc:spChg chg="mod">
          <ac:chgData name="Jim Lansford" userId="c1807ccf97ce491d" providerId="LiveId" clId="{07E1E477-A306-4BD3-9B27-6AF2CCBE7644}" dt="2025-07-19T16:20:38.704" v="263" actId="313"/>
          <ac:spMkLst>
            <pc:docMk/>
            <pc:sldMk cId="0" sldId="398"/>
            <ac:spMk id="30726" creationId="{3178B0FC-1D22-4D90-ACE3-91AE38FDEC74}"/>
          </ac:spMkLst>
        </pc:spChg>
      </pc:sldChg>
      <pc:sldChg chg="modSp mod">
        <pc:chgData name="Jim Lansford" userId="c1807ccf97ce491d" providerId="LiveId" clId="{07E1E477-A306-4BD3-9B27-6AF2CCBE7644}" dt="2025-07-19T16:20:05.544" v="253" actId="313"/>
        <pc:sldMkLst>
          <pc:docMk/>
          <pc:sldMk cId="0" sldId="399"/>
        </pc:sldMkLst>
        <pc:spChg chg="mod">
          <ac:chgData name="Jim Lansford" userId="c1807ccf97ce491d" providerId="LiveId" clId="{07E1E477-A306-4BD3-9B27-6AF2CCBE7644}" dt="2025-07-19T16:20:05.544" v="253" actId="313"/>
          <ac:spMkLst>
            <pc:docMk/>
            <pc:sldMk cId="0" sldId="399"/>
            <ac:spMk id="21509" creationId="{66ABEAA8-6102-42F1-B2B5-D041D51BC3B5}"/>
          </ac:spMkLst>
        </pc:spChg>
      </pc:sldChg>
      <pc:sldChg chg="modSp mod">
        <pc:chgData name="Jim Lansford" userId="c1807ccf97ce491d" providerId="LiveId" clId="{07E1E477-A306-4BD3-9B27-6AF2CCBE7644}" dt="2025-07-23T09:03:39.692" v="746" actId="20577"/>
        <pc:sldMkLst>
          <pc:docMk/>
          <pc:sldMk cId="0" sldId="403"/>
        </pc:sldMkLst>
        <pc:spChg chg="mod">
          <ac:chgData name="Jim Lansford" userId="c1807ccf97ce491d" providerId="LiveId" clId="{07E1E477-A306-4BD3-9B27-6AF2CCBE7644}" dt="2025-07-23T09:03:39.692" v="746" actId="20577"/>
          <ac:spMkLst>
            <pc:docMk/>
            <pc:sldMk cId="0" sldId="403"/>
            <ac:spMk id="31750" creationId="{EA520893-4A80-489E-B0A3-8A8E60F21D8C}"/>
          </ac:spMkLst>
        </pc:spChg>
        <pc:spChg chg="mod">
          <ac:chgData name="Jim Lansford" userId="c1807ccf97ce491d" providerId="LiveId" clId="{07E1E477-A306-4BD3-9B27-6AF2CCBE7644}" dt="2025-07-19T16:20:40.711" v="264" actId="313"/>
          <ac:spMkLst>
            <pc:docMk/>
            <pc:sldMk cId="0" sldId="403"/>
            <ac:spMk id="32770" creationId="{DA6ECDF6-F963-4A14-B6AD-3DB13CD0B8AE}"/>
          </ac:spMkLst>
        </pc:spChg>
        <pc:spChg chg="mod">
          <ac:chgData name="Jim Lansford" userId="c1807ccf97ce491d" providerId="LiveId" clId="{07E1E477-A306-4BD3-9B27-6AF2CCBE7644}" dt="2025-07-23T08:06:05.744" v="659" actId="20577"/>
          <ac:spMkLst>
            <pc:docMk/>
            <pc:sldMk cId="0" sldId="403"/>
            <ac:spMk id="32772" creationId="{623820E4-BDF1-4FCB-89A7-E3729B2C70DD}"/>
          </ac:spMkLst>
        </pc:spChg>
      </pc:sldChg>
      <pc:sldChg chg="addSp modSp del mod modNotes">
        <pc:chgData name="Jim Lansford" userId="c1807ccf97ce491d" providerId="LiveId" clId="{07E1E477-A306-4BD3-9B27-6AF2CCBE7644}" dt="2025-07-20T08:24:13.930" v="362" actId="47"/>
        <pc:sldMkLst>
          <pc:docMk/>
          <pc:sldMk cId="2395217466" sldId="574"/>
        </pc:sldMkLst>
      </pc:sldChg>
      <pc:sldChg chg="modSp add mod">
        <pc:chgData name="Jim Lansford" userId="c1807ccf97ce491d" providerId="LiveId" clId="{07E1E477-A306-4BD3-9B27-6AF2CCBE7644}" dt="2025-07-23T08:03:52.876" v="629" actId="1076"/>
        <pc:sldMkLst>
          <pc:docMk/>
          <pc:sldMk cId="2912339322" sldId="575"/>
        </pc:sldMkLst>
        <pc:spChg chg="mod">
          <ac:chgData name="Jim Lansford" userId="c1807ccf97ce491d" providerId="LiveId" clId="{07E1E477-A306-4BD3-9B27-6AF2CCBE7644}" dt="2025-07-23T07:46:00.039" v="583" actId="121"/>
          <ac:spMkLst>
            <pc:docMk/>
            <pc:sldMk cId="2912339322" sldId="575"/>
            <ac:spMk id="2" creationId="{1C7DA76F-6B30-05C9-65C6-466AB9F2B221}"/>
          </ac:spMkLst>
        </pc:spChg>
        <pc:spChg chg="mod">
          <ac:chgData name="Jim Lansford" userId="c1807ccf97ce491d" providerId="LiveId" clId="{07E1E477-A306-4BD3-9B27-6AF2CCBE7644}" dt="2025-07-23T08:03:52.876" v="629" actId="1076"/>
          <ac:spMkLst>
            <pc:docMk/>
            <pc:sldMk cId="2912339322" sldId="575"/>
            <ac:spMk id="29701" creationId="{12392EE6-221D-42DE-9F82-E22E6074B815}"/>
          </ac:spMkLst>
        </pc:spChg>
      </pc:sldChg>
      <pc:sldChg chg="addSp delSp modSp new mod modClrScheme chgLayout">
        <pc:chgData name="Jim Lansford" userId="c1807ccf97ce491d" providerId="LiveId" clId="{07E1E477-A306-4BD3-9B27-6AF2CCBE7644}" dt="2025-07-23T20:57:23.448" v="764"/>
        <pc:sldMkLst>
          <pc:docMk/>
          <pc:sldMk cId="1330698575" sldId="576"/>
        </pc:sldMkLst>
        <pc:spChg chg="mod ord">
          <ac:chgData name="Jim Lansford" userId="c1807ccf97ce491d" providerId="LiveId" clId="{07E1E477-A306-4BD3-9B27-6AF2CCBE7644}" dt="2025-07-23T08:05:11.570" v="642" actId="700"/>
          <ac:spMkLst>
            <pc:docMk/>
            <pc:sldMk cId="1330698575" sldId="576"/>
            <ac:spMk id="2" creationId="{54C40146-FB1F-A126-D945-9404CA17DE13}"/>
          </ac:spMkLst>
        </pc:spChg>
        <pc:spChg chg="del">
          <ac:chgData name="Jim Lansford" userId="c1807ccf97ce491d" providerId="LiveId" clId="{07E1E477-A306-4BD3-9B27-6AF2CCBE7644}" dt="2025-07-23T08:04:44.448" v="640" actId="478"/>
          <ac:spMkLst>
            <pc:docMk/>
            <pc:sldMk cId="1330698575" sldId="576"/>
            <ac:spMk id="3" creationId="{6854D6B9-4CFC-C8DE-E85C-505906FDEAD5}"/>
          </ac:spMkLst>
        </pc:spChg>
        <pc:spChg chg="mod ord">
          <ac:chgData name="Jim Lansford" userId="c1807ccf97ce491d" providerId="LiveId" clId="{07E1E477-A306-4BD3-9B27-6AF2CCBE7644}" dt="2025-07-23T08:05:11.570" v="642" actId="700"/>
          <ac:spMkLst>
            <pc:docMk/>
            <pc:sldMk cId="1330698575" sldId="576"/>
            <ac:spMk id="4" creationId="{49227FB3-AC11-77C9-4D83-82DFF6B9A286}"/>
          </ac:spMkLst>
        </pc:spChg>
        <pc:spChg chg="add mod ord">
          <ac:chgData name="Jim Lansford" userId="c1807ccf97ce491d" providerId="LiveId" clId="{07E1E477-A306-4BD3-9B27-6AF2CCBE7644}" dt="2025-07-23T08:05:11.570" v="642" actId="700"/>
          <ac:spMkLst>
            <pc:docMk/>
            <pc:sldMk cId="1330698575" sldId="576"/>
            <ac:spMk id="5" creationId="{1B06A3EE-D253-F756-C42C-C1C4C4B7412D}"/>
          </ac:spMkLst>
        </pc:spChg>
        <pc:spChg chg="add mod ord">
          <ac:chgData name="Jim Lansford" userId="c1807ccf97ce491d" providerId="LiveId" clId="{07E1E477-A306-4BD3-9B27-6AF2CCBE7644}" dt="2025-07-23T08:05:46.430" v="653" actId="20577"/>
          <ac:spMkLst>
            <pc:docMk/>
            <pc:sldMk cId="1330698575" sldId="576"/>
            <ac:spMk id="6" creationId="{C4BEC6EE-D532-EBFE-D1CF-6D64B5D0B373}"/>
          </ac:spMkLst>
        </pc:spChg>
        <pc:spChg chg="add mod ord">
          <ac:chgData name="Jim Lansford" userId="c1807ccf97ce491d" providerId="LiveId" clId="{07E1E477-A306-4BD3-9B27-6AF2CCBE7644}" dt="2025-07-23T20:57:23.448" v="764"/>
          <ac:spMkLst>
            <pc:docMk/>
            <pc:sldMk cId="1330698575" sldId="576"/>
            <ac:spMk id="7" creationId="{F5A84E07-4BDC-183D-5561-6CA5765A5E5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10</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802.11-25/1053r0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5/11-25-0947-00-0wng-wng-meeting-minutes-2025-may-warsaw-meeting.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2025-07-29</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6" y="1694213"/>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 unless a fee waiver has been granted</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GB" altLang="en-US" sz="1200" b="0" dirty="0"/>
              <a:t>Jim Lansford, Chair (</a:t>
            </a:r>
            <a:r>
              <a:rPr lang="en-GB" altLang="en-US" sz="1200" b="0" dirty="0" err="1"/>
              <a:t>FaraFir</a:t>
            </a:r>
            <a:r>
              <a:rPr lang="en-GB" altLang="en-US" sz="1200" b="0" dirty="0"/>
              <a:t>)</a:t>
            </a:r>
          </a:p>
        </p:txBody>
      </p:sp>
    </p:spTree>
    <p:extLst>
      <p:ext uri="{BB962C8B-B14F-4D97-AF65-F5344CB8AC3E}">
        <p14:creationId xmlns:p14="http://schemas.microsoft.com/office/powerpoint/2010/main" val="2912339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 (1/2)</a:t>
            </a:r>
            <a:br>
              <a:rPr lang="en-US" altLang="en-US" sz="2800" dirty="0">
                <a:solidFill>
                  <a:schemeClr val="tx2"/>
                </a:solidFill>
              </a:rPr>
            </a:br>
            <a:r>
              <a:rPr lang="en-US" altLang="en-US" sz="1800" dirty="0">
                <a:solidFill>
                  <a:schemeClr val="tx2"/>
                </a:solidFill>
              </a:rPr>
              <a:t>29 July 2025, 0900-1100 &amp; 1930-2130 Central European 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657184"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https://mentor.ieee.org/802.11/dcn/25/11-25-0947-00-0wng-wng-meeting-minutes-2025-may-warsaw-meeting.docx</a:t>
            </a:r>
            <a:r>
              <a:rPr lang="en-GB" altLang="en-US" sz="1600" dirty="0"/>
              <a:t> </a:t>
            </a:r>
          </a:p>
          <a:p>
            <a:pPr marL="438150" indent="-381000">
              <a:lnSpc>
                <a:spcPct val="110000"/>
              </a:lnSpc>
              <a:spcBef>
                <a:spcPts val="0"/>
              </a:spcBef>
              <a:defRPr/>
            </a:pPr>
            <a:r>
              <a:rPr lang="en-GB" altLang="en-US" dirty="0"/>
              <a:t>Presentations</a:t>
            </a:r>
          </a:p>
          <a:p>
            <a:pPr marL="457200" lvl="1" indent="0">
              <a:lnSpc>
                <a:spcPct val="110000"/>
              </a:lnSpc>
              <a:spcBef>
                <a:spcPts val="0"/>
              </a:spcBef>
              <a:buNone/>
              <a:defRPr/>
            </a:pPr>
            <a:r>
              <a:rPr lang="en-US" sz="2400" b="1" dirty="0">
                <a:highlight>
                  <a:srgbClr val="FFFFFF"/>
                </a:highlight>
              </a:rPr>
              <a:t>AM1 (0900-1100)</a:t>
            </a:r>
          </a:p>
          <a:p>
            <a:pPr lvl="1">
              <a:lnSpc>
                <a:spcPct val="110000"/>
              </a:lnSpc>
              <a:spcBef>
                <a:spcPts val="0"/>
              </a:spcBef>
              <a:buFont typeface="Wingdings" panose="05000000000000000000" pitchFamily="2" charset="2"/>
              <a:buChar char="Ø"/>
              <a:defRPr/>
            </a:pPr>
            <a:r>
              <a:rPr lang="en-US" sz="2400" dirty="0" err="1">
                <a:highlight>
                  <a:srgbClr val="FFFFFF"/>
                </a:highlight>
              </a:rPr>
              <a:t>Openwifi</a:t>
            </a:r>
            <a:r>
              <a:rPr lang="en-US" sz="2400" dirty="0">
                <a:highlight>
                  <a:srgbClr val="FFFFFF"/>
                </a:highlight>
              </a:rPr>
              <a:t> and sub-20 MHz Co-OFDMA, Robbe </a:t>
            </a:r>
            <a:r>
              <a:rPr lang="en-US" sz="2400" dirty="0" err="1">
                <a:highlight>
                  <a:srgbClr val="FFFFFF"/>
                </a:highlight>
              </a:rPr>
              <a:t>Gaeremynck</a:t>
            </a:r>
            <a:r>
              <a:rPr lang="en-US" sz="2400" dirty="0">
                <a:highlight>
                  <a:srgbClr val="FFFFFF"/>
                </a:highlight>
              </a:rPr>
              <a:t> (Ghent Univ)</a:t>
            </a:r>
          </a:p>
          <a:p>
            <a:pPr lvl="1">
              <a:lnSpc>
                <a:spcPct val="110000"/>
              </a:lnSpc>
              <a:spcBef>
                <a:spcPts val="0"/>
              </a:spcBef>
              <a:buFont typeface="Wingdings" panose="05000000000000000000" pitchFamily="2" charset="2"/>
              <a:buChar char="Ø"/>
              <a:defRPr/>
            </a:pPr>
            <a:r>
              <a:rPr lang="en-US" sz="2400" dirty="0">
                <a:highlight>
                  <a:srgbClr val="FFFFFF"/>
                </a:highlight>
              </a:rPr>
              <a:t>Signal Design for Sensing Security/Privacy in ISAC, Christos </a:t>
            </a:r>
            <a:r>
              <a:rPr lang="en-US" sz="2400" dirty="0" err="1">
                <a:highlight>
                  <a:srgbClr val="FFFFFF"/>
                </a:highlight>
              </a:rPr>
              <a:t>Masouros</a:t>
            </a:r>
            <a:r>
              <a:rPr lang="en-US" sz="2400" dirty="0">
                <a:highlight>
                  <a:srgbClr val="FFFFFF"/>
                </a:highlight>
              </a:rPr>
              <a:t> (Univ College London)</a:t>
            </a:r>
          </a:p>
          <a:p>
            <a:pPr lvl="1">
              <a:lnSpc>
                <a:spcPct val="110000"/>
              </a:lnSpc>
              <a:spcBef>
                <a:spcPts val="0"/>
              </a:spcBef>
              <a:buFont typeface="Wingdings" panose="05000000000000000000" pitchFamily="2" charset="2"/>
              <a:buChar char="Ø"/>
              <a:defRPr/>
            </a:pPr>
            <a:r>
              <a:rPr lang="en-US" sz="2400" dirty="0">
                <a:highlight>
                  <a:srgbClr val="FFFFFF"/>
                </a:highlight>
              </a:rPr>
              <a:t>Rate Splitting Multiple Access for 802.11, Bruno </a:t>
            </a:r>
            <a:r>
              <a:rPr lang="en-US" sz="2400" dirty="0" err="1">
                <a:highlight>
                  <a:srgbClr val="FFFFFF"/>
                </a:highlight>
              </a:rPr>
              <a:t>Clerckx</a:t>
            </a:r>
            <a:r>
              <a:rPr lang="en-US" sz="2400" dirty="0">
                <a:highlight>
                  <a:srgbClr val="FFFFFF"/>
                </a:highlight>
              </a:rPr>
              <a:t> (Imperial College)</a:t>
            </a:r>
          </a:p>
          <a:p>
            <a:pPr lvl="1">
              <a:lnSpc>
                <a:spcPct val="110000"/>
              </a:lnSpc>
              <a:spcBef>
                <a:spcPts val="0"/>
              </a:spcBef>
              <a:buFont typeface="Wingdings" panose="05000000000000000000" pitchFamily="2" charset="2"/>
              <a:buChar char="Ø"/>
              <a:defRPr/>
            </a:pPr>
            <a:r>
              <a:rPr lang="en-US" sz="2400" dirty="0">
                <a:highlight>
                  <a:srgbClr val="FFFFFF"/>
                </a:highlight>
              </a:rPr>
              <a:t>Multiband Channel Model for 802.11, Volker Jungnickel, et al (Fraunhofer)</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BEC6EE-D532-EBFE-D1CF-6D64B5D0B373}"/>
              </a:ext>
            </a:extLst>
          </p:cNvPr>
          <p:cNvSpPr>
            <a:spLocks noGrp="1"/>
          </p:cNvSpPr>
          <p:nvPr>
            <p:ph type="title"/>
          </p:nvPr>
        </p:nvSpPr>
        <p:spPr/>
        <p:txBody>
          <a:bodyPr/>
          <a:lstStyle/>
          <a:p>
            <a:r>
              <a:rPr lang="en-US" altLang="en-US" dirty="0"/>
              <a:t>Detailed agenda (2/2)</a:t>
            </a:r>
            <a:br>
              <a:rPr lang="en-US" altLang="en-US" dirty="0"/>
            </a:br>
            <a:r>
              <a:rPr lang="en-US" altLang="en-US" sz="2000" dirty="0"/>
              <a:t>29 July 2025, 0900-1100 &amp; 1930-2130 Central European Summer Time</a:t>
            </a:r>
            <a:br>
              <a:rPr lang="en-US" altLang="en-US" sz="2000" dirty="0"/>
            </a:br>
            <a:endParaRPr lang="en-US" sz="2000" dirty="0"/>
          </a:p>
        </p:txBody>
      </p:sp>
      <p:sp>
        <p:nvSpPr>
          <p:cNvPr id="7" name="Content Placeholder 6">
            <a:extLst>
              <a:ext uri="{FF2B5EF4-FFF2-40B4-BE49-F238E27FC236}">
                <a16:creationId xmlns:a16="http://schemas.microsoft.com/office/drawing/2014/main" id="{F5A84E07-4BDC-183D-5561-6CA5765A5E50}"/>
              </a:ext>
            </a:extLst>
          </p:cNvPr>
          <p:cNvSpPr>
            <a:spLocks noGrp="1"/>
          </p:cNvSpPr>
          <p:nvPr>
            <p:ph idx="1"/>
          </p:nvPr>
        </p:nvSpPr>
        <p:spPr>
          <a:xfrm>
            <a:off x="900851" y="1762738"/>
            <a:ext cx="10363200" cy="4114800"/>
          </a:xfrm>
        </p:spPr>
        <p:txBody>
          <a:bodyPr/>
          <a:lstStyle/>
          <a:p>
            <a:pPr marL="457200" lvl="1" indent="0">
              <a:lnSpc>
                <a:spcPct val="110000"/>
              </a:lnSpc>
              <a:spcBef>
                <a:spcPts val="0"/>
              </a:spcBef>
              <a:buNone/>
              <a:defRPr/>
            </a:pPr>
            <a:r>
              <a:rPr lang="en-US" sz="2800" b="1" dirty="0">
                <a:highlight>
                  <a:srgbClr val="FFFFFF"/>
                </a:highlight>
              </a:rPr>
              <a:t>PM3 (1930-2130)</a:t>
            </a:r>
          </a:p>
          <a:p>
            <a:pPr lvl="1">
              <a:lnSpc>
                <a:spcPct val="110000"/>
              </a:lnSpc>
              <a:spcBef>
                <a:spcPts val="0"/>
              </a:spcBef>
              <a:buFont typeface="Wingdings" panose="05000000000000000000" pitchFamily="2" charset="2"/>
              <a:buChar char="Ø"/>
              <a:defRPr/>
            </a:pPr>
            <a:r>
              <a:rPr lang="en-US" sz="2400" dirty="0">
                <a:highlight>
                  <a:srgbClr val="FFFFFF"/>
                </a:highlight>
              </a:rPr>
              <a:t>Straw poll from AM1 presentation by Volker</a:t>
            </a:r>
          </a:p>
          <a:p>
            <a:pPr lvl="1">
              <a:lnSpc>
                <a:spcPct val="110000"/>
              </a:lnSpc>
              <a:spcBef>
                <a:spcPts val="0"/>
              </a:spcBef>
              <a:buFont typeface="Wingdings" panose="05000000000000000000" pitchFamily="2" charset="2"/>
              <a:buChar char="Ø"/>
              <a:defRPr/>
            </a:pPr>
            <a:r>
              <a:rPr lang="en-US" sz="2400" dirty="0">
                <a:highlight>
                  <a:srgbClr val="FFFFFF"/>
                </a:highlight>
              </a:rPr>
              <a:t>High-resolution sensing with multiband communication signals, Jacopo Pegoraro  (Univ of Padova)</a:t>
            </a:r>
          </a:p>
          <a:p>
            <a:pPr lvl="1">
              <a:lnSpc>
                <a:spcPct val="110000"/>
              </a:lnSpc>
              <a:spcBef>
                <a:spcPts val="0"/>
              </a:spcBef>
              <a:buFont typeface="Wingdings" panose="05000000000000000000" pitchFamily="2" charset="2"/>
              <a:buChar char="Ø"/>
              <a:defRPr/>
            </a:pPr>
            <a:r>
              <a:rPr lang="en-US" sz="2400" dirty="0">
                <a:highlight>
                  <a:srgbClr val="FFFFFF"/>
                </a:highlight>
              </a:rPr>
              <a:t>AI-driven Dirty Paper Coding for Multiuser MIMO, Mathini </a:t>
            </a:r>
            <a:r>
              <a:rPr lang="en-US" sz="2400" dirty="0" err="1">
                <a:highlight>
                  <a:srgbClr val="FFFFFF"/>
                </a:highlight>
              </a:rPr>
              <a:t>Sellathurai</a:t>
            </a:r>
            <a:r>
              <a:rPr lang="en-US" sz="2400" dirty="0">
                <a:highlight>
                  <a:srgbClr val="FFFFFF"/>
                </a:highlight>
              </a:rPr>
              <a:t>  (Heriot-Watt University)</a:t>
            </a:r>
          </a:p>
          <a:p>
            <a:pPr lvl="1">
              <a:lnSpc>
                <a:spcPct val="110000"/>
              </a:lnSpc>
              <a:spcBef>
                <a:spcPts val="0"/>
              </a:spcBef>
              <a:buFont typeface="Wingdings" panose="05000000000000000000" pitchFamily="2" charset="2"/>
              <a:buChar char="Ø"/>
              <a:defRPr/>
            </a:pPr>
            <a:r>
              <a:rPr lang="en-US" sz="2400" dirty="0">
                <a:highlight>
                  <a:srgbClr val="FFFFFF"/>
                </a:highlight>
              </a:rPr>
              <a:t>Status update: ns-3 </a:t>
            </a:r>
            <a:r>
              <a:rPr lang="en-US" sz="2400" dirty="0" err="1">
                <a:highlight>
                  <a:srgbClr val="FFFFFF"/>
                </a:highlight>
              </a:rPr>
              <a:t>WiFi</a:t>
            </a:r>
            <a:r>
              <a:rPr lang="en-US" sz="2400" dirty="0">
                <a:highlight>
                  <a:srgbClr val="FFFFFF"/>
                </a:highlight>
              </a:rPr>
              <a:t> Simulations, </a:t>
            </a:r>
            <a:r>
              <a:rPr lang="en-US" sz="2400" dirty="0" err="1">
                <a:highlight>
                  <a:srgbClr val="FFFFFF"/>
                </a:highlight>
              </a:rPr>
              <a:t>Muyuan</a:t>
            </a:r>
            <a:r>
              <a:rPr lang="en-US" sz="2400" dirty="0">
                <a:highlight>
                  <a:srgbClr val="FFFFFF"/>
                </a:highlight>
              </a:rPr>
              <a:t> Shen (University of Washington)</a:t>
            </a:r>
            <a:endParaRPr lang="en-US"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sz="2800" dirty="0"/>
              <a:t>Plans for September 2025</a:t>
            </a:r>
          </a:p>
          <a:p>
            <a:pPr marL="857250" lvl="1" indent="-457200" eaLnBrk="1" hangingPunct="1">
              <a:lnSpc>
                <a:spcPct val="110000"/>
              </a:lnSpc>
              <a:spcBef>
                <a:spcPts val="0"/>
              </a:spcBef>
              <a:defRPr/>
            </a:pPr>
            <a:r>
              <a:rPr lang="en-US" altLang="en-US" dirty="0">
                <a:solidFill>
                  <a:srgbClr val="000000"/>
                </a:solidFill>
              </a:rPr>
              <a:t>Chair will make a call for presentations in advance</a:t>
            </a:r>
          </a:p>
          <a:p>
            <a:pPr marL="457200" indent="-457200">
              <a:lnSpc>
                <a:spcPct val="110000"/>
              </a:lnSpc>
              <a:spcBef>
                <a:spcPts val="0"/>
              </a:spcBef>
              <a:defRPr/>
            </a:pPr>
            <a:r>
              <a:rPr lang="en-US" altLang="en-US" sz="2800" dirty="0"/>
              <a:t>Adjourn</a:t>
            </a:r>
          </a:p>
          <a:p>
            <a:endParaRPr lang="en-US" dirty="0"/>
          </a:p>
        </p:txBody>
      </p:sp>
      <p:sp>
        <p:nvSpPr>
          <p:cNvPr id="2" name="Date Placeholder 1">
            <a:extLst>
              <a:ext uri="{FF2B5EF4-FFF2-40B4-BE49-F238E27FC236}">
                <a16:creationId xmlns:a16="http://schemas.microsoft.com/office/drawing/2014/main" id="{54C40146-FB1F-A126-D945-9404CA17DE13}"/>
              </a:ext>
            </a:extLst>
          </p:cNvPr>
          <p:cNvSpPr>
            <a:spLocks noGrp="1"/>
          </p:cNvSpPr>
          <p:nvPr>
            <p:ph type="dt" sz="half" idx="10"/>
          </p:nvPr>
        </p:nvSpPr>
        <p:spPr/>
        <p:txBody>
          <a:bodyPr/>
          <a:lstStyle/>
          <a:p>
            <a:pPr>
              <a:defRPr/>
            </a:pPr>
            <a:r>
              <a:rPr lang="en-US" altLang="en-US" dirty="0"/>
              <a:t>July 2025</a:t>
            </a:r>
            <a:endParaRPr lang="en-GB" altLang="en-US" dirty="0"/>
          </a:p>
        </p:txBody>
      </p:sp>
      <p:sp>
        <p:nvSpPr>
          <p:cNvPr id="5" name="Footer Placeholder 4">
            <a:extLst>
              <a:ext uri="{FF2B5EF4-FFF2-40B4-BE49-F238E27FC236}">
                <a16:creationId xmlns:a16="http://schemas.microsoft.com/office/drawing/2014/main" id="{1B06A3EE-D253-F756-C42C-C1C4C4B7412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4" name="Slide Number Placeholder 3">
            <a:extLst>
              <a:ext uri="{FF2B5EF4-FFF2-40B4-BE49-F238E27FC236}">
                <a16:creationId xmlns:a16="http://schemas.microsoft.com/office/drawing/2014/main" id="{49227FB3-AC11-77C9-4D83-82DFF6B9A286}"/>
              </a:ext>
            </a:extLst>
          </p:cNvPr>
          <p:cNvSpPr>
            <a:spLocks noGrp="1"/>
          </p:cNvSpPr>
          <p:nvPr>
            <p:ph type="sldNum" sz="quarter" idx="12"/>
          </p:nvPr>
        </p:nvSpPr>
        <p:spPr/>
        <p:txBody>
          <a:bodyPr/>
          <a:lstStyle/>
          <a:p>
            <a:pPr>
              <a:defRPr/>
            </a:pPr>
            <a:r>
              <a:rPr lang="en-GB" altLang="en-US"/>
              <a:t>Slide </a:t>
            </a:r>
            <a:fld id="{CF441D77-599F-438E-93D4-2ABF912CE1B6}" type="slidenum">
              <a:rPr lang="en-GB" altLang="en-US" smtClean="0"/>
              <a:pPr>
                <a:defRPr/>
              </a:pPr>
              <a:t>13</a:t>
            </a:fld>
            <a:endParaRPr lang="en-GB" altLang="en-US"/>
          </a:p>
        </p:txBody>
      </p:sp>
    </p:spTree>
    <p:extLst>
      <p:ext uri="{BB962C8B-B14F-4D97-AF65-F5344CB8AC3E}">
        <p14:creationId xmlns:p14="http://schemas.microsoft.com/office/powerpoint/2010/main" val="133069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2025</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911424"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May 2025</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July 29, 0900-1100 and 1930-3130 Central European Summer Time</a:t>
            </a:r>
          </a:p>
          <a:p>
            <a:pPr marL="457200" indent="-457200" eaLnBrk="1" hangingPunct="1">
              <a:lnSpc>
                <a:spcPct val="90000"/>
              </a:lnSpc>
              <a:spcBef>
                <a:spcPts val="0"/>
              </a:spcBef>
              <a:defRPr/>
            </a:pPr>
            <a:r>
              <a:rPr lang="en-US" altLang="en-US" dirty="0"/>
              <a:t>Plans for September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800" dirty="0"/>
              <a:t>July 2025</a:t>
            </a:r>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dirty="0"/>
              <a:t>The </a:t>
            </a:r>
            <a:r>
              <a:rPr lang="en-US" altLang="en-US" dirty="0">
                <a:hlinkClick r:id="rId2"/>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86906</TotalTime>
  <Words>1520</Words>
  <Application>Microsoft Office PowerPoint</Application>
  <PresentationFormat>Widescreen</PresentationFormat>
  <Paragraphs>194</Paragraphs>
  <Slides>13</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IEEE 802 plenary session</vt:lpstr>
      <vt:lpstr>SC Operating Rules</vt:lpstr>
      <vt:lpstr>PowerPoint Presentation</vt:lpstr>
      <vt:lpstr>Detailed agenda (2/2) 29 July 2025, 0900-1100 &amp; 1930-2130 Central European Summer Time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1288</cp:revision>
  <cp:lastPrinted>1998-02-10T13:28:06Z</cp:lastPrinted>
  <dcterms:created xsi:type="dcterms:W3CDTF">2004-12-02T14:01:45Z</dcterms:created>
  <dcterms:modified xsi:type="dcterms:W3CDTF">2025-07-23T20:57:43Z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