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19316" r:id="rId10"/>
    <p:sldId id="4521" r:id="rId11"/>
    <p:sldId id="4522" r:id="rId12"/>
    <p:sldId id="19317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FD48BA-B677-4278-913B-7565CD38A98A}" v="3" dt="2025-06-18T15:37:52.5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96" d="100"/>
          <a:sy n="96" d="100"/>
        </p:scale>
        <p:origin x="1392" y="31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45FD48BA-B677-4278-913B-7565CD38A98A}"/>
    <pc:docChg chg="undo custSel addSld delSld modSld addMainMaster delMainMaster modMainMaster">
      <pc:chgData name="Rich Kennedy" userId="e810d86e-335d-4c6e-9b29-76a01f35df5d" providerId="ADAL" clId="{45FD48BA-B677-4278-913B-7565CD38A98A}" dt="2025-07-14T17:36:08.152" v="1759" actId="20577"/>
      <pc:docMkLst>
        <pc:docMk/>
      </pc:docMkLst>
      <pc:sldChg chg="modSp mod">
        <pc:chgData name="Rich Kennedy" userId="e810d86e-335d-4c6e-9b29-76a01f35df5d" providerId="ADAL" clId="{45FD48BA-B677-4278-913B-7565CD38A98A}" dt="2025-06-18T15:32:58.307" v="657" actId="20577"/>
        <pc:sldMkLst>
          <pc:docMk/>
          <pc:sldMk cId="0" sldId="331"/>
        </pc:sldMkLst>
        <pc:spChg chg="mod">
          <ac:chgData name="Rich Kennedy" userId="e810d86e-335d-4c6e-9b29-76a01f35df5d" providerId="ADAL" clId="{45FD48BA-B677-4278-913B-7565CD38A98A}" dt="2025-06-18T15:32:58.307" v="657" actId="20577"/>
          <ac:spMkLst>
            <pc:docMk/>
            <pc:sldMk cId="0" sldId="331"/>
            <ac:spMk id="15364" creationId="{4E8B2BB7-4429-43CC-96FE-B4AF112A9770}"/>
          </ac:spMkLst>
        </pc:spChg>
        <pc:spChg chg="mod">
          <ac:chgData name="Rich Kennedy" userId="e810d86e-335d-4c6e-9b29-76a01f35df5d" providerId="ADAL" clId="{45FD48BA-B677-4278-913B-7565CD38A98A}" dt="2025-06-18T15:15:11.176" v="58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 mod">
        <pc:chgData name="Rich Kennedy" userId="e810d86e-335d-4c6e-9b29-76a01f35df5d" providerId="ADAL" clId="{45FD48BA-B677-4278-913B-7565CD38A98A}" dt="2025-06-18T15:16:06.794" v="74" actId="20577"/>
        <pc:sldMkLst>
          <pc:docMk/>
          <pc:sldMk cId="2035052422" sldId="696"/>
        </pc:sldMkLst>
        <pc:spChg chg="mod">
          <ac:chgData name="Rich Kennedy" userId="e810d86e-335d-4c6e-9b29-76a01f35df5d" providerId="ADAL" clId="{45FD48BA-B677-4278-913B-7565CD38A98A}" dt="2025-06-18T15:16:06.794" v="74" actId="20577"/>
          <ac:spMkLst>
            <pc:docMk/>
            <pc:sldMk cId="2035052422" sldId="696"/>
            <ac:spMk id="17412" creationId="{296EDD78-84C3-4E11-A20D-1A09A5B2EE44}"/>
          </ac:spMkLst>
        </pc:spChg>
      </pc:sldChg>
      <pc:sldChg chg="modSp mod">
        <pc:chgData name="Rich Kennedy" userId="e810d86e-335d-4c6e-9b29-76a01f35df5d" providerId="ADAL" clId="{45FD48BA-B677-4278-913B-7565CD38A98A}" dt="2025-06-18T15:20:10.194" v="173" actId="20577"/>
        <pc:sldMkLst>
          <pc:docMk/>
          <pc:sldMk cId="3367947644" sldId="4515"/>
        </pc:sldMkLst>
        <pc:spChg chg="mod">
          <ac:chgData name="Rich Kennedy" userId="e810d86e-335d-4c6e-9b29-76a01f35df5d" providerId="ADAL" clId="{45FD48BA-B677-4278-913B-7565CD38A98A}" dt="2025-06-18T15:20:10.194" v="173" actId="20577"/>
          <ac:spMkLst>
            <pc:docMk/>
            <pc:sldMk cId="3367947644" sldId="4515"/>
            <ac:spMk id="3" creationId="{F1199B95-3B58-255F-C8DF-B560F6233AAB}"/>
          </ac:spMkLst>
        </pc:spChg>
      </pc:sldChg>
      <pc:sldChg chg="modSp mod">
        <pc:chgData name="Rich Kennedy" userId="e810d86e-335d-4c6e-9b29-76a01f35df5d" providerId="ADAL" clId="{45FD48BA-B677-4278-913B-7565CD38A98A}" dt="2025-06-18T15:21:34.668" v="196" actId="20577"/>
        <pc:sldMkLst>
          <pc:docMk/>
          <pc:sldMk cId="2014146738" sldId="4516"/>
        </pc:sldMkLst>
        <pc:spChg chg="mod">
          <ac:chgData name="Rich Kennedy" userId="e810d86e-335d-4c6e-9b29-76a01f35df5d" providerId="ADAL" clId="{45FD48BA-B677-4278-913B-7565CD38A98A}" dt="2025-06-18T15:21:34.668" v="196" actId="20577"/>
          <ac:spMkLst>
            <pc:docMk/>
            <pc:sldMk cId="2014146738" sldId="4516"/>
            <ac:spMk id="3" creationId="{D416EBDA-4D2E-FC84-DEB8-76A59D1BA4A4}"/>
          </ac:spMkLst>
        </pc:spChg>
      </pc:sldChg>
      <pc:sldChg chg="modSp mod">
        <pc:chgData name="Rich Kennedy" userId="e810d86e-335d-4c6e-9b29-76a01f35df5d" providerId="ADAL" clId="{45FD48BA-B677-4278-913B-7565CD38A98A}" dt="2025-07-14T13:33:29.979" v="1743" actId="20577"/>
        <pc:sldMkLst>
          <pc:docMk/>
          <pc:sldMk cId="2982590701" sldId="4521"/>
        </pc:sldMkLst>
        <pc:spChg chg="mod">
          <ac:chgData name="Rich Kennedy" userId="e810d86e-335d-4c6e-9b29-76a01f35df5d" providerId="ADAL" clId="{45FD48BA-B677-4278-913B-7565CD38A98A}" dt="2025-07-14T13:33:29.979" v="1743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45FD48BA-B677-4278-913B-7565CD38A98A}" dt="2025-07-09T14:13:38.272" v="1675" actId="20577"/>
        <pc:sldMkLst>
          <pc:docMk/>
          <pc:sldMk cId="3108186197" sldId="4522"/>
        </pc:sldMkLst>
        <pc:spChg chg="mod">
          <ac:chgData name="Rich Kennedy" userId="e810d86e-335d-4c6e-9b29-76a01f35df5d" providerId="ADAL" clId="{45FD48BA-B677-4278-913B-7565CD38A98A}" dt="2025-06-18T16:14:09.556" v="858" actId="20577"/>
          <ac:spMkLst>
            <pc:docMk/>
            <pc:sldMk cId="3108186197" sldId="4522"/>
            <ac:spMk id="2" creationId="{9E06E0A9-1DD8-DA43-6BAD-D1FF64163416}"/>
          </ac:spMkLst>
        </pc:spChg>
        <pc:spChg chg="mod">
          <ac:chgData name="Rich Kennedy" userId="e810d86e-335d-4c6e-9b29-76a01f35df5d" providerId="ADAL" clId="{45FD48BA-B677-4278-913B-7565CD38A98A}" dt="2025-07-09T14:13:38.272" v="1675" actId="20577"/>
          <ac:spMkLst>
            <pc:docMk/>
            <pc:sldMk cId="3108186197" sldId="4522"/>
            <ac:spMk id="3" creationId="{F09405C0-C628-AC10-994E-B3B0B0C278E4}"/>
          </ac:spMkLst>
        </pc:spChg>
      </pc:sldChg>
      <pc:sldChg chg="modSp new mod">
        <pc:chgData name="Rich Kennedy" userId="e810d86e-335d-4c6e-9b29-76a01f35df5d" providerId="ADAL" clId="{45FD48BA-B677-4278-913B-7565CD38A98A}" dt="2025-07-14T17:36:08.152" v="1759" actId="20577"/>
        <pc:sldMkLst>
          <pc:docMk/>
          <pc:sldMk cId="3319108000" sldId="19317"/>
        </pc:sldMkLst>
        <pc:spChg chg="mod">
          <ac:chgData name="Rich Kennedy" userId="e810d86e-335d-4c6e-9b29-76a01f35df5d" providerId="ADAL" clId="{45FD48BA-B677-4278-913B-7565CD38A98A}" dt="2025-06-25T15:59:53.198" v="927" actId="20577"/>
          <ac:spMkLst>
            <pc:docMk/>
            <pc:sldMk cId="3319108000" sldId="19317"/>
            <ac:spMk id="2" creationId="{6646F450-5E8A-6D81-F09D-45EC8B8B9BDA}"/>
          </ac:spMkLst>
        </pc:spChg>
        <pc:spChg chg="mod">
          <ac:chgData name="Rich Kennedy" userId="e810d86e-335d-4c6e-9b29-76a01f35df5d" providerId="ADAL" clId="{45FD48BA-B677-4278-913B-7565CD38A98A}" dt="2025-07-14T17:36:08.152" v="1759" actId="20577"/>
          <ac:spMkLst>
            <pc:docMk/>
            <pc:sldMk cId="3319108000" sldId="19317"/>
            <ac:spMk id="3" creationId="{4298782A-4D94-CB2E-5E9E-3791AA08CF5A}"/>
          </ac:spMkLst>
        </pc:spChg>
      </pc:sldChg>
      <pc:sldChg chg="del">
        <pc:chgData name="Rich Kennedy" userId="e810d86e-335d-4c6e-9b29-76a01f35df5d" providerId="ADAL" clId="{45FD48BA-B677-4278-913B-7565CD38A98A}" dt="2025-06-18T15:22:00.866" v="197" actId="2696"/>
        <pc:sldMkLst>
          <pc:docMk/>
          <pc:sldMk cId="1496413856" sldId="19319"/>
        </pc:sldMkLst>
      </pc:sldChg>
      <pc:sldMasterChg chg="modSp mod">
        <pc:chgData name="Rich Kennedy" userId="e810d86e-335d-4c6e-9b29-76a01f35df5d" providerId="ADAL" clId="{45FD48BA-B677-4278-913B-7565CD38A98A}" dt="2025-06-18T15:11:32.840" v="27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45FD48BA-B677-4278-913B-7565CD38A98A}" dt="2025-06-18T15:11:32.840" v="27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Rich Kennedy" userId="e810d86e-335d-4c6e-9b29-76a01f35df5d" providerId="ADAL" clId="{45FD48BA-B677-4278-913B-7565CD38A98A}" dt="2025-06-18T15:11:08.748" v="13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  <pc:sldMasterChg chg="new del mod addSldLayout delSldLayout">
        <pc:chgData name="Rich Kennedy" userId="e810d86e-335d-4c6e-9b29-76a01f35df5d" providerId="ADAL" clId="{45FD48BA-B677-4278-913B-7565CD38A98A}" dt="2025-06-18T15:12:31.448" v="29" actId="6938"/>
        <pc:sldMasterMkLst>
          <pc:docMk/>
          <pc:sldMasterMk cId="3953890906" sldId="2147487025"/>
        </pc:sldMasterMkLst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722862028" sldId="2147487026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196830476" sldId="2147487027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2301908787" sldId="2147487028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393839518" sldId="2147487029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4014001532" sldId="2147487030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4019442391" sldId="2147487031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3262290406" sldId="2147487032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1144430220" sldId="2147487033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589024466" sldId="2147487034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4013864899" sldId="2147487035"/>
          </pc:sldLayoutMkLst>
        </pc:sldLayoutChg>
        <pc:sldLayoutChg chg="new del replId">
          <pc:chgData name="Rich Kennedy" userId="e810d86e-335d-4c6e-9b29-76a01f35df5d" providerId="ADAL" clId="{45FD48BA-B677-4278-913B-7565CD38A98A}" dt="2025-06-18T15:12:31.448" v="29" actId="6938"/>
          <pc:sldLayoutMkLst>
            <pc:docMk/>
            <pc:sldMasterMk cId="3953890906" sldId="2147487025"/>
            <pc:sldLayoutMk cId="4067687111" sldId="214748703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802.11-25/1051r0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July 2025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2025-07-30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the July 2025 update on Bluetooth SIG actions and plans for sharing the 5 and 6 GHz bands with incumbents and unlicensed/license-exempt devices. 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 and will also be a potential for Higher Bands Bluetooth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have been working closely with the Wi-Fi industry in IEEE 802 and ETSI BRAN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the Bluetooth SIG Regulatory Expert Group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pPr lvl="1"/>
            <a:r>
              <a:rPr lang="en-US" dirty="0"/>
              <a:t>Draft text for EN 303 687 (Clause 4) was proposed in September 2024 (BRAN #125)</a:t>
            </a:r>
          </a:p>
          <a:p>
            <a:pPr lvl="1"/>
            <a:r>
              <a:rPr lang="en-US" dirty="0"/>
              <a:t>FCC Petition for Rulemaking needed to increase PSD limit for all VLP devices</a:t>
            </a:r>
          </a:p>
          <a:p>
            <a:pPr lvl="2"/>
            <a:r>
              <a:rPr lang="en-US" dirty="0"/>
              <a:t>-5 dBm/MHz was “…a conservative initial approach for permitting VLP devices*”</a:t>
            </a:r>
          </a:p>
          <a:p>
            <a:r>
              <a:rPr lang="en-US" dirty="0"/>
              <a:t>The detailed plan will best be developed if we continue working together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E610B6-9393-F792-3C0A-D73A6F761832}"/>
              </a:ext>
            </a:extLst>
          </p:cNvPr>
          <p:cNvSpPr txBox="1"/>
          <p:nvPr/>
        </p:nvSpPr>
        <p:spPr>
          <a:xfrm>
            <a:off x="1415480" y="6206706"/>
            <a:ext cx="342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*FCC 23-86 Second Report and Order paragraph 50 </a:t>
            </a:r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work on technical proposal for ETSI BRAN</a:t>
            </a:r>
          </a:p>
          <a:p>
            <a:r>
              <a:rPr lang="en-US" dirty="0"/>
              <a:t>BRAN requested EC to publish EN 303 687v1.1.1 in the OJEU</a:t>
            </a:r>
          </a:p>
          <a:p>
            <a:pPr lvl="1"/>
            <a:r>
              <a:rPr lang="en-US" dirty="0"/>
              <a:t>It will be listed in the OJEU with notes </a:t>
            </a:r>
          </a:p>
          <a:p>
            <a:pPr lvl="2"/>
            <a:r>
              <a:rPr lang="en-US" b="0" i="1" u="none" strike="noStrike" baseline="0" dirty="0">
                <a:solidFill>
                  <a:srgbClr val="000000"/>
                </a:solidFill>
                <a:latin typeface="EUAlbertina"/>
              </a:rPr>
              <a:t>Notice 1: This </a:t>
            </a:r>
            <a:r>
              <a:rPr lang="en-US" b="0" i="1" u="none" strike="noStrike" baseline="0" dirty="0" err="1">
                <a:solidFill>
                  <a:srgbClr val="000000"/>
                </a:solidFill>
                <a:latin typeface="EUAlbertina"/>
              </a:rPr>
              <a:t>harmonised</a:t>
            </a:r>
            <a:r>
              <a:rPr lang="en-US" b="0" i="1" u="none" strike="noStrike" baseline="0" dirty="0">
                <a:solidFill>
                  <a:srgbClr val="000000"/>
                </a:solidFill>
                <a:latin typeface="EUAlbertina"/>
              </a:rPr>
              <a:t> standard does not sufficiently address narrowband devices, as defined in its clause 3.1 and does not therefore confer a presumption of conformity for those devices.</a:t>
            </a:r>
          </a:p>
          <a:p>
            <a:pPr lvl="2"/>
            <a:r>
              <a:rPr lang="en-US" b="0" i="1" u="none" strike="noStrike" baseline="0" dirty="0">
                <a:solidFill>
                  <a:srgbClr val="000000"/>
                </a:solidFill>
                <a:latin typeface="EUAlbertina"/>
              </a:rPr>
              <a:t>Notice 2: This </a:t>
            </a:r>
            <a:r>
              <a:rPr lang="en-US" b="0" i="1" u="none" strike="noStrike" baseline="0" dirty="0" err="1">
                <a:solidFill>
                  <a:srgbClr val="000000"/>
                </a:solidFill>
                <a:latin typeface="EUAlbertina"/>
              </a:rPr>
              <a:t>harmonised</a:t>
            </a:r>
            <a:r>
              <a:rPr lang="en-US" b="0" i="1" u="none" strike="noStrike" baseline="0" dirty="0">
                <a:solidFill>
                  <a:srgbClr val="000000"/>
                </a:solidFill>
                <a:latin typeface="EUAlbertina"/>
              </a:rPr>
              <a:t> standard does not confer a presumption of conformity to the essential requirement set out in Article 3(2) of Directive 2014/53/EU if its clause B.7.2 is applied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EUAlbertina"/>
              </a:rPr>
              <a:t>.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SIG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2060848"/>
            <a:ext cx="10363200" cy="41148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ETSI BRAN #131 September 23 - 25</a:t>
            </a:r>
          </a:p>
          <a:p>
            <a:pPr lvl="1"/>
            <a:r>
              <a:rPr lang="en-US" dirty="0"/>
              <a:t>Revised technical proposals, draft text possible</a:t>
            </a:r>
          </a:p>
          <a:p>
            <a:r>
              <a:rPr lang="en-US" dirty="0"/>
              <a:t>Planning for FCC request for rule making</a:t>
            </a:r>
          </a:p>
          <a:p>
            <a:pPr lvl="1"/>
            <a:r>
              <a:rPr lang="en-US" dirty="0"/>
              <a:t>Codify unlicensed narrowband operation in 6 GHz band</a:t>
            </a:r>
          </a:p>
          <a:p>
            <a:pPr lvl="2"/>
            <a:r>
              <a:rPr lang="en-US" dirty="0"/>
              <a:t>Sharing mechanisms</a:t>
            </a:r>
          </a:p>
          <a:p>
            <a:pPr lvl="2"/>
            <a:r>
              <a:rPr lang="en-US" dirty="0"/>
              <a:t>VLP PSD and power limits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6F450-5E8A-6D81-F09D-45EC8B8B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8782A-4D94-CB2E-5E9E-3791AA08C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as partners on unlicensed/license-exempt spectrum sharing is necessary</a:t>
            </a:r>
          </a:p>
          <a:p>
            <a:pPr lvl="1"/>
            <a:r>
              <a:rPr lang="en-US" dirty="0"/>
              <a:t>To maintain optimum performance</a:t>
            </a:r>
          </a:p>
          <a:p>
            <a:pPr lvl="1"/>
            <a:r>
              <a:rPr lang="en-US" dirty="0"/>
              <a:t>To increase regulatory profile as we work with incumbents (FS, FSS</a:t>
            </a:r>
            <a:r>
              <a:rPr lang="en-US"/>
              <a:t>, etc.)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C2704-7C49-0570-0968-874489E5C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C893-F599-6974-51DF-BBA9B9EF3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FACAC-C04A-9A1B-7247-E12529324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91080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4e0fec5-fc6c-4dd6-ae37-4bdb30e156b9}" enabled="0" method="" siteId="{e4e0fec5-fc6c-4dd6-ae37-4bdb30e156b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96836</TotalTime>
  <Words>753</Words>
  <Application>Microsoft Office PowerPoint</Application>
  <PresentationFormat>Widescreen</PresentationFormat>
  <Paragraphs>94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EUAlbertina</vt:lpstr>
      <vt:lpstr>Times New Roman</vt:lpstr>
      <vt:lpstr>802-11-Submission</vt:lpstr>
      <vt:lpstr>Document</vt:lpstr>
      <vt:lpstr>Bluetooth SIG July 2025 Update</vt:lpstr>
      <vt:lpstr>Abstract</vt:lpstr>
      <vt:lpstr>Agenda</vt:lpstr>
      <vt:lpstr>Bluetooth Sharing Goals</vt:lpstr>
      <vt:lpstr>The Overall Bluetooth SIG Plan</vt:lpstr>
      <vt:lpstr>ETSI BRAN New Work Item Provisions</vt:lpstr>
      <vt:lpstr>Recent Actions</vt:lpstr>
      <vt:lpstr>Bluetooth SIG Next Steps</vt:lpstr>
      <vt:lpstr>Looking Ahead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1295</cp:revision>
  <cp:lastPrinted>1998-02-10T13:28:06Z</cp:lastPrinted>
  <dcterms:created xsi:type="dcterms:W3CDTF">2004-12-02T14:01:45Z</dcterms:created>
  <dcterms:modified xsi:type="dcterms:W3CDTF">2025-07-14T17:36:13Z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