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530" r:id="rId3"/>
    <p:sldId id="1072" r:id="rId4"/>
    <p:sldId id="2471" r:id="rId5"/>
    <p:sldId id="2464" r:id="rId6"/>
    <p:sldId id="2465" r:id="rId7"/>
    <p:sldId id="2460" r:id="rId8"/>
    <p:sldId id="1039" r:id="rId9"/>
    <p:sldId id="2433" r:id="rId10"/>
    <p:sldId id="672" r:id="rId11"/>
    <p:sldId id="2477" r:id="rId12"/>
    <p:sldId id="2479" r:id="rId13"/>
    <p:sldId id="2476" r:id="rId14"/>
    <p:sldId id="2478" r:id="rId15"/>
    <p:sldId id="633" r:id="rId16"/>
    <p:sldId id="2475" r:id="rId17"/>
    <p:sldId id="635" r:id="rId18"/>
    <p:sldId id="2474" r:id="rId19"/>
    <p:sldId id="2472" r:id="rId20"/>
    <p:sldId id="2473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110" d="100"/>
          <a:sy n="110" d="100"/>
        </p:scale>
        <p:origin x="86" y="14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802.11-25/1047r2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802.11-25/1047r2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802.11-25/1047r2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802.11-25/1047r2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802.11-25/1047r2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664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802.11-25/1047r2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802.11-25/1047r2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32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802.11-25/1047r2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61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802.11-25/1047r2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70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802.11-25/1047r2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5/ec-25-0134-00-LMSC-p802-11bi-par-extension-reque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3/ec-23-0154-00-ACSD-p802-11bi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376-03-0PQC-draft-updates-to-pqc-par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1377-04-0PQC-draft-updates-to-pqc-csd.docx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1376-03-0PQC-draft-updates-to-pqc-par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377-04-0PQC-draft-updates-to-pqc-csd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286-13-00bi-ieee-802-11bi-lb288-comments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2025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2025-07-31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Document" r:id="rId4" imgW="10459112" imgH="2879287" progId="Word.Document.8">
                  <p:embed/>
                </p:oleObj>
              </mc:Choice>
              <mc:Fallback>
                <p:oleObj name="Document" r:id="rId4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P802.11bn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Instruct the editor to prepare P802.11bn D1.0, include the </a:t>
            </a:r>
            <a:r>
              <a:rPr lang="en-US"/>
              <a:t>CAD 11-25-0847r3 </a:t>
            </a:r>
            <a:r>
              <a:rPr lang="en-US" dirty="0"/>
              <a:t>and</a:t>
            </a:r>
          </a:p>
          <a:p>
            <a:r>
              <a:rPr lang="en-US" dirty="0"/>
              <a:t>approve a 45 day Working Group Technical Letter Ballot asking the question “Should P802.11bn D1.0 be forwarded to SA Ballot?”</a:t>
            </a:r>
          </a:p>
          <a:p>
            <a:endParaRPr lang="en-US" dirty="0"/>
          </a:p>
          <a:p>
            <a:r>
              <a:rPr lang="en-US" dirty="0"/>
              <a:t>Moved by Alfred Asterjadhi on behalf of </a:t>
            </a:r>
            <a:r>
              <a:rPr lang="en-US" dirty="0" err="1"/>
              <a:t>TGbn</a:t>
            </a:r>
            <a:endParaRPr lang="en-US" dirty="0"/>
          </a:p>
          <a:p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dirty="0"/>
              <a:t>Result: Yes: xx, No: xx, Abstain: xx (Motion passes/fails)</a:t>
            </a:r>
          </a:p>
          <a:p>
            <a:r>
              <a:rPr lang="en-US" dirty="0"/>
              <a:t>[</a:t>
            </a:r>
            <a:r>
              <a:rPr lang="en-US" dirty="0" err="1"/>
              <a:t>TGbn</a:t>
            </a:r>
            <a:r>
              <a:rPr lang="en-US" dirty="0"/>
              <a:t>: Moved: </a:t>
            </a:r>
            <a:r>
              <a:rPr lang="en-US" dirty="0">
                <a:solidFill>
                  <a:schemeClr val="tx1"/>
                </a:solidFill>
              </a:rPr>
              <a:t>Matthew Fischer</a:t>
            </a:r>
            <a:r>
              <a:rPr lang="en-US" dirty="0"/>
              <a:t>, 2nd: </a:t>
            </a:r>
            <a:r>
              <a:rPr lang="en-US" dirty="0">
                <a:solidFill>
                  <a:schemeClr val="tx1"/>
                </a:solidFill>
              </a:rPr>
              <a:t>Rubayet Shafin</a:t>
            </a:r>
            <a:r>
              <a:rPr lang="en-US" dirty="0"/>
              <a:t>, Result: 266/6/21]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A99548A-5A8C-4B25-93C8-8DF3EBD3EE61}"/>
              </a:ext>
            </a:extLst>
          </p:cNvPr>
          <p:cNvSpPr txBox="1">
            <a:spLocks/>
          </p:cNvSpPr>
          <p:nvPr/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P802.11bn liaison to WBA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Approve &lt;http&gt; as a liaison to the Wireless Broadband Alliance, granting the WG chair editorial license.</a:t>
            </a:r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 by Alfred Asterjadhi, Second: xxx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dirty="0"/>
              <a:t>Result: Yes: xx, No: xx, Abstain: xx (Motion passes/fails)</a:t>
            </a:r>
          </a:p>
          <a:p>
            <a:r>
              <a:rPr lang="en-US" dirty="0"/>
              <a:t>[</a:t>
            </a:r>
            <a:r>
              <a:rPr lang="en-US" dirty="0" err="1"/>
              <a:t>TGbn</a:t>
            </a:r>
            <a:r>
              <a:rPr lang="en-US" dirty="0"/>
              <a:t>: Moved: </a:t>
            </a:r>
            <a:r>
              <a:rPr lang="en-US" dirty="0">
                <a:solidFill>
                  <a:schemeClr val="tx1"/>
                </a:solidFill>
              </a:rPr>
              <a:t>xxx</a:t>
            </a:r>
            <a:r>
              <a:rPr lang="en-US" dirty="0"/>
              <a:t>, 2nd: </a:t>
            </a:r>
            <a:r>
              <a:rPr lang="en-US" dirty="0">
                <a:solidFill>
                  <a:schemeClr val="tx1"/>
                </a:solidFill>
              </a:rPr>
              <a:t>xxx</a:t>
            </a:r>
            <a:r>
              <a:rPr lang="en-US" dirty="0"/>
              <a:t>, Result: xx/xx/xx]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A99548A-5A8C-4B25-93C8-8DF3EBD3EE61}"/>
              </a:ext>
            </a:extLst>
          </p:cNvPr>
          <p:cNvSpPr txBox="1">
            <a:spLocks/>
          </p:cNvSpPr>
          <p:nvPr/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5864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P802.11bn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TGbn</a:t>
            </a:r>
            <a:r>
              <a:rPr lang="en-US" dirty="0"/>
              <a:t> MAC/PHY (mixed mode) ad-hoc meeting on 5 to 7 November 2025, in TBD location, Asia for the purpose of </a:t>
            </a:r>
            <a:r>
              <a:rPr lang="en-US" dirty="0" err="1"/>
              <a:t>TGbn</a:t>
            </a:r>
            <a:r>
              <a:rPr lang="en-US" dirty="0"/>
              <a:t> comment resolution and consideration of document submissions</a:t>
            </a:r>
            <a:r>
              <a:rPr lang="en-US" b="0" dirty="0"/>
              <a:t>.</a:t>
            </a:r>
            <a:endParaRPr lang="en-GB" dirty="0"/>
          </a:p>
          <a:p>
            <a:endParaRPr lang="en-US" dirty="0"/>
          </a:p>
          <a:p>
            <a:r>
              <a:rPr lang="en-US" dirty="0"/>
              <a:t>Moved by Alfred Asterjadhi on behalf of </a:t>
            </a:r>
            <a:r>
              <a:rPr lang="en-US" dirty="0" err="1"/>
              <a:t>TGbn</a:t>
            </a:r>
            <a:r>
              <a:rPr lang="en-US" dirty="0"/>
              <a:t>.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dirty="0"/>
              <a:t>Result: Yes: xx, No: xx, Abstain: xx (Motion passes/fails)</a:t>
            </a:r>
          </a:p>
          <a:p>
            <a:r>
              <a:rPr lang="en-US" dirty="0"/>
              <a:t>[</a:t>
            </a:r>
            <a:r>
              <a:rPr lang="en-US" dirty="0" err="1"/>
              <a:t>TGbn</a:t>
            </a:r>
            <a:r>
              <a:rPr lang="en-US" dirty="0"/>
              <a:t>: Moved: </a:t>
            </a:r>
            <a:r>
              <a:rPr lang="en-US" dirty="0">
                <a:solidFill>
                  <a:schemeClr val="tx1"/>
                </a:solidFill>
              </a:rPr>
              <a:t>Stephen McCann</a:t>
            </a:r>
            <a:r>
              <a:rPr lang="en-US" dirty="0"/>
              <a:t>, 2nd: </a:t>
            </a:r>
            <a:r>
              <a:rPr lang="en-US" dirty="0">
                <a:solidFill>
                  <a:schemeClr val="tx1"/>
                </a:solidFill>
              </a:rPr>
              <a:t>Jay Yang</a:t>
            </a:r>
            <a:r>
              <a:rPr lang="en-US" dirty="0"/>
              <a:t>, Result: 195/15/50]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A99548A-5A8C-4B25-93C8-8DF3EBD3EE61}"/>
              </a:ext>
            </a:extLst>
          </p:cNvPr>
          <p:cNvSpPr txBox="1">
            <a:spLocks/>
          </p:cNvSpPr>
          <p:nvPr/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900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P802.11bq liaison to India TEC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Move to approve document 11-25/1394r3 in response to the liaison statement from the  Telecommunication Engineering Centre (TEC), India, regarding their invitation to comment on the “draft Standard for Wi-Fi over </a:t>
            </a:r>
            <a:r>
              <a:rPr lang="en-US" dirty="0" err="1"/>
              <a:t>mmWave</a:t>
            </a:r>
            <a:r>
              <a:rPr lang="en-US" dirty="0"/>
              <a:t> (n257, n258) Technology (</a:t>
            </a:r>
            <a:r>
              <a:rPr lang="en-US" dirty="0" err="1"/>
              <a:t>WoMT</a:t>
            </a:r>
            <a:r>
              <a:rPr lang="en-US" dirty="0"/>
              <a:t>) Access Point (</a:t>
            </a:r>
            <a:r>
              <a:rPr lang="en-US" dirty="0" err="1"/>
              <a:t>WoMT</a:t>
            </a:r>
            <a:r>
              <a:rPr lang="en-US" dirty="0"/>
              <a:t>-AP) and Station (</a:t>
            </a:r>
            <a:r>
              <a:rPr lang="en-US" dirty="0" err="1"/>
              <a:t>WoMT</a:t>
            </a:r>
            <a:r>
              <a:rPr lang="en-US" dirty="0"/>
              <a:t>-STA)” for submission to the TEC. The IEEE 802.11 Chair is authorized to make editorial changes as necessary.</a:t>
            </a:r>
          </a:p>
          <a:p>
            <a:endParaRPr lang="en-US" dirty="0"/>
          </a:p>
          <a:p>
            <a:r>
              <a:rPr lang="en-US" dirty="0"/>
              <a:t>Moved by Edward Au, Second: &lt;name&gt;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dirty="0"/>
              <a:t>Result: Yes: xx, No: xx, Abstain: xx (Motion passes/fails)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A99548A-5A8C-4B25-93C8-8DF3EBD3EE61}"/>
              </a:ext>
            </a:extLst>
          </p:cNvPr>
          <p:cNvSpPr txBox="1">
            <a:spLocks/>
          </p:cNvSpPr>
          <p:nvPr/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159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UCM TIG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2000" dirty="0"/>
              <a:t>Approve the formation of a Unified Channel Model (UCM) Topic Interest Group (TIG) for discussing use cases and requirements, developing a Unified Channel Model (UCM) and enable performance comparison of proposals for multilink operation (MLO) across sub‑7 GHz / mm-wave / optical bands.</a:t>
            </a:r>
          </a:p>
          <a:p>
            <a:r>
              <a:rPr lang="en-US" sz="2000" dirty="0"/>
              <a:t>The goals of the UCM TIG are to deliver a channel model which is spatially consistent across sub-7 GHz / mm-wave / optical bands, builds on already available &amp; verified models, can be implemented using open software, is well documented.</a:t>
            </a:r>
          </a:p>
          <a:p>
            <a:endParaRPr lang="en-US" sz="2000" dirty="0"/>
          </a:p>
          <a:p>
            <a:r>
              <a:rPr lang="en-US" sz="2000" dirty="0"/>
              <a:t>Moved by Volker Jungnickel, Second: &lt;name&gt;</a:t>
            </a:r>
          </a:p>
          <a:p>
            <a:endParaRPr lang="en-GB" sz="1800" dirty="0"/>
          </a:p>
          <a:p>
            <a:endParaRPr lang="en-GB" sz="1800" dirty="0"/>
          </a:p>
          <a:p>
            <a:endParaRPr lang="en-US" sz="1800" dirty="0"/>
          </a:p>
          <a:p>
            <a:r>
              <a:rPr lang="en-US" sz="2000" dirty="0"/>
              <a:t>Result: Yes: xx, No: xx, Abstain: xx (Motion passes/fails)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A99548A-5A8C-4B25-93C8-8DF3EBD3EE61}"/>
              </a:ext>
            </a:extLst>
          </p:cNvPr>
          <p:cNvSpPr txBox="1">
            <a:spLocks/>
          </p:cNvSpPr>
          <p:nvPr/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105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LMSC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*5.041: P802.11bi PAR extension to </a:t>
            </a:r>
            <a:r>
              <a:rPr lang="en-US" dirty="0" err="1"/>
              <a:t>NesCom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forwarding the P802.11bi PAR extension documentation in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ec-25-0134r0</a:t>
            </a:r>
            <a:r>
              <a:rPr lang="en-US" dirty="0">
                <a:solidFill>
                  <a:schemeClr val="tx1"/>
                </a:solidFill>
              </a:rPr>
              <a:t> to </a:t>
            </a:r>
            <a:r>
              <a:rPr lang="en-US" dirty="0" err="1">
                <a:solidFill>
                  <a:schemeClr val="tx1"/>
                </a:solidFill>
              </a:rPr>
              <a:t>NesCom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</a:rPr>
              <a:t>Approve (unchanged) CSD documentation in </a:t>
            </a:r>
            <a:r>
              <a:rPr lang="en-US" dirty="0">
                <a:solidFill>
                  <a:schemeClr val="tx1"/>
                </a:solidFill>
                <a:hlinkClick r:id="rId4"/>
              </a:rPr>
              <a:t>ec-23-0154r0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Moved: Robert Stacey, Second: Clint Powell</a:t>
            </a:r>
          </a:p>
          <a:p>
            <a:r>
              <a:rPr lang="en-US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919226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*5.042: P802.11bt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forwarding P802.11bt PAR documentation in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11-25-1376r3</a:t>
            </a:r>
            <a:r>
              <a:rPr lang="en-US" dirty="0">
                <a:solidFill>
                  <a:schemeClr val="tx1"/>
                </a:solidFill>
              </a:rPr>
              <a:t> to </a:t>
            </a:r>
            <a:r>
              <a:rPr lang="en-US" dirty="0" err="1">
                <a:solidFill>
                  <a:schemeClr val="tx1"/>
                </a:solidFill>
              </a:rPr>
              <a:t>NesCom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Approve CSD documentation in </a:t>
            </a:r>
            <a:r>
              <a:rPr lang="en-US" altLang="zh-CN" dirty="0">
                <a:hlinkClick r:id="rId4"/>
              </a:rPr>
              <a:t>11-25-1377r4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s-ES" dirty="0"/>
              <a:t>In </a:t>
            </a:r>
            <a:r>
              <a:rPr lang="es-ES" dirty="0" err="1"/>
              <a:t>the</a:t>
            </a:r>
            <a:r>
              <a:rPr lang="es-ES" dirty="0"/>
              <a:t> WG, PAR (y/n/a): </a:t>
            </a:r>
            <a:r>
              <a:rPr lang="en-US" dirty="0">
                <a:solidFill>
                  <a:schemeClr val="tx1"/>
                </a:solidFill>
              </a:rPr>
              <a:t>109</a:t>
            </a:r>
            <a:r>
              <a:rPr lang="en-US" dirty="0"/>
              <a:t>, 1, 13</a:t>
            </a:r>
            <a:r>
              <a:rPr lang="es-ES" dirty="0"/>
              <a:t>; CSD (y/n/a): </a:t>
            </a:r>
            <a:r>
              <a:rPr lang="en-US" dirty="0">
                <a:solidFill>
                  <a:schemeClr val="tx1"/>
                </a:solidFill>
              </a:rPr>
              <a:t>104</a:t>
            </a:r>
            <a:r>
              <a:rPr lang="en-US" dirty="0"/>
              <a:t>, 0, 11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Moved: Robert Stacey, Second: Clint Powell</a:t>
            </a:r>
          </a:p>
          <a:p>
            <a:r>
              <a:rPr lang="en-US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*6.021: Post-Quantum Cryptography PAR Study Group (first </a:t>
            </a:r>
            <a:r>
              <a:rPr lang="en-US" dirty="0" err="1"/>
              <a:t>rechartering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Grant the first </a:t>
            </a:r>
            <a:r>
              <a:rPr lang="en-US" dirty="0" err="1">
                <a:solidFill>
                  <a:schemeClr val="tx1"/>
                </a:solidFill>
              </a:rPr>
              <a:t>rechartering</a:t>
            </a:r>
            <a:r>
              <a:rPr lang="en-US" dirty="0">
                <a:solidFill>
                  <a:schemeClr val="tx1"/>
                </a:solidFill>
              </a:rPr>
              <a:t> of the 802.11 Post-Quantum Cryptography PAR Study Group.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Moved: Robert Stacey, Second: Jon Rosdahl</a:t>
            </a:r>
          </a:p>
          <a:p>
            <a:r>
              <a:rPr lang="en-US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773471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*7.041: IEEE Std 802.11-2024 to ISO/IEC JTC1/SC6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liaison of the following to ISO/IEC JTC1/SC6 for information under the PSDO agreement: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IEEE Std 802.11-2024</a:t>
            </a:r>
          </a:p>
          <a:p>
            <a:pPr marL="0" indent="0"/>
            <a:endParaRPr lang="en-GB" dirty="0">
              <a:solidFill>
                <a:schemeClr val="tx1"/>
              </a:solidFill>
            </a:endParaRPr>
          </a:p>
          <a:p>
            <a:pPr marL="0" indent="0"/>
            <a:r>
              <a:rPr lang="en-GB" dirty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n the WG: 100, 2, 3 [May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, 2025]</a:t>
            </a:r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Moved: Robert Stacey, Second: Jon Rosdahl</a:t>
            </a:r>
          </a:p>
          <a:p>
            <a:r>
              <a:rPr lang="en-US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726895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July 2025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Drafts for the mid-week plenary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1 Results of mid-week plenary motions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2 Drafts for the closing plenary and LMSC closing meeting</a:t>
            </a:r>
          </a:p>
          <a:p>
            <a:endParaRPr lang="en-US" sz="2000" b="0" dirty="0"/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*7.042: IEEE Std 802.11-2024 to ISO/IEC JTC1/SC6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submission of the following to ISO/IEC JTC1/SC6 for adoption under the PSDO agreement: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IEEE Std 802.11-2024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pPr marL="0" indent="0"/>
            <a:r>
              <a:rPr lang="en-GB" dirty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n the WG: 100, 2, 3 [May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, 2025]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Moved: Robert Stacey, Second: Jon Rosdahl</a:t>
            </a:r>
          </a:p>
          <a:p>
            <a:r>
              <a:rPr lang="en-US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37566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(July 30)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TGmf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Authorize </a:t>
            </a:r>
            <a:r>
              <a:rPr lang="en-GB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TGmf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hold an ad-hoc meeting on Sept 30, Oct 1-2, 2025 with the preferred venue being Cambridge UK, for the purpose of Letter Ballot comment resolution.</a:t>
            </a:r>
            <a:endParaRPr 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Mike Montemurro on behalf of </a:t>
            </a:r>
            <a:r>
              <a:rPr lang="en-GB" sz="2000" dirty="0" err="1"/>
              <a:t>TGmf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</a:t>
            </a:r>
            <a:r>
              <a:rPr lang="pt-BR" sz="2000" dirty="0"/>
              <a:t>Unanimous Consent</a:t>
            </a:r>
            <a:r>
              <a:rPr lang="en-US" sz="2000" dirty="0"/>
              <a:t> (Motion passes)</a:t>
            </a:r>
          </a:p>
          <a:p>
            <a:r>
              <a:rPr lang="pt-BR" sz="2000" dirty="0"/>
              <a:t>[TGmf: Moved: Stephen McCann, 2nd: Mark Rison, Result: Unanimous Consent]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44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b="1" dirty="0"/>
              <a:t>P802.11bt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https://mentor.ieee.org/802.11/dcn/25/11-25-1376-03-0PQC-draft-updates-to-pqc-par.docx</a:t>
            </a:r>
            <a:r>
              <a:rPr lang="en-US" sz="2000" dirty="0">
                <a:solidFill>
                  <a:schemeClr val="tx1"/>
                </a:solidFill>
              </a:rPr>
              <a:t> be posted to the IEEE 802 LMSC agenda for WG 802 preview and 802 LMSC approval to submit to NesCom.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Stephen Orr on behalf of PQC SG, Second: </a:t>
            </a:r>
            <a:r>
              <a:rPr lang="en-US" sz="2000" dirty="0" err="1"/>
              <a:t>Tuncer</a:t>
            </a:r>
            <a:r>
              <a:rPr lang="en-US" sz="2000" dirty="0"/>
              <a:t> </a:t>
            </a:r>
            <a:r>
              <a:rPr lang="en-US" sz="2000" dirty="0" err="1"/>
              <a:t>Baykas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109, No: 1, Abstain: 13 (Motion passes)</a:t>
            </a:r>
          </a:p>
          <a:p>
            <a:r>
              <a:rPr lang="en-US" sz="2000" dirty="0"/>
              <a:t>[PQC SG result: Moved: Alex Lungu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Stephen McCann</a:t>
            </a:r>
            <a:r>
              <a:rPr lang="en-GB" sz="2000" b="1" dirty="0"/>
              <a:t>, </a:t>
            </a:r>
            <a:r>
              <a:rPr lang="en-US" sz="2000" dirty="0"/>
              <a:t>Result: 37/0/0]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630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3: P802.11bt CSD </a:t>
            </a:r>
            <a:r>
              <a:rPr lang="en-GB" altLang="zh-CN" sz="3200" dirty="0"/>
              <a:t>Approval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sz="2000" dirty="0"/>
              <a:t>Believing that the CSD contained in the document referenced below meets IEEE-SA guidelines,</a:t>
            </a:r>
          </a:p>
          <a:p>
            <a:pPr marL="0" indent="0">
              <a:buNone/>
            </a:pPr>
            <a:r>
              <a:rPr lang="en-US" altLang="zh-CN" sz="2000" dirty="0"/>
              <a:t>request that the CSD contained in </a:t>
            </a:r>
            <a:r>
              <a:rPr lang="en-US" altLang="zh-CN" sz="2000" dirty="0">
                <a:hlinkClick r:id="rId3"/>
              </a:rPr>
              <a:t>https://mentor.ieee.org/802.11/dcn/25/11-25-1377-04-0PQC-draft-updates-to-pqc-csd.docx</a:t>
            </a:r>
            <a:r>
              <a:rPr lang="en-US" altLang="zh-CN" sz="2000" dirty="0"/>
              <a:t> be posted to the IEEE 802 LMSC agenda for WG 802 preview and LMSC approval.</a:t>
            </a:r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Moved by Stephen Orr on behalf of PQC SG, Second: Mark Hamilton</a:t>
            </a:r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Result: Yes: 104, No: 0, Abstain: 11 (Motion passes)</a:t>
            </a:r>
          </a:p>
          <a:p>
            <a:pPr marL="0" indent="0">
              <a:buNone/>
            </a:pPr>
            <a:r>
              <a:rPr lang="en-US" sz="2000" dirty="0"/>
              <a:t>[ELC SG result: Moved: Mark Hamilton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Anuj </a:t>
            </a:r>
            <a:r>
              <a:rPr lang="en-GB" sz="2000" dirty="0" err="1"/>
              <a:t>Dharap</a:t>
            </a:r>
            <a:r>
              <a:rPr lang="en-GB" sz="2000" b="1" dirty="0"/>
              <a:t>, </a:t>
            </a:r>
            <a:r>
              <a:rPr lang="en-US" sz="2000" dirty="0"/>
              <a:t>Result: 35/0/0]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847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(August 1)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1: July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00600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400" b="1" dirty="0"/>
              <a:t>1. How many people would like to come back to this venue?</a:t>
            </a:r>
          </a:p>
          <a:p>
            <a:pPr lvl="2"/>
            <a:r>
              <a:rPr lang="en-US" sz="2400" b="1" dirty="0"/>
              <a:t>Yes - xx</a:t>
            </a:r>
          </a:p>
          <a:p>
            <a:pPr lvl="2"/>
            <a:r>
              <a:rPr lang="en-US" sz="2400" b="1" dirty="0"/>
              <a:t>No – xx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2. Did you go to the social?</a:t>
            </a:r>
          </a:p>
          <a:p>
            <a:pPr lvl="2"/>
            <a:r>
              <a:rPr lang="en-US" sz="2400" b="1" dirty="0"/>
              <a:t>Yes – xx</a:t>
            </a:r>
          </a:p>
          <a:p>
            <a:pPr lvl="2"/>
            <a:r>
              <a:rPr lang="en-US" sz="2400" b="1" dirty="0"/>
              <a:t>No – xx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3. If you attended the social, did you enjoy it?</a:t>
            </a:r>
          </a:p>
          <a:p>
            <a:pPr marL="457200" lvl="1" indent="0">
              <a:buNone/>
            </a:pPr>
            <a:r>
              <a:rPr lang="en-US" sz="2400" b="1" dirty="0"/>
              <a:t>       Yes – xx</a:t>
            </a:r>
          </a:p>
          <a:p>
            <a:pPr lvl="2"/>
            <a:r>
              <a:rPr lang="en-US" sz="2400" b="1" dirty="0"/>
              <a:t>No –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P802.11bi recirculation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Having approved comment resolutions for all of the comments received from LB 288 on P802.11bi D1.0, as </a:t>
            </a:r>
            <a:r>
              <a:rPr lang="pt-BR" dirty="0">
                <a:solidFill>
                  <a:schemeClr val="tx1"/>
                </a:solidFill>
              </a:rPr>
              <a:t>contained in </a:t>
            </a:r>
            <a:r>
              <a:rPr lang="en-US" dirty="0">
                <a:hlinkClick r:id="rId2"/>
              </a:rPr>
              <a:t>11-25-286r13</a:t>
            </a:r>
            <a:r>
              <a:rPr lang="en-US" b="0" dirty="0"/>
              <a:t>,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Instruct the editor to prepare P802.11bi D2.0 incorporating those changes, and</a:t>
            </a:r>
          </a:p>
          <a:p>
            <a:r>
              <a:rPr lang="en-GB" dirty="0">
                <a:solidFill>
                  <a:schemeClr val="tx1"/>
                </a:solidFill>
              </a:rPr>
              <a:t>Approve a 20 day Working Group Recirculation Ballot asking the question “Should P802.11bi D2.0 be forwarded to SA Ballot?”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Jerome Henry on behalf of </a:t>
            </a:r>
            <a:r>
              <a:rPr lang="en-US" dirty="0" err="1"/>
              <a:t>TGbi</a:t>
            </a:r>
            <a:endParaRPr lang="en-US" dirty="0"/>
          </a:p>
          <a:p>
            <a:endParaRPr lang="en-GB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r>
              <a:rPr lang="en-US" dirty="0"/>
              <a:t>[</a:t>
            </a:r>
            <a:r>
              <a:rPr lang="en-US" dirty="0" err="1"/>
              <a:t>TGbi</a:t>
            </a:r>
            <a:r>
              <a:rPr lang="en-US" dirty="0"/>
              <a:t>: Moved: </a:t>
            </a:r>
            <a:r>
              <a:rPr lang="en-US" dirty="0">
                <a:solidFill>
                  <a:schemeClr val="tx1"/>
                </a:solidFill>
              </a:rPr>
              <a:t>Jouni Malinen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: </a:t>
            </a:r>
            <a:r>
              <a:rPr lang="en-US" dirty="0">
                <a:solidFill>
                  <a:schemeClr val="tx1"/>
                </a:solidFill>
              </a:rPr>
              <a:t>Jarkko Kneckt</a:t>
            </a:r>
            <a:r>
              <a:rPr lang="en-US" dirty="0"/>
              <a:t>, Result: 25/0/0]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F06BDD8-9357-4652-B8C7-4F22299D36B6}"/>
              </a:ext>
            </a:extLst>
          </p:cNvPr>
          <p:cNvSpPr txBox="1">
            <a:spLocks/>
          </p:cNvSpPr>
          <p:nvPr/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2335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1124</TotalTime>
  <Words>1534</Words>
  <Application>Microsoft Office PowerPoint</Application>
  <PresentationFormat>Widescreen</PresentationFormat>
  <Paragraphs>268</Paragraphs>
  <Slides>20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微软雅黑</vt:lpstr>
      <vt:lpstr>MS Gothic</vt:lpstr>
      <vt:lpstr>MS PGothic</vt:lpstr>
      <vt:lpstr>宋体</vt:lpstr>
      <vt:lpstr>Arial</vt:lpstr>
      <vt:lpstr>Arial Unicode MS</vt:lpstr>
      <vt:lpstr>Times New Roman</vt:lpstr>
      <vt:lpstr>Office Theme</vt:lpstr>
      <vt:lpstr>Document</vt:lpstr>
      <vt:lpstr>802.11 July 2025 WG Motions</vt:lpstr>
      <vt:lpstr>Abstract</vt:lpstr>
      <vt:lpstr>WeDNESDAY (July 30) </vt:lpstr>
      <vt:lpstr>Motion 1: TGmf Ad-Hoc</vt:lpstr>
      <vt:lpstr>Motion 2: P802.11bt PAR approval</vt:lpstr>
      <vt:lpstr>PowerPoint Presentation</vt:lpstr>
      <vt:lpstr>FRIDAY (August 1) </vt:lpstr>
      <vt:lpstr>Straw Poll 1: July Plenary</vt:lpstr>
      <vt:lpstr>Motion 4: P802.11bi recirculation letter ballot</vt:lpstr>
      <vt:lpstr>Motion 5: P802.11bn initial letter ballot</vt:lpstr>
      <vt:lpstr>Motion 6: P802.11bn liaison to WBA</vt:lpstr>
      <vt:lpstr>Motion 7: P802.11bn ad-hoc</vt:lpstr>
      <vt:lpstr>Motion 8: P802.11bq liaison to India TEC</vt:lpstr>
      <vt:lpstr>Motion 9: UCM TIG formation</vt:lpstr>
      <vt:lpstr>LMSC Motions </vt:lpstr>
      <vt:lpstr>*5.041: P802.11bi PAR extension to NesCom</vt:lpstr>
      <vt:lpstr>*5.042: P802.11bt PAR/CSD approval motion</vt:lpstr>
      <vt:lpstr>*6.021: Post-Quantum Cryptography PAR Study Group (first rechartering)</vt:lpstr>
      <vt:lpstr>*7.041: IEEE Std 802.11-2024 to ISO/IEC JTC1/SC6</vt:lpstr>
      <vt:lpstr>*7.042: IEEE Std 802.11-2024 to ISO/IEC JTC1/SC6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2202</cp:revision>
  <cp:lastPrinted>1601-01-01T00:00:00Z</cp:lastPrinted>
  <dcterms:created xsi:type="dcterms:W3CDTF">2018-05-10T16:45:22Z</dcterms:created>
  <dcterms:modified xsi:type="dcterms:W3CDTF">2025-07-31T18:58:55Z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1753983073</vt:lpwstr>
  </property>
</Properties>
</file>