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530" r:id="rId3"/>
    <p:sldId id="1072" r:id="rId4"/>
    <p:sldId id="2471" r:id="rId5"/>
    <p:sldId id="2464" r:id="rId6"/>
    <p:sldId id="2465" r:id="rId7"/>
    <p:sldId id="2460" r:id="rId8"/>
    <p:sldId id="1039" r:id="rId9"/>
    <p:sldId id="633" r:id="rId10"/>
    <p:sldId id="635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96" d="100"/>
          <a:sy n="96" d="100"/>
        </p:scale>
        <p:origin x="77" y="8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138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802.11-25/1047r1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802.11-25/1047r1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802.11-25/1047r1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802.11-25/1047r1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802.11-25/1047r1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802.11-25/1047r1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376-03-0PQC-draft-updates-to-pqc-par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1377-04-0PQC-draft-updates-to-pqc-csd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1376-03-0PQC-draft-updates-to-pqc-par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377-04-0PQC-draft-updates-to-pqc-csd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2025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2025-07-30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4" imgW="10459112" imgH="2879287" progId="Word.Document.8">
                  <p:embed/>
                </p:oleObj>
              </mc:Choice>
              <mc:Fallback>
                <p:oleObj name="Document" r:id="rId4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5.0xx: P802.11bt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forwarding P802.11bt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11-25-1376r3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altLang="zh-CN" sz="2000" dirty="0">
                <a:hlinkClick r:id="rId4"/>
              </a:rPr>
              <a:t>11-25-1377r4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S</a:t>
            </a:r>
            <a:r>
              <a:rPr lang="en-US" sz="2000" dirty="0" err="1">
                <a:solidFill>
                  <a:schemeClr val="tx1"/>
                </a:solidFill>
              </a:rPr>
              <a:t>ee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&lt;http&gt; </a:t>
            </a:r>
            <a:r>
              <a:rPr lang="en-US" sz="2000" dirty="0">
                <a:solidFill>
                  <a:schemeClr val="tx1"/>
                </a:solidFill>
              </a:rPr>
              <a:t>for supporting documentation</a:t>
            </a: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109</a:t>
            </a:r>
            <a:r>
              <a:rPr lang="en-US" sz="2000" dirty="0"/>
              <a:t>, 1, 13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104</a:t>
            </a:r>
            <a:r>
              <a:rPr lang="en-US" sz="2000" dirty="0"/>
              <a:t>, 0, 11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July 2025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Drafts for the mid-week plenary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1 Results of mid-week plenary motions</a:t>
            </a:r>
          </a:p>
          <a:p>
            <a:endParaRPr lang="en-US" sz="2000" b="0" dirty="0"/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(July 30)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TGmf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Authorize </a:t>
            </a:r>
            <a:r>
              <a:rPr lang="en-GB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TGmf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hold an ad-hoc meeting on Sept 30, Oct 1-2, 2025 with the preferred venue being Cambridge UK, for the purpose of Letter Ballot comment resolution.</a:t>
            </a:r>
            <a:endParaRPr 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Mike Montemurro on behalf of </a:t>
            </a:r>
            <a:r>
              <a:rPr lang="en-GB" sz="2000" dirty="0" err="1"/>
              <a:t>TGmf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</a:t>
            </a:r>
            <a:r>
              <a:rPr lang="pt-BR" sz="2000" dirty="0"/>
              <a:t>Unanimous Consent</a:t>
            </a:r>
            <a:r>
              <a:rPr lang="en-US" sz="2000" dirty="0"/>
              <a:t> (Motion passes)</a:t>
            </a:r>
          </a:p>
          <a:p>
            <a:r>
              <a:rPr lang="pt-BR" sz="2000" dirty="0"/>
              <a:t>[TGmf: Moved: Stephen McCann, 2nd: Mark Rison, Result: Unanimous Consent]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44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b="1" dirty="0"/>
              <a:t>P802.11bt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https://mentor.ieee.org/802.11/dcn/25/11-25-1376-03-0PQC-draft-updates-to-pqc-par.docx</a:t>
            </a:r>
            <a:r>
              <a:rPr lang="en-US" sz="2000" dirty="0">
                <a:solidFill>
                  <a:schemeClr val="tx1"/>
                </a:solidFill>
              </a:rPr>
              <a:t> be posted to the IEEE 802 LMSC agenda for WG 802 preview and 802 LMSC approval to submit to NesCom.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Stephen Orr on behalf of PQC SG, Second: </a:t>
            </a:r>
            <a:r>
              <a:rPr lang="en-US" sz="2000" dirty="0" err="1"/>
              <a:t>Tuncer</a:t>
            </a:r>
            <a:r>
              <a:rPr lang="en-US" sz="2000" dirty="0"/>
              <a:t> </a:t>
            </a:r>
            <a:r>
              <a:rPr lang="en-US" sz="2000" dirty="0" err="1"/>
              <a:t>Baykas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109, No: 1, Abstain: 13 (Motion passes)</a:t>
            </a:r>
          </a:p>
          <a:p>
            <a:r>
              <a:rPr lang="en-US" sz="2000" dirty="0"/>
              <a:t>[PQC SG result: Moved: Alex Lungu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Stephen McCann</a:t>
            </a:r>
            <a:r>
              <a:rPr lang="en-GB" sz="2000" b="1" dirty="0"/>
              <a:t>, </a:t>
            </a:r>
            <a:r>
              <a:rPr lang="en-US" sz="2000" dirty="0"/>
              <a:t>Result: 37/0/0]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630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3: P802.11bt CSD </a:t>
            </a:r>
            <a:r>
              <a:rPr lang="en-GB" altLang="zh-CN" sz="3200" dirty="0"/>
              <a:t>Approval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sz="2000" dirty="0"/>
              <a:t>Believing that the CSD contained in the document referenced below meets IEEE-SA guidelines,</a:t>
            </a:r>
          </a:p>
          <a:p>
            <a:pPr marL="0" indent="0">
              <a:buNone/>
            </a:pPr>
            <a:r>
              <a:rPr lang="en-US" altLang="zh-CN" sz="2000" dirty="0"/>
              <a:t>request that the CSD contained in </a:t>
            </a:r>
            <a:r>
              <a:rPr lang="en-US" altLang="zh-CN" sz="2000" dirty="0">
                <a:hlinkClick r:id="rId3"/>
              </a:rPr>
              <a:t>https://mentor.ieee.org/802.11/dcn/25/11-25-1377-04-0PQC-draft-updates-to-pqc-csd.docx</a:t>
            </a:r>
            <a:r>
              <a:rPr lang="en-US" altLang="zh-CN" sz="2000" dirty="0"/>
              <a:t> be posted to the IEEE 802 LMSC agenda for WG 802 preview and LMSC approval.</a:t>
            </a:r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Moved by Stephen Orr on behalf of PQC SG, Second: Mark Hamilton</a:t>
            </a:r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Result: Yes: 104, No: 0, Abstain: 11 (Motion passes)</a:t>
            </a:r>
          </a:p>
          <a:p>
            <a:pPr marL="0" indent="0">
              <a:buNone/>
            </a:pPr>
            <a:r>
              <a:rPr lang="en-US" sz="2000" dirty="0"/>
              <a:t>[ELC SG result: Moved: Mark Hamilton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Anuj </a:t>
            </a:r>
            <a:r>
              <a:rPr lang="en-GB" sz="2000" dirty="0" err="1"/>
              <a:t>Dharap</a:t>
            </a:r>
            <a:r>
              <a:rPr lang="en-GB" sz="2000" b="1" dirty="0"/>
              <a:t>, </a:t>
            </a:r>
            <a:r>
              <a:rPr lang="en-US" sz="2000" dirty="0"/>
              <a:t>Result: 35/0/0]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847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(August 1)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1: July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00600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400" b="1" dirty="0"/>
              <a:t>1. How many people would like to come back to this venue?</a:t>
            </a:r>
          </a:p>
          <a:p>
            <a:pPr lvl="2"/>
            <a:r>
              <a:rPr lang="en-US" sz="2400" b="1" dirty="0"/>
              <a:t>Yes - xx</a:t>
            </a:r>
          </a:p>
          <a:p>
            <a:pPr lvl="2"/>
            <a:r>
              <a:rPr lang="en-US" sz="2400" b="1" dirty="0"/>
              <a:t>No – xx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2. Did you go to the social?</a:t>
            </a:r>
          </a:p>
          <a:p>
            <a:pPr lvl="2"/>
            <a:r>
              <a:rPr lang="en-US" sz="2400" b="1" dirty="0"/>
              <a:t>Yes – xx</a:t>
            </a:r>
          </a:p>
          <a:p>
            <a:pPr lvl="2"/>
            <a:r>
              <a:rPr lang="en-US" sz="2400" b="1" dirty="0"/>
              <a:t>No – xx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3. If you attended the social, did you enjoy it?</a:t>
            </a:r>
          </a:p>
          <a:p>
            <a:pPr marL="457200" lvl="1" indent="0">
              <a:buNone/>
            </a:pPr>
            <a:r>
              <a:rPr lang="en-US" sz="2400" b="1" dirty="0"/>
              <a:t>       Yes – xx</a:t>
            </a:r>
          </a:p>
          <a:p>
            <a:pPr lvl="2"/>
            <a:r>
              <a:rPr lang="en-US" sz="2400" b="1" dirty="0"/>
              <a:t>No –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LMSC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932</TotalTime>
  <Words>605</Words>
  <Application>Microsoft Office PowerPoint</Application>
  <PresentationFormat>Widescreen</PresentationFormat>
  <Paragraphs>116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微软雅黑</vt:lpstr>
      <vt:lpstr>MS Gothic</vt:lpstr>
      <vt:lpstr>MS PGothic</vt:lpstr>
      <vt:lpstr>宋体</vt:lpstr>
      <vt:lpstr>Arial Unicode MS</vt:lpstr>
      <vt:lpstr>Times New Roman</vt:lpstr>
      <vt:lpstr>Office Theme</vt:lpstr>
      <vt:lpstr>Document</vt:lpstr>
      <vt:lpstr>802.11 July 2025 WG Motions</vt:lpstr>
      <vt:lpstr>Abstract</vt:lpstr>
      <vt:lpstr>WeDNESDAY (July 30) </vt:lpstr>
      <vt:lpstr>Motion 1: TGmf Ad-Hoc</vt:lpstr>
      <vt:lpstr>Motion 2: P802.11bt PAR approval</vt:lpstr>
      <vt:lpstr>PowerPoint Presentation</vt:lpstr>
      <vt:lpstr>FRIDAY (August 1) </vt:lpstr>
      <vt:lpstr>Straw Poll 1: July Plenary</vt:lpstr>
      <vt:lpstr>LMSC Motions </vt:lpstr>
      <vt:lpstr>5.0xx: P802.11bt PAR/CSD approval motion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2180</cp:revision>
  <cp:lastPrinted>1601-01-01T00:00:00Z</cp:lastPrinted>
  <dcterms:created xsi:type="dcterms:W3CDTF">2018-05-10T16:45:22Z</dcterms:created>
  <dcterms:modified xsi:type="dcterms:W3CDTF">2025-07-30T15:29:16Z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1753888993</vt:lpwstr>
  </property>
</Properties>
</file>