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7"/>
  </p:notesMasterIdLst>
  <p:handoutMasterIdLst>
    <p:handoutMasterId r:id="rId118"/>
  </p:handoutMasterIdLst>
  <p:sldIdLst>
    <p:sldId id="256" r:id="rId2"/>
    <p:sldId id="257" r:id="rId3"/>
    <p:sldId id="258" r:id="rId4"/>
    <p:sldId id="262" r:id="rId5"/>
    <p:sldId id="265" r:id="rId6"/>
    <p:sldId id="273" r:id="rId7"/>
    <p:sldId id="2373" r:id="rId8"/>
    <p:sldId id="2396" r:id="rId9"/>
    <p:sldId id="2397" r:id="rId10"/>
    <p:sldId id="2380" r:id="rId11"/>
    <p:sldId id="290" r:id="rId12"/>
    <p:sldId id="524" r:id="rId13"/>
    <p:sldId id="288" r:id="rId14"/>
    <p:sldId id="2435" r:id="rId15"/>
    <p:sldId id="306" r:id="rId16"/>
    <p:sldId id="309" r:id="rId17"/>
    <p:sldId id="310" r:id="rId18"/>
    <p:sldId id="293" r:id="rId19"/>
    <p:sldId id="2400" r:id="rId20"/>
    <p:sldId id="283" r:id="rId21"/>
    <p:sldId id="275" r:id="rId22"/>
    <p:sldId id="289" r:id="rId23"/>
    <p:sldId id="287" r:id="rId24"/>
    <p:sldId id="2402" r:id="rId25"/>
    <p:sldId id="291" r:id="rId26"/>
    <p:sldId id="2403" r:id="rId27"/>
    <p:sldId id="279" r:id="rId28"/>
    <p:sldId id="264" r:id="rId29"/>
    <p:sldId id="2440" r:id="rId30"/>
    <p:sldId id="331" r:id="rId31"/>
    <p:sldId id="386" r:id="rId32"/>
    <p:sldId id="387" r:id="rId33"/>
    <p:sldId id="2438" r:id="rId34"/>
    <p:sldId id="2439" r:id="rId35"/>
    <p:sldId id="2405" r:id="rId36"/>
    <p:sldId id="523" r:id="rId37"/>
    <p:sldId id="862" r:id="rId38"/>
    <p:sldId id="2376" r:id="rId39"/>
    <p:sldId id="2407" r:id="rId40"/>
    <p:sldId id="2408" r:id="rId41"/>
    <p:sldId id="2374" r:id="rId42"/>
    <p:sldId id="261" r:id="rId43"/>
    <p:sldId id="2436" r:id="rId44"/>
    <p:sldId id="2437" r:id="rId45"/>
    <p:sldId id="259" r:id="rId46"/>
    <p:sldId id="1578" r:id="rId47"/>
    <p:sldId id="1573" r:id="rId48"/>
    <p:sldId id="1579" r:id="rId49"/>
    <p:sldId id="1580" r:id="rId50"/>
    <p:sldId id="2410" r:id="rId51"/>
    <p:sldId id="2411" r:id="rId52"/>
    <p:sldId id="2412" r:id="rId53"/>
    <p:sldId id="2413" r:id="rId54"/>
    <p:sldId id="263" r:id="rId55"/>
    <p:sldId id="2415" r:id="rId56"/>
    <p:sldId id="2416" r:id="rId57"/>
    <p:sldId id="2417" r:id="rId58"/>
    <p:sldId id="525" r:id="rId59"/>
    <p:sldId id="2418" r:id="rId60"/>
    <p:sldId id="2419" r:id="rId61"/>
    <p:sldId id="2421" r:id="rId62"/>
    <p:sldId id="2422" r:id="rId63"/>
    <p:sldId id="447" r:id="rId64"/>
    <p:sldId id="449" r:id="rId65"/>
    <p:sldId id="437" r:id="rId66"/>
    <p:sldId id="448" r:id="rId67"/>
    <p:sldId id="436" r:id="rId68"/>
    <p:sldId id="438" r:id="rId69"/>
    <p:sldId id="439" r:id="rId70"/>
    <p:sldId id="269" r:id="rId71"/>
    <p:sldId id="278" r:id="rId72"/>
    <p:sldId id="326" r:id="rId73"/>
    <p:sldId id="339" r:id="rId74"/>
    <p:sldId id="373" r:id="rId75"/>
    <p:sldId id="371" r:id="rId76"/>
    <p:sldId id="372" r:id="rId77"/>
    <p:sldId id="380" r:id="rId78"/>
    <p:sldId id="353" r:id="rId79"/>
    <p:sldId id="364" r:id="rId80"/>
    <p:sldId id="376" r:id="rId81"/>
    <p:sldId id="374" r:id="rId82"/>
    <p:sldId id="378" r:id="rId83"/>
    <p:sldId id="343" r:id="rId84"/>
    <p:sldId id="379" r:id="rId85"/>
    <p:sldId id="348" r:id="rId86"/>
    <p:sldId id="357" r:id="rId87"/>
    <p:sldId id="375" r:id="rId88"/>
    <p:sldId id="366" r:id="rId89"/>
    <p:sldId id="381" r:id="rId90"/>
    <p:sldId id="2423" r:id="rId91"/>
    <p:sldId id="2424" r:id="rId92"/>
    <p:sldId id="2425" r:id="rId93"/>
    <p:sldId id="2426" r:id="rId94"/>
    <p:sldId id="1997" r:id="rId95"/>
    <p:sldId id="2427" r:id="rId96"/>
    <p:sldId id="2000" r:id="rId97"/>
    <p:sldId id="284" r:id="rId98"/>
    <p:sldId id="270" r:id="rId99"/>
    <p:sldId id="2428" r:id="rId100"/>
    <p:sldId id="285" r:id="rId101"/>
    <p:sldId id="1999" r:id="rId102"/>
    <p:sldId id="281" r:id="rId103"/>
    <p:sldId id="2429" r:id="rId104"/>
    <p:sldId id="2430" r:id="rId105"/>
    <p:sldId id="396" r:id="rId106"/>
    <p:sldId id="402" r:id="rId107"/>
    <p:sldId id="316" r:id="rId108"/>
    <p:sldId id="401" r:id="rId109"/>
    <p:sldId id="2431" r:id="rId110"/>
    <p:sldId id="2432" r:id="rId111"/>
    <p:sldId id="899" r:id="rId112"/>
    <p:sldId id="907" r:id="rId113"/>
    <p:sldId id="909" r:id="rId114"/>
    <p:sldId id="908" r:id="rId115"/>
    <p:sldId id="2433" r:id="rId116"/>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215" autoAdjust="0"/>
    <p:restoredTop sz="94660"/>
  </p:normalViewPr>
  <p:slideViewPr>
    <p:cSldViewPr>
      <p:cViewPr varScale="1">
        <p:scale>
          <a:sx n="112" d="100"/>
          <a:sy n="112" d="100"/>
        </p:scale>
        <p:origin x="106" y="16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802.11-25/1046r1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7/31/2025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802.11-25/1046r1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802.11-25/1046r1</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14</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802.11-25/1046r1</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15</a:t>
            </a:fld>
            <a:endParaRPr lang="en-US"/>
          </a:p>
        </p:txBody>
      </p:sp>
    </p:spTree>
    <p:extLst>
      <p:ext uri="{BB962C8B-B14F-4D97-AF65-F5344CB8AC3E}">
        <p14:creationId xmlns:p14="http://schemas.microsoft.com/office/powerpoint/2010/main" val="395894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802.11-25/1046r1</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16</a:t>
            </a:fld>
            <a:endParaRPr lang="en-US"/>
          </a:p>
        </p:txBody>
      </p:sp>
    </p:spTree>
    <p:extLst>
      <p:ext uri="{BB962C8B-B14F-4D97-AF65-F5344CB8AC3E}">
        <p14:creationId xmlns:p14="http://schemas.microsoft.com/office/powerpoint/2010/main" val="1520438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802.11-25/1046r1</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17</a:t>
            </a:fld>
            <a:endParaRPr lang="en-US"/>
          </a:p>
        </p:txBody>
      </p:sp>
    </p:spTree>
    <p:extLst>
      <p:ext uri="{BB962C8B-B14F-4D97-AF65-F5344CB8AC3E}">
        <p14:creationId xmlns:p14="http://schemas.microsoft.com/office/powerpoint/2010/main" val="3103125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802.11-25/1046r1</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18</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802.11-25/1046r1</a:t>
            </a:r>
            <a:endParaRPr lang="en-US"/>
          </a:p>
        </p:txBody>
      </p:sp>
      <p:sp>
        <p:nvSpPr>
          <p:cNvPr id="5" name="Rectangle 3"/>
          <p:cNvSpPr>
            <a:spLocks noGrp="1" noChangeArrowheads="1"/>
          </p:cNvSpPr>
          <p:nvPr>
            <p:ph type="dt"/>
          </p:nvPr>
        </p:nvSpPr>
        <p:spPr>
          <a:ln/>
        </p:spPr>
        <p:txBody>
          <a:bodyPr/>
          <a:lstStyle/>
          <a:p>
            <a:r>
              <a:rPr lang="en-US"/>
              <a:t>July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8880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802.11-25/1046r1</a:t>
            </a:r>
            <a:endParaRPr lang="en-US"/>
          </a:p>
        </p:txBody>
      </p:sp>
      <p:sp>
        <p:nvSpPr>
          <p:cNvPr id="5" name="Date Placeholder 4"/>
          <p:cNvSpPr>
            <a:spLocks noGrp="1"/>
          </p:cNvSpPr>
          <p:nvPr>
            <p:ph type="dt"/>
          </p:nvPr>
        </p:nvSpPr>
        <p:spPr/>
        <p:txBody>
          <a:bodyPr/>
          <a:lstStyle/>
          <a:p>
            <a:r>
              <a:rPr lang="en-US"/>
              <a:t>July 2025</a:t>
            </a:r>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20</a:t>
            </a:fld>
            <a:endParaRPr lang="en-US"/>
          </a:p>
        </p:txBody>
      </p:sp>
    </p:spTree>
    <p:extLst>
      <p:ext uri="{BB962C8B-B14F-4D97-AF65-F5344CB8AC3E}">
        <p14:creationId xmlns:p14="http://schemas.microsoft.com/office/powerpoint/2010/main" val="122234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802.11-25/1046r1</a:t>
            </a:r>
            <a:endParaRPr lang="en-US"/>
          </a:p>
        </p:txBody>
      </p:sp>
      <p:sp>
        <p:nvSpPr>
          <p:cNvPr id="5" name="Rectangle 3"/>
          <p:cNvSpPr>
            <a:spLocks noGrp="1" noChangeArrowheads="1"/>
          </p:cNvSpPr>
          <p:nvPr>
            <p:ph type="dt"/>
          </p:nvPr>
        </p:nvSpPr>
        <p:spPr>
          <a:ln/>
        </p:spPr>
        <p:txBody>
          <a:bodyPr/>
          <a:lstStyle/>
          <a:p>
            <a:r>
              <a:rPr lang="en-US"/>
              <a:t>July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28</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3198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Monday 13:30-15:30 a</a:t>
            </a:r>
          </a:p>
          <a:p>
            <a:r>
              <a:rPr lang="en-US" altLang="en-US" sz="1200" dirty="0"/>
              <a:t>Feedback to be reviewed on Thursda</a:t>
            </a:r>
            <a:r>
              <a:rPr lang="en-US" sz="1200" dirty="0"/>
              <a:t>y, </a:t>
            </a:r>
            <a:r>
              <a:rPr lang="en-US" altLang="en-US" sz="1200" dirty="0"/>
              <a:t>10:30-12:30</a:t>
            </a:r>
          </a:p>
          <a:p>
            <a:endParaRPr lang="en-US" dirty="0"/>
          </a:p>
        </p:txBody>
      </p:sp>
      <p:sp>
        <p:nvSpPr>
          <p:cNvPr id="4" name="Header Placeholder 3"/>
          <p:cNvSpPr>
            <a:spLocks noGrp="1"/>
          </p:cNvSpPr>
          <p:nvPr>
            <p:ph type="hdr"/>
          </p:nvPr>
        </p:nvSpPr>
        <p:spPr/>
        <p:txBody>
          <a:bodyPr/>
          <a:lstStyle/>
          <a:p>
            <a:r>
              <a:rPr lang="en-US"/>
              <a:t>doc.: IEEE 802.11-25/1046r1</a:t>
            </a:r>
          </a:p>
        </p:txBody>
      </p:sp>
      <p:sp>
        <p:nvSpPr>
          <p:cNvPr id="5" name="Date Placeholder 4"/>
          <p:cNvSpPr>
            <a:spLocks noGrp="1"/>
          </p:cNvSpPr>
          <p:nvPr>
            <p:ph type="dt"/>
          </p:nvPr>
        </p:nvSpPr>
        <p:spPr/>
        <p:txBody>
          <a:bodyPr/>
          <a:lstStyle/>
          <a:p>
            <a:r>
              <a:rPr lang="en-US"/>
              <a:t>July 2025</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29</a:t>
            </a:fld>
            <a:endParaRPr lang="en-US"/>
          </a:p>
        </p:txBody>
      </p:sp>
    </p:spTree>
    <p:extLst>
      <p:ext uri="{BB962C8B-B14F-4D97-AF65-F5344CB8AC3E}">
        <p14:creationId xmlns:p14="http://schemas.microsoft.com/office/powerpoint/2010/main" val="2786823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802.11-25/1046r1</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30</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99757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802.11-25/1046r1</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31</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2019325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802.11-25/1046r1</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dirty="0"/>
              <a:t>Peter Yee, NSA-CSD</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33</a:t>
            </a:fld>
            <a:endParaRPr lang="en-US"/>
          </a:p>
        </p:txBody>
      </p:sp>
    </p:spTree>
    <p:extLst>
      <p:ext uri="{BB962C8B-B14F-4D97-AF65-F5344CB8AC3E}">
        <p14:creationId xmlns:p14="http://schemas.microsoft.com/office/powerpoint/2010/main" val="259153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802.11-25/1046r1</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35</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2600424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802.11-25/1046r1</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36</a:t>
            </a:fld>
            <a:endParaRPr lang="en-US">
              <a:latin typeface="Times New Roman" charset="0"/>
            </a:endParaRPr>
          </a:p>
        </p:txBody>
      </p:sp>
    </p:spTree>
    <p:extLst>
      <p:ext uri="{BB962C8B-B14F-4D97-AF65-F5344CB8AC3E}">
        <p14:creationId xmlns:p14="http://schemas.microsoft.com/office/powerpoint/2010/main" val="51153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802.11-25/1046r1</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37</a:t>
            </a:fld>
            <a:endParaRPr lang="en-US">
              <a:latin typeface="Times New Roman" charset="0"/>
            </a:endParaRPr>
          </a:p>
        </p:txBody>
      </p:sp>
    </p:spTree>
    <p:extLst>
      <p:ext uri="{BB962C8B-B14F-4D97-AF65-F5344CB8AC3E}">
        <p14:creationId xmlns:p14="http://schemas.microsoft.com/office/powerpoint/2010/main" val="4117185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7308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802.11-25/1046r1</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43</a:t>
            </a:fld>
            <a:endParaRPr lang="en-US"/>
          </a:p>
        </p:txBody>
      </p:sp>
    </p:spTree>
    <p:extLst>
      <p:ext uri="{BB962C8B-B14F-4D97-AF65-F5344CB8AC3E}">
        <p14:creationId xmlns:p14="http://schemas.microsoft.com/office/powerpoint/2010/main" val="3841610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802.11-25/1046r1</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50</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448636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802.11-25/1046r1</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51</a:t>
            </a:fld>
            <a:endParaRPr lang="en-US">
              <a:latin typeface="Times New Roman" charset="0"/>
            </a:endParaRPr>
          </a:p>
        </p:txBody>
      </p:sp>
    </p:spTree>
    <p:extLst>
      <p:ext uri="{BB962C8B-B14F-4D97-AF65-F5344CB8AC3E}">
        <p14:creationId xmlns:p14="http://schemas.microsoft.com/office/powerpoint/2010/main" val="357169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802.11-25/1046r1</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52</a:t>
            </a:fld>
            <a:endParaRPr lang="en-US">
              <a:latin typeface="Times New Roman" charset="0"/>
            </a:endParaRPr>
          </a:p>
        </p:txBody>
      </p:sp>
    </p:spTree>
    <p:extLst>
      <p:ext uri="{BB962C8B-B14F-4D97-AF65-F5344CB8AC3E}">
        <p14:creationId xmlns:p14="http://schemas.microsoft.com/office/powerpoint/2010/main" val="1543232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802.11-25/1046r1</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3</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016216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802.11-25/1046r1</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32822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802.11-25/1046r1</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54</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45086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802.11-25/1046r1</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55</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191864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802.11-25/1046r1</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56</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474824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802.11-25/1046r1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57</a:t>
            </a:fld>
            <a:endParaRPr lang="en-US" dirty="0">
              <a:latin typeface="Times New Roman" charset="0"/>
            </a:endParaRPr>
          </a:p>
        </p:txBody>
      </p:sp>
    </p:spTree>
    <p:extLst>
      <p:ext uri="{BB962C8B-B14F-4D97-AF65-F5344CB8AC3E}">
        <p14:creationId xmlns:p14="http://schemas.microsoft.com/office/powerpoint/2010/main" val="3666313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802.11-25/1046r1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59</a:t>
            </a:fld>
            <a:endParaRPr lang="en-US" dirty="0">
              <a:latin typeface="Times New Roman" charset="0"/>
            </a:endParaRPr>
          </a:p>
        </p:txBody>
      </p:sp>
    </p:spTree>
    <p:extLst>
      <p:ext uri="{BB962C8B-B14F-4D97-AF65-F5344CB8AC3E}">
        <p14:creationId xmlns:p14="http://schemas.microsoft.com/office/powerpoint/2010/main" val="1526902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802.11-25/1046r1</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60</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5561356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802.11-25/1046r1</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61</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1347795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12730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1F3D0-BE9B-3202-45D9-F9BDF4A296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95FA1-3F32-6469-B96B-57F918D28B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A716FD-CA89-A961-8CF7-060617C00A2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A837C9-B926-20BB-62D8-C18D710F0C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0F98B-86AE-4EFE-A8BD-6E14D564809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263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lvl="1" indent="0"/>
            <a:r>
              <a:rPr lang="en-US" sz="1600" b="1" dirty="0"/>
              <a:t> </a:t>
            </a:r>
            <a:endParaRPr lang="en-US" dirty="0"/>
          </a:p>
        </p:txBody>
      </p:sp>
    </p:spTree>
    <p:extLst>
      <p:ext uri="{BB962C8B-B14F-4D97-AF65-F5344CB8AC3E}">
        <p14:creationId xmlns:p14="http://schemas.microsoft.com/office/powerpoint/2010/main" val="110473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802.11-25/1046r1</a:t>
            </a:r>
            <a:endParaRPr lang="en-US" sz="1400" dirty="0"/>
          </a:p>
        </p:txBody>
      </p:sp>
      <p:sp>
        <p:nvSpPr>
          <p:cNvPr id="23555" name="Rectangle 3"/>
          <p:cNvSpPr>
            <a:spLocks noGrp="1" noChangeArrowheads="1"/>
          </p:cNvSpPr>
          <p:nvPr>
            <p:ph type="dt" sz="quarter" idx="1"/>
          </p:nvPr>
        </p:nvSpPr>
        <p:spPr>
          <a:xfrm>
            <a:off x="654050" y="95706"/>
            <a:ext cx="64280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 2025</a:t>
            </a:r>
          </a:p>
        </p:txBody>
      </p:sp>
      <p:sp>
        <p:nvSpPr>
          <p:cNvPr id="23556"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70</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888462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802.11-25/1046r1</a:t>
            </a:r>
            <a:endParaRPr lang="en-US" sz="1400" dirty="0"/>
          </a:p>
        </p:txBody>
      </p:sp>
      <p:sp>
        <p:nvSpPr>
          <p:cNvPr id="24579" name="Rectangle 3"/>
          <p:cNvSpPr>
            <a:spLocks noGrp="1" noChangeArrowheads="1"/>
          </p:cNvSpPr>
          <p:nvPr>
            <p:ph type="dt" sz="quarter" idx="1"/>
          </p:nvPr>
        </p:nvSpPr>
        <p:spPr>
          <a:xfrm>
            <a:off x="654050" y="95706"/>
            <a:ext cx="64280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 2025</a:t>
            </a:r>
          </a:p>
        </p:txBody>
      </p:sp>
      <p:sp>
        <p:nvSpPr>
          <p:cNvPr id="24580"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71</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28841487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802.11-25/1046r1</a:t>
            </a:r>
            <a:endParaRPr lang="en-US" sz="1400" dirty="0"/>
          </a:p>
        </p:txBody>
      </p:sp>
      <p:sp>
        <p:nvSpPr>
          <p:cNvPr id="41987" name="Rectangle 3"/>
          <p:cNvSpPr>
            <a:spLocks noGrp="1" noChangeArrowheads="1"/>
          </p:cNvSpPr>
          <p:nvPr>
            <p:ph type="dt" sz="quarter" idx="1"/>
          </p:nvPr>
        </p:nvSpPr>
        <p:spPr>
          <a:xfrm>
            <a:off x="654050" y="95706"/>
            <a:ext cx="64280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72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043433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802.11-25/1046r1</a:t>
            </a:r>
            <a:endParaRPr lang="en-US" sz="1400" dirty="0"/>
          </a:p>
        </p:txBody>
      </p:sp>
      <p:sp>
        <p:nvSpPr>
          <p:cNvPr id="26627" name="Rectangle 3"/>
          <p:cNvSpPr>
            <a:spLocks noGrp="1" noChangeArrowheads="1"/>
          </p:cNvSpPr>
          <p:nvPr>
            <p:ph type="dt" sz="quarter" idx="1"/>
          </p:nvPr>
        </p:nvSpPr>
        <p:spPr>
          <a:xfrm>
            <a:off x="654050" y="95706"/>
            <a:ext cx="64280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885739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802.11-25/1046r1</a:t>
            </a:r>
            <a:endParaRPr lang="en-US" sz="1400" dirty="0"/>
          </a:p>
        </p:txBody>
      </p:sp>
      <p:sp>
        <p:nvSpPr>
          <p:cNvPr id="26627" name="Rectangle 3"/>
          <p:cNvSpPr>
            <a:spLocks noGrp="1" noChangeArrowheads="1"/>
          </p:cNvSpPr>
          <p:nvPr>
            <p:ph type="dt" sz="quarter" idx="1"/>
          </p:nvPr>
        </p:nvSpPr>
        <p:spPr>
          <a:xfrm>
            <a:off x="654050" y="95706"/>
            <a:ext cx="64280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2226215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802.11-25/1046r1</a:t>
            </a:r>
          </a:p>
        </p:txBody>
      </p:sp>
      <p:sp>
        <p:nvSpPr>
          <p:cNvPr id="41987" name="Rectangle 3"/>
          <p:cNvSpPr>
            <a:spLocks noGrp="1" noChangeArrowheads="1"/>
          </p:cNvSpPr>
          <p:nvPr>
            <p:ph type="dt" sz="quarter" idx="1"/>
          </p:nvPr>
        </p:nvSpPr>
        <p:spPr>
          <a:xfrm>
            <a:off x="654050" y="95706"/>
            <a:ext cx="64280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75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2647124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802.11-25/1046r1</a:t>
            </a:r>
          </a:p>
        </p:txBody>
      </p:sp>
      <p:sp>
        <p:nvSpPr>
          <p:cNvPr id="41987" name="Rectangle 3"/>
          <p:cNvSpPr>
            <a:spLocks noGrp="1" noChangeArrowheads="1"/>
          </p:cNvSpPr>
          <p:nvPr>
            <p:ph type="dt" sz="quarter" idx="1"/>
          </p:nvPr>
        </p:nvSpPr>
        <p:spPr>
          <a:xfrm>
            <a:off x="654050" y="95706"/>
            <a:ext cx="64280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76</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5963244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F0D04-C9BE-F490-5D2A-372F1C5E4F0C}"/>
            </a:ext>
          </a:extLst>
        </p:cNvPr>
        <p:cNvGrpSpPr/>
        <p:nvPr/>
      </p:nvGrpSpPr>
      <p:grpSpPr>
        <a:xfrm>
          <a:off x="0" y="0"/>
          <a:ext cx="0" cy="0"/>
          <a:chOff x="0" y="0"/>
          <a:chExt cx="0" cy="0"/>
        </a:xfrm>
      </p:grpSpPr>
      <p:sp>
        <p:nvSpPr>
          <p:cNvPr id="41986" name="Rectangle 2">
            <a:extLst>
              <a:ext uri="{FF2B5EF4-FFF2-40B4-BE49-F238E27FC236}">
                <a16:creationId xmlns:a16="http://schemas.microsoft.com/office/drawing/2014/main" id="{314BFBBA-9597-27D4-8B90-E341B493DC48}"/>
              </a:ext>
            </a:extLst>
          </p:cNvPr>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802.11-25/1046r1</a:t>
            </a:r>
          </a:p>
        </p:txBody>
      </p:sp>
      <p:sp>
        <p:nvSpPr>
          <p:cNvPr id="41987" name="Rectangle 3">
            <a:extLst>
              <a:ext uri="{FF2B5EF4-FFF2-40B4-BE49-F238E27FC236}">
                <a16:creationId xmlns:a16="http://schemas.microsoft.com/office/drawing/2014/main" id="{56FE8558-2BEA-FB8E-BF27-04229DFDB847}"/>
              </a:ext>
            </a:extLst>
          </p:cNvPr>
          <p:cNvSpPr>
            <a:spLocks noGrp="1" noChangeArrowheads="1"/>
          </p:cNvSpPr>
          <p:nvPr>
            <p:ph type="dt" sz="quarter" idx="1"/>
          </p:nvPr>
        </p:nvSpPr>
        <p:spPr>
          <a:xfrm>
            <a:off x="654050" y="95706"/>
            <a:ext cx="64280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 2025</a:t>
            </a:r>
          </a:p>
        </p:txBody>
      </p:sp>
      <p:sp>
        <p:nvSpPr>
          <p:cNvPr id="41988" name="Rectangle 6">
            <a:extLst>
              <a:ext uri="{FF2B5EF4-FFF2-40B4-BE49-F238E27FC236}">
                <a16:creationId xmlns:a16="http://schemas.microsoft.com/office/drawing/2014/main" id="{ABF3550F-5677-6FEE-03F6-7785BAAD4506}"/>
              </a:ext>
            </a:extLst>
          </p:cNvPr>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a:extLst>
              <a:ext uri="{FF2B5EF4-FFF2-40B4-BE49-F238E27FC236}">
                <a16:creationId xmlns:a16="http://schemas.microsoft.com/office/drawing/2014/main" id="{B8CE088F-ABB2-AEAD-EB7F-0C6487B3892C}"/>
              </a:ext>
            </a:extLst>
          </p:cNvPr>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77</a:t>
            </a:fld>
            <a:endParaRPr lang="en-US"/>
          </a:p>
        </p:txBody>
      </p:sp>
      <p:sp>
        <p:nvSpPr>
          <p:cNvPr id="41990" name="Rectangle 2">
            <a:extLst>
              <a:ext uri="{FF2B5EF4-FFF2-40B4-BE49-F238E27FC236}">
                <a16:creationId xmlns:a16="http://schemas.microsoft.com/office/drawing/2014/main" id="{9DC2E7A5-89DE-C961-F784-8DF7249E4D1E}"/>
              </a:ext>
            </a:extLst>
          </p:cNvPr>
          <p:cNvSpPr>
            <a:spLocks noGrp="1" noRot="1" noChangeAspect="1" noChangeArrowheads="1" noTextEdit="1"/>
          </p:cNvSpPr>
          <p:nvPr>
            <p:ph type="sldImg"/>
          </p:nvPr>
        </p:nvSpPr>
        <p:spPr>
          <a:xfrm>
            <a:off x="384175" y="701675"/>
            <a:ext cx="6165850" cy="3468688"/>
          </a:xfrm>
          <a:ln/>
        </p:spPr>
      </p:sp>
      <p:sp>
        <p:nvSpPr>
          <p:cNvPr id="41991" name="Rectangle 3">
            <a:extLst>
              <a:ext uri="{FF2B5EF4-FFF2-40B4-BE49-F238E27FC236}">
                <a16:creationId xmlns:a16="http://schemas.microsoft.com/office/drawing/2014/main" id="{3841C16C-4F70-DA8E-CCA1-44864D44E356}"/>
              </a:ext>
            </a:extLst>
          </p:cNvPr>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6272456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802.11-25/1046r1</a:t>
            </a:r>
            <a:endParaRPr lang="en-US" sz="1400" dirty="0"/>
          </a:p>
        </p:txBody>
      </p:sp>
      <p:sp>
        <p:nvSpPr>
          <p:cNvPr id="26627" name="Rectangle 3"/>
          <p:cNvSpPr>
            <a:spLocks noGrp="1" noChangeArrowheads="1"/>
          </p:cNvSpPr>
          <p:nvPr>
            <p:ph type="dt" sz="quarter" idx="1"/>
          </p:nvPr>
        </p:nvSpPr>
        <p:spPr>
          <a:xfrm>
            <a:off x="654050" y="95706"/>
            <a:ext cx="64280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3407349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69911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275566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1256312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802.11-25/1046r1</a:t>
            </a:r>
            <a:endParaRPr lang="en-US" sz="1400" dirty="0"/>
          </a:p>
        </p:txBody>
      </p:sp>
      <p:sp>
        <p:nvSpPr>
          <p:cNvPr id="40963"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81</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6688826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802.11-25/1046r1</a:t>
            </a:r>
            <a:endParaRPr lang="en-US" sz="1400" dirty="0"/>
          </a:p>
        </p:txBody>
      </p:sp>
      <p:sp>
        <p:nvSpPr>
          <p:cNvPr id="40963"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82</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753962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7797805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11736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1414661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4483412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241227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496148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26C93-F10F-45EC-6EB7-02820AB94892}"/>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57D292A9-DBBB-228C-7F1A-0DEEA2394917}"/>
              </a:ext>
            </a:extLst>
          </p:cNvPr>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802.11-25/1046r1</a:t>
            </a:r>
            <a:endParaRPr lang="en-US" sz="1400" dirty="0"/>
          </a:p>
        </p:txBody>
      </p:sp>
      <p:sp>
        <p:nvSpPr>
          <p:cNvPr id="26627" name="Rectangle 3">
            <a:extLst>
              <a:ext uri="{FF2B5EF4-FFF2-40B4-BE49-F238E27FC236}">
                <a16:creationId xmlns:a16="http://schemas.microsoft.com/office/drawing/2014/main" id="{E1F77831-3464-92EA-D11B-7974750BF07F}"/>
              </a:ext>
            </a:extLst>
          </p:cNvPr>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a:extLst>
              <a:ext uri="{FF2B5EF4-FFF2-40B4-BE49-F238E27FC236}">
                <a16:creationId xmlns:a16="http://schemas.microsoft.com/office/drawing/2014/main" id="{E2EA5E57-3F73-CAFE-7384-D8FA39951AB1}"/>
              </a:ext>
            </a:extLst>
          </p:cNvPr>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a:extLst>
              <a:ext uri="{FF2B5EF4-FFF2-40B4-BE49-F238E27FC236}">
                <a16:creationId xmlns:a16="http://schemas.microsoft.com/office/drawing/2014/main" id="{68598D20-0A76-C7CC-A536-77B7D7644608}"/>
              </a:ext>
            </a:extLst>
          </p:cNvPr>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89</a:t>
            </a:fld>
            <a:endParaRPr lang="en-US"/>
          </a:p>
        </p:txBody>
      </p:sp>
      <p:sp>
        <p:nvSpPr>
          <p:cNvPr id="26630" name="Rectangle 2">
            <a:extLst>
              <a:ext uri="{FF2B5EF4-FFF2-40B4-BE49-F238E27FC236}">
                <a16:creationId xmlns:a16="http://schemas.microsoft.com/office/drawing/2014/main" id="{2E9A3A63-7B96-8F18-7338-19AB878A29EA}"/>
              </a:ext>
            </a:extLst>
          </p:cNvPr>
          <p:cNvSpPr>
            <a:spLocks noGrp="1" noRot="1" noChangeAspect="1" noChangeArrowheads="1" noTextEdit="1"/>
          </p:cNvSpPr>
          <p:nvPr>
            <p:ph type="sldImg"/>
          </p:nvPr>
        </p:nvSpPr>
        <p:spPr>
          <a:xfrm>
            <a:off x="384175" y="701675"/>
            <a:ext cx="6165850" cy="3468688"/>
          </a:xfrm>
          <a:ln/>
        </p:spPr>
      </p:sp>
      <p:sp>
        <p:nvSpPr>
          <p:cNvPr id="26631" name="Rectangle 3">
            <a:extLst>
              <a:ext uri="{FF2B5EF4-FFF2-40B4-BE49-F238E27FC236}">
                <a16:creationId xmlns:a16="http://schemas.microsoft.com/office/drawing/2014/main" id="{6BAC8904-B19B-E112-6BEA-5E021147B871}"/>
              </a:ext>
            </a:extLst>
          </p:cNvPr>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349199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720576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p:txBody>
          <a:bodyPr/>
          <a:lstStyle/>
          <a:p>
            <a:r>
              <a:rPr lang="en-US"/>
              <a:t>doc.: IEEE 802.11-25/1046r1</a:t>
            </a:r>
          </a:p>
        </p:txBody>
      </p:sp>
      <p:sp>
        <p:nvSpPr>
          <p:cNvPr id="5" name="Rectangle 3"/>
          <p:cNvSpPr>
            <a:spLocks noGrp="1" noChangeArrowheads="1"/>
          </p:cNvSpPr>
          <p:nvPr>
            <p:ph type="dt"/>
          </p:nvPr>
        </p:nvSpPr>
        <p:spPr/>
        <p:txBody>
          <a:bodyPr/>
          <a:lstStyle/>
          <a:p>
            <a:r>
              <a:rPr lang="en-US"/>
              <a:t>January 2025</a:t>
            </a:r>
          </a:p>
        </p:txBody>
      </p:sp>
      <p:sp>
        <p:nvSpPr>
          <p:cNvPr id="6" name="Rectangle 6"/>
          <p:cNvSpPr>
            <a:spLocks noGrp="1" noChangeArrowheads="1"/>
          </p:cNvSpPr>
          <p:nvPr>
            <p:ph type="ftr"/>
          </p:nvPr>
        </p:nvSpPr>
        <p:spPr/>
        <p:txBody>
          <a:bodyPr/>
          <a:lstStyle/>
          <a:p>
            <a:r>
              <a:rPr lang="en-US"/>
              <a:t>Srinivas Kandala, Samsung Electronics</a:t>
            </a:r>
          </a:p>
        </p:txBody>
      </p:sp>
      <p:sp>
        <p:nvSpPr>
          <p:cNvPr id="7" name="Rectangle 7"/>
          <p:cNvSpPr>
            <a:spLocks noGrp="1" noChangeArrowheads="1"/>
          </p:cNvSpPr>
          <p:nvPr>
            <p:ph type="sldNum"/>
          </p:nvPr>
        </p:nvSpPr>
        <p:spPr/>
        <p:txBody>
          <a:bodyPr/>
          <a:lstStyle/>
          <a:p>
            <a:r>
              <a:rPr lang="en-US"/>
              <a:t>Page </a:t>
            </a:r>
            <a:fld id="{465D53FD-DB5F-4815-BF01-6488A8FBD189}" type="slidenum">
              <a:rPr lang="en-US"/>
              <a:t>91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ln>
        </p:spPr>
        <p:txBody>
          <a:bodyPr wrap="none" anchor="ctr"/>
          <a:lstStyle/>
          <a:p>
            <a:endParaRPr lang="en-US"/>
          </a:p>
        </p:txBody>
      </p:sp>
    </p:spTree>
    <p:extLst>
      <p:ext uri="{BB962C8B-B14F-4D97-AF65-F5344CB8AC3E}">
        <p14:creationId xmlns:p14="http://schemas.microsoft.com/office/powerpoint/2010/main" val="30989756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p:txBody>
          <a:bodyPr/>
          <a:lstStyle/>
          <a:p>
            <a:r>
              <a:rPr lang="en-US"/>
              <a:t>doc.: IEEE 802.11-25/1046r1</a:t>
            </a:r>
          </a:p>
        </p:txBody>
      </p:sp>
      <p:sp>
        <p:nvSpPr>
          <p:cNvPr id="5" name="Rectangle 3"/>
          <p:cNvSpPr>
            <a:spLocks noGrp="1" noChangeArrowheads="1"/>
          </p:cNvSpPr>
          <p:nvPr>
            <p:ph type="dt"/>
          </p:nvPr>
        </p:nvSpPr>
        <p:spPr/>
        <p:txBody>
          <a:bodyPr/>
          <a:lstStyle/>
          <a:p>
            <a:r>
              <a:rPr lang="en-US"/>
              <a:t>January 2025</a:t>
            </a:r>
          </a:p>
        </p:txBody>
      </p:sp>
      <p:sp>
        <p:nvSpPr>
          <p:cNvPr id="6" name="Rectangle 6"/>
          <p:cNvSpPr>
            <a:spLocks noGrp="1" noChangeArrowheads="1"/>
          </p:cNvSpPr>
          <p:nvPr>
            <p:ph type="ftr"/>
          </p:nvPr>
        </p:nvSpPr>
        <p:spPr/>
        <p:txBody>
          <a:bodyPr/>
          <a:lstStyle/>
          <a:p>
            <a:r>
              <a:rPr lang="en-US"/>
              <a:t>Srinivas Kandala, Samsung Electronics</a:t>
            </a:r>
          </a:p>
        </p:txBody>
      </p:sp>
      <p:sp>
        <p:nvSpPr>
          <p:cNvPr id="7" name="Rectangle 7"/>
          <p:cNvSpPr>
            <a:spLocks noGrp="1" noChangeArrowheads="1"/>
          </p:cNvSpPr>
          <p:nvPr>
            <p:ph type="sldNum"/>
          </p:nvPr>
        </p:nvSpPr>
        <p:spPr/>
        <p:txBody>
          <a:bodyPr/>
          <a:lstStyle/>
          <a:p>
            <a:r>
              <a:rPr lang="en-US"/>
              <a:t>Page </a:t>
            </a:r>
            <a:fld id="{CA5AFF69-4AEE-4693-9CD6-98E2EBC076EC}" type="slidenum">
              <a:rPr lang="en-US"/>
              <a:t>92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ln>
        </p:spPr>
        <p:txBody>
          <a:bodyPr wrap="none" anchor="ctr"/>
          <a:lstStyle/>
          <a:p>
            <a:endParaRPr lang="en-US"/>
          </a:p>
        </p:txBody>
      </p:sp>
    </p:spTree>
    <p:extLst>
      <p:ext uri="{BB962C8B-B14F-4D97-AF65-F5344CB8AC3E}">
        <p14:creationId xmlns:p14="http://schemas.microsoft.com/office/powerpoint/2010/main" val="32205130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doc.: IEEE 802.11-25/1046r1</a:t>
            </a:r>
          </a:p>
        </p:txBody>
      </p:sp>
      <p:sp>
        <p:nvSpPr>
          <p:cNvPr id="5" name="Rectangle 3"/>
          <p:cNvSpPr>
            <a:spLocks noGrp="1" noChangeArrowheads="1"/>
          </p:cNvSpPr>
          <p:nvPr>
            <p:ph type="dt"/>
          </p:nvPr>
        </p:nvSpPr>
        <p:spPr/>
        <p:txBody>
          <a:bodyP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January 2025</a:t>
            </a:r>
          </a:p>
        </p:txBody>
      </p:sp>
      <p:sp>
        <p:nvSpPr>
          <p:cNvPr id="6" name="Rectangle 6"/>
          <p:cNvSpPr>
            <a:spLocks noGrp="1" noChangeArrowheads="1"/>
          </p:cNvSpPr>
          <p:nvPr>
            <p:ph type="ft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Srinivas Kandala, Samsung Electronics</a:t>
            </a:r>
          </a:p>
        </p:txBody>
      </p:sp>
      <p:sp>
        <p:nvSpPr>
          <p:cNvPr id="7" name="Rectangle 7"/>
          <p:cNvSpPr>
            <a:spLocks noGrp="1" noChangeArrowheads="1"/>
          </p:cNvSpPr>
          <p:nvPr>
            <p:ph type="sldNum"/>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Page </a:t>
            </a:r>
            <a:fld id="{CA5AFF69-4AEE-4693-9CD6-98E2EBC076EC}" type="slidenum">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93</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endParaRPr>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ln>
          <a:effectLst/>
        </p:spPr>
        <p:txBody>
          <a:bodyPr wrap="none"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en-GB" sz="2400" b="0" i="0" u="none" strike="noStrike" kern="1200" cap="none" spc="0" normalizeH="0" baseline="0" noProof="0">
              <a:ln>
                <a:noFill/>
              </a:ln>
              <a:solidFill>
                <a:srgbClr val="FFFFFF"/>
              </a:solidFill>
              <a:effectLst/>
              <a:uLnTx/>
              <a:uFillTx/>
              <a:latin typeface="Times New Roman" panose="02020603050405020304" pitchFamily="16" charset="0"/>
              <a:ea typeface="MS Gothic" panose="020B0609070205080204" charset="-128"/>
              <a:cs typeface="+mn-cs"/>
            </a:endParaRPr>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ln>
        </p:spPr>
        <p:txBody>
          <a:bodyPr wrap="none" anchor="ctr"/>
          <a:lstStyle/>
          <a:p>
            <a:endParaRPr lang="en-US"/>
          </a:p>
        </p:txBody>
      </p:sp>
    </p:spTree>
    <p:extLst>
      <p:ext uri="{BB962C8B-B14F-4D97-AF65-F5344CB8AC3E}">
        <p14:creationId xmlns:p14="http://schemas.microsoft.com/office/powerpoint/2010/main" val="21773025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doc.: IEEE 802.11-25/1046r1</a:t>
            </a:r>
          </a:p>
        </p:txBody>
      </p:sp>
      <p:sp>
        <p:nvSpPr>
          <p:cNvPr id="5" name="Rectangle 3"/>
          <p:cNvSpPr>
            <a:spLocks noGrp="1" noChangeArrowheads="1"/>
          </p:cNvSpPr>
          <p:nvPr>
            <p:ph type="dt"/>
          </p:nvPr>
        </p:nvSpPr>
        <p:spPr/>
        <p:txBody>
          <a:bodyP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January 2025</a:t>
            </a:r>
          </a:p>
        </p:txBody>
      </p:sp>
      <p:sp>
        <p:nvSpPr>
          <p:cNvPr id="6" name="Rectangle 6"/>
          <p:cNvSpPr>
            <a:spLocks noGrp="1" noChangeArrowheads="1"/>
          </p:cNvSpPr>
          <p:nvPr>
            <p:ph type="ft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Srinivas Kandala, Samsung Electronics</a:t>
            </a:r>
          </a:p>
        </p:txBody>
      </p:sp>
      <p:sp>
        <p:nvSpPr>
          <p:cNvPr id="7" name="Rectangle 7"/>
          <p:cNvSpPr>
            <a:spLocks noGrp="1" noChangeArrowheads="1"/>
          </p:cNvSpPr>
          <p:nvPr>
            <p:ph type="sldNum"/>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Page </a:t>
            </a:r>
            <a:fld id="{CA5AFF69-4AEE-4693-9CD6-98E2EBC076EC}" type="slidenum">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94</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endParaRPr>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ln>
          <a:effectLst/>
        </p:spPr>
        <p:txBody>
          <a:bodyPr wrap="none"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en-GB" sz="2400" b="0" i="0" u="none" strike="noStrike" kern="1200" cap="none" spc="0" normalizeH="0" baseline="0" noProof="0">
              <a:ln>
                <a:noFill/>
              </a:ln>
              <a:solidFill>
                <a:srgbClr val="FFFFFF"/>
              </a:solidFill>
              <a:effectLst/>
              <a:uLnTx/>
              <a:uFillTx/>
              <a:latin typeface="Times New Roman" panose="02020603050405020304" pitchFamily="16" charset="0"/>
              <a:ea typeface="MS Gothic" panose="020B0609070205080204" charset="-128"/>
              <a:cs typeface="+mn-cs"/>
            </a:endParaRPr>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ln>
        </p:spPr>
        <p:txBody>
          <a:bodyPr wrap="none" anchor="ctr"/>
          <a:lstStyle/>
          <a:p>
            <a:endParaRPr lang="en-US"/>
          </a:p>
        </p:txBody>
      </p:sp>
    </p:spTree>
    <p:extLst>
      <p:ext uri="{BB962C8B-B14F-4D97-AF65-F5344CB8AC3E}">
        <p14:creationId xmlns:p14="http://schemas.microsoft.com/office/powerpoint/2010/main" val="24503765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doc.: IEEE 802.11-25/1046r1</a:t>
            </a:r>
          </a:p>
        </p:txBody>
      </p:sp>
      <p:sp>
        <p:nvSpPr>
          <p:cNvPr id="5" name="Rectangle 3"/>
          <p:cNvSpPr>
            <a:spLocks noGrp="1" noChangeArrowheads="1"/>
          </p:cNvSpPr>
          <p:nvPr>
            <p:ph type="dt"/>
          </p:nvPr>
        </p:nvSpPr>
        <p:spPr/>
        <p:txBody>
          <a:bodyP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January 2025</a:t>
            </a:r>
          </a:p>
        </p:txBody>
      </p:sp>
      <p:sp>
        <p:nvSpPr>
          <p:cNvPr id="6" name="Rectangle 6"/>
          <p:cNvSpPr>
            <a:spLocks noGrp="1" noChangeArrowheads="1"/>
          </p:cNvSpPr>
          <p:nvPr>
            <p:ph type="ft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Srinivas Kandala, Samsung Electronics</a:t>
            </a:r>
          </a:p>
        </p:txBody>
      </p:sp>
      <p:sp>
        <p:nvSpPr>
          <p:cNvPr id="7" name="Rectangle 7"/>
          <p:cNvSpPr>
            <a:spLocks noGrp="1" noChangeArrowheads="1"/>
          </p:cNvSpPr>
          <p:nvPr>
            <p:ph type="sldNum"/>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Page </a:t>
            </a:r>
            <a:fld id="{CA5AFF69-4AEE-4693-9CD6-98E2EBC076EC}" type="slidenum">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95</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endParaRPr>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ln>
          <a:effectLst/>
        </p:spPr>
        <p:txBody>
          <a:bodyPr wrap="none"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en-GB" sz="2400" b="0" i="0" u="none" strike="noStrike" kern="1200" cap="none" spc="0" normalizeH="0" baseline="0" noProof="0">
              <a:ln>
                <a:noFill/>
              </a:ln>
              <a:solidFill>
                <a:srgbClr val="FFFFFF"/>
              </a:solidFill>
              <a:effectLst/>
              <a:uLnTx/>
              <a:uFillTx/>
              <a:latin typeface="Times New Roman" panose="02020603050405020304" pitchFamily="16" charset="0"/>
              <a:ea typeface="MS Gothic" panose="020B0609070205080204" charset="-128"/>
              <a:cs typeface="+mn-cs"/>
            </a:endParaRPr>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ln>
        </p:spPr>
        <p:txBody>
          <a:bodyPr wrap="none" anchor="ctr"/>
          <a:lstStyle/>
          <a:p>
            <a:endParaRPr lang="en-US"/>
          </a:p>
        </p:txBody>
      </p:sp>
    </p:spTree>
    <p:extLst>
      <p:ext uri="{BB962C8B-B14F-4D97-AF65-F5344CB8AC3E}">
        <p14:creationId xmlns:p14="http://schemas.microsoft.com/office/powerpoint/2010/main" val="8116528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6F0CEEB-0060-5FED-9AB6-D598A7D424E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BB69A12-3D98-90AE-843C-50D6D7239F39}"/>
              </a:ext>
            </a:extLst>
          </p:cNvPr>
          <p:cNvSpPr>
            <a:spLocks noGrp="1" noChangeArrowheads="1"/>
          </p:cNvSpPr>
          <p:nvPr>
            <p:ph type="hd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doc.: IEEE 802.11-25/1046r1</a:t>
            </a:r>
          </a:p>
        </p:txBody>
      </p:sp>
      <p:sp>
        <p:nvSpPr>
          <p:cNvPr id="5" name="Rectangle 3">
            <a:extLst>
              <a:ext uri="{FF2B5EF4-FFF2-40B4-BE49-F238E27FC236}">
                <a16:creationId xmlns:a16="http://schemas.microsoft.com/office/drawing/2014/main" id="{5D21957A-34A7-59AF-0043-983AB0DABAFA}"/>
              </a:ext>
            </a:extLst>
          </p:cNvPr>
          <p:cNvSpPr>
            <a:spLocks noGrp="1" noChangeArrowheads="1"/>
          </p:cNvSpPr>
          <p:nvPr>
            <p:ph type="dt"/>
          </p:nvPr>
        </p:nvSpPr>
        <p:spPr/>
        <p:txBody>
          <a:bodyP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November 2024</a:t>
            </a:r>
          </a:p>
        </p:txBody>
      </p:sp>
      <p:sp>
        <p:nvSpPr>
          <p:cNvPr id="6" name="Rectangle 6">
            <a:extLst>
              <a:ext uri="{FF2B5EF4-FFF2-40B4-BE49-F238E27FC236}">
                <a16:creationId xmlns:a16="http://schemas.microsoft.com/office/drawing/2014/main" id="{80244FB8-DFB8-EAFE-EBBF-AAF2D17022B3}"/>
              </a:ext>
            </a:extLst>
          </p:cNvPr>
          <p:cNvSpPr>
            <a:spLocks noGrp="1" noChangeArrowheads="1"/>
          </p:cNvSpPr>
          <p:nvPr>
            <p:ph type="ft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Srinivas Kandala, Samsung</a:t>
            </a:r>
          </a:p>
        </p:txBody>
      </p:sp>
      <p:sp>
        <p:nvSpPr>
          <p:cNvPr id="7" name="Rectangle 7">
            <a:extLst>
              <a:ext uri="{FF2B5EF4-FFF2-40B4-BE49-F238E27FC236}">
                <a16:creationId xmlns:a16="http://schemas.microsoft.com/office/drawing/2014/main" id="{DE09EBCA-B55F-C9A5-8B32-86C9EE7960E0}"/>
              </a:ext>
            </a:extLst>
          </p:cNvPr>
          <p:cNvSpPr>
            <a:spLocks noGrp="1" noChangeArrowheads="1"/>
          </p:cNvSpPr>
          <p:nvPr>
            <p:ph type="sldNum"/>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Page </a:t>
            </a:r>
            <a:fld id="{35E0D7E8-EBB2-4683-98FD-8E18BC106EDA}" type="slidenum">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96</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endParaRPr>
          </a:p>
        </p:txBody>
      </p:sp>
      <p:sp>
        <p:nvSpPr>
          <p:cNvPr id="18433" name="Rectangle 1">
            <a:extLst>
              <a:ext uri="{FF2B5EF4-FFF2-40B4-BE49-F238E27FC236}">
                <a16:creationId xmlns:a16="http://schemas.microsoft.com/office/drawing/2014/main" id="{234BF8D2-8F43-A5E4-F2A4-A8424ADB1F3F}"/>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ln>
        </p:spPr>
      </p:sp>
      <p:sp>
        <p:nvSpPr>
          <p:cNvPr id="18434" name="Rectangle 2">
            <a:extLst>
              <a:ext uri="{FF2B5EF4-FFF2-40B4-BE49-F238E27FC236}">
                <a16:creationId xmlns:a16="http://schemas.microsoft.com/office/drawing/2014/main" id="{50A740AD-9161-D098-5B5A-D11C9CBFAD8B}"/>
              </a:ext>
            </a:extLst>
          </p:cNvPr>
          <p:cNvSpPr txBox="1">
            <a:spLocks noGrp="1" noChangeArrowheads="1"/>
          </p:cNvSpPr>
          <p:nvPr>
            <p:ph type="body" idx="1"/>
          </p:nvPr>
        </p:nvSpPr>
        <p:spPr bwMode="auto">
          <a:xfrm>
            <a:off x="923925" y="4408488"/>
            <a:ext cx="5086350" cy="4270375"/>
          </a:xfrm>
          <a:prstGeom prst="rect">
            <a:avLst/>
          </a:prstGeom>
          <a:noFill/>
          <a:ln>
            <a:round/>
          </a:ln>
        </p:spPr>
        <p:txBody>
          <a:bodyPr wrap="none" anchor="ctr"/>
          <a:lstStyle/>
          <a:p>
            <a:endParaRPr lang="en-US"/>
          </a:p>
        </p:txBody>
      </p:sp>
    </p:spTree>
    <p:extLst>
      <p:ext uri="{BB962C8B-B14F-4D97-AF65-F5344CB8AC3E}">
        <p14:creationId xmlns:p14="http://schemas.microsoft.com/office/powerpoint/2010/main" val="38239684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doc.: IEEE 802.11-25/1046r1</a:t>
            </a:r>
          </a:p>
        </p:txBody>
      </p:sp>
      <p:sp>
        <p:nvSpPr>
          <p:cNvPr id="5" name="Rectangle 3"/>
          <p:cNvSpPr>
            <a:spLocks noGrp="1" noChangeArrowheads="1"/>
          </p:cNvSpPr>
          <p:nvPr>
            <p:ph type="dt"/>
          </p:nvPr>
        </p:nvSpPr>
        <p:spPr/>
        <p:txBody>
          <a:bodyP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November 2024</a:t>
            </a:r>
          </a:p>
        </p:txBody>
      </p:sp>
      <p:sp>
        <p:nvSpPr>
          <p:cNvPr id="6" name="Rectangle 6"/>
          <p:cNvSpPr>
            <a:spLocks noGrp="1" noChangeArrowheads="1"/>
          </p:cNvSpPr>
          <p:nvPr>
            <p:ph type="ft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Srinivas Kandala, Samsung</a:t>
            </a:r>
          </a:p>
        </p:txBody>
      </p:sp>
      <p:sp>
        <p:nvSpPr>
          <p:cNvPr id="7" name="Rectangle 7"/>
          <p:cNvSpPr>
            <a:spLocks noGrp="1" noChangeArrowheads="1"/>
          </p:cNvSpPr>
          <p:nvPr>
            <p:ph type="sldNum"/>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Page </a:t>
            </a:r>
            <a:fld id="{35E0D7E8-EBB2-4683-98FD-8E18BC106EDA}" type="slidenum">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97</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endParaRPr>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ln>
        </p:spPr>
        <p:txBody>
          <a:bodyPr wrap="none" anchor="ctr"/>
          <a:lstStyle/>
          <a:p>
            <a:endParaRPr lang="en-US"/>
          </a:p>
        </p:txBody>
      </p:sp>
    </p:spTree>
    <p:extLst>
      <p:ext uri="{BB962C8B-B14F-4D97-AF65-F5344CB8AC3E}">
        <p14:creationId xmlns:p14="http://schemas.microsoft.com/office/powerpoint/2010/main" val="5752958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doc.: IEEE 802.11-25/1046r1</a:t>
            </a:r>
          </a:p>
        </p:txBody>
      </p:sp>
      <p:sp>
        <p:nvSpPr>
          <p:cNvPr id="5" name="Rectangle 3"/>
          <p:cNvSpPr>
            <a:spLocks noGrp="1" noChangeArrowheads="1"/>
          </p:cNvSpPr>
          <p:nvPr>
            <p:ph type="dt"/>
          </p:nvPr>
        </p:nvSpPr>
        <p:spPr/>
        <p:txBody>
          <a:bodyP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January 2025</a:t>
            </a:r>
          </a:p>
        </p:txBody>
      </p:sp>
      <p:sp>
        <p:nvSpPr>
          <p:cNvPr id="6" name="Rectangle 6"/>
          <p:cNvSpPr>
            <a:spLocks noGrp="1" noChangeArrowheads="1"/>
          </p:cNvSpPr>
          <p:nvPr>
            <p:ph type="ftr"/>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Srinivas Kandala, Samsung Electronics</a:t>
            </a:r>
          </a:p>
        </p:txBody>
      </p:sp>
      <p:sp>
        <p:nvSpPr>
          <p:cNvPr id="7" name="Rectangle 7"/>
          <p:cNvSpPr>
            <a:spLocks noGrp="1" noChangeArrowheads="1"/>
          </p:cNvSpPr>
          <p:nvPr>
            <p:ph type="sldNum"/>
          </p:nvPr>
        </p:nvSpPr>
        <p:spPr/>
        <p:txBody>
          <a:bodyPr/>
          <a:lstStyle/>
          <a:p>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t>Page </a:t>
            </a:r>
            <a:fld id="{CA5AFF69-4AEE-4693-9CD6-98E2EBC076EC}" type="slidenum">
              <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rPr>
              <a:pPr marL="0" marR="0" lvl="0" indent="0" algn="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101</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6" charset="0"/>
              <a:ea typeface="MS Gothic" panose="020B0609070205080204" charset="-128"/>
            </a:endParaRPr>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ln>
          <a:effectLst/>
        </p:spPr>
        <p:txBody>
          <a:bodyPr wrap="none"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tabLst/>
              <a:defRPr/>
            </a:pPr>
            <a:endParaRPr kumimoji="0" lang="en-GB" sz="2400" b="0" i="0" u="none" strike="noStrike" kern="1200" cap="none" spc="0" normalizeH="0" baseline="0" noProof="0">
              <a:ln>
                <a:noFill/>
              </a:ln>
              <a:solidFill>
                <a:srgbClr val="FFFFFF"/>
              </a:solidFill>
              <a:effectLst/>
              <a:uLnTx/>
              <a:uFillTx/>
              <a:latin typeface="Times New Roman" panose="02020603050405020304" pitchFamily="16" charset="0"/>
              <a:ea typeface="MS Gothic" panose="020B0609070205080204" charset="-128"/>
              <a:cs typeface="+mn-cs"/>
            </a:endParaRPr>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ln>
        </p:spPr>
        <p:txBody>
          <a:bodyPr wrap="none" anchor="ctr"/>
          <a:lstStyle/>
          <a:p>
            <a:endParaRPr lang="en-US"/>
          </a:p>
        </p:txBody>
      </p:sp>
    </p:spTree>
    <p:extLst>
      <p:ext uri="{BB962C8B-B14F-4D97-AF65-F5344CB8AC3E}">
        <p14:creationId xmlns:p14="http://schemas.microsoft.com/office/powerpoint/2010/main" val="9506298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p:txBody>
          <a:bodyPr/>
          <a:lstStyle/>
          <a:p>
            <a:r>
              <a:rPr lang="en-US"/>
              <a:t>doc.: IEEE 802.11-25/1046r1</a:t>
            </a:r>
          </a:p>
        </p:txBody>
      </p:sp>
      <p:sp>
        <p:nvSpPr>
          <p:cNvPr id="5" name="Rectangle 3"/>
          <p:cNvSpPr>
            <a:spLocks noGrp="1" noChangeArrowheads="1"/>
          </p:cNvSpPr>
          <p:nvPr>
            <p:ph type="dt"/>
          </p:nvPr>
        </p:nvSpPr>
        <p:spPr/>
        <p:txBody>
          <a:bodyPr/>
          <a:lstStyle/>
          <a:p>
            <a:r>
              <a:rPr lang="en-US"/>
              <a:t>November 2024</a:t>
            </a:r>
          </a:p>
        </p:txBody>
      </p:sp>
      <p:sp>
        <p:nvSpPr>
          <p:cNvPr id="6" name="Rectangle 6"/>
          <p:cNvSpPr>
            <a:spLocks noGrp="1" noChangeArrowheads="1"/>
          </p:cNvSpPr>
          <p:nvPr>
            <p:ph type="ftr"/>
          </p:nvPr>
        </p:nvSpPr>
        <p:spPr/>
        <p:txBody>
          <a:bodyPr/>
          <a:lstStyle/>
          <a:p>
            <a:r>
              <a:rPr lang="en-US"/>
              <a:t>Srinivas Kandala, Samsung</a:t>
            </a:r>
          </a:p>
        </p:txBody>
      </p:sp>
      <p:sp>
        <p:nvSpPr>
          <p:cNvPr id="7" name="Rectangle 7"/>
          <p:cNvSpPr>
            <a:spLocks noGrp="1" noChangeArrowheads="1"/>
          </p:cNvSpPr>
          <p:nvPr>
            <p:ph type="sldNum"/>
          </p:nvPr>
        </p:nvSpPr>
        <p:spPr/>
        <p:txBody>
          <a:bodyPr/>
          <a:lstStyle/>
          <a:p>
            <a:r>
              <a:rPr lang="en-US"/>
              <a:t>Page </a:t>
            </a:r>
            <a:fld id="{E6AF579C-E269-44CC-A9F4-B7D1E2EA3836}" type="slidenum">
              <a:rPr lang="en-US"/>
              <a:t>102</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ln>
        </p:spPr>
        <p:txBody>
          <a:bodyPr wrap="none" anchor="ctr"/>
          <a:lstStyle/>
          <a:p>
            <a:endParaRPr lang="en-US"/>
          </a:p>
        </p:txBody>
      </p:sp>
    </p:spTree>
    <p:extLst>
      <p:ext uri="{BB962C8B-B14F-4D97-AF65-F5344CB8AC3E}">
        <p14:creationId xmlns:p14="http://schemas.microsoft.com/office/powerpoint/2010/main" val="37341562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802.11-25/1046r1</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538464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802.11-25/1046r1</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11</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91624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802.11-25/1046r1</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317642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802.11-25/1046r1</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8543476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802.11-25/1046r1</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111</a:t>
            </a:fld>
            <a:endParaRPr lang="en-US" dirty="0"/>
          </a:p>
        </p:txBody>
      </p:sp>
    </p:spTree>
    <p:extLst>
      <p:ext uri="{BB962C8B-B14F-4D97-AF65-F5344CB8AC3E}">
        <p14:creationId xmlns:p14="http://schemas.microsoft.com/office/powerpoint/2010/main" val="29095683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802.11-25/1046r1</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112</a:t>
            </a:fld>
            <a:endParaRPr lang="en-US" dirty="0"/>
          </a:p>
        </p:txBody>
      </p:sp>
    </p:spTree>
    <p:extLst>
      <p:ext uri="{BB962C8B-B14F-4D97-AF65-F5344CB8AC3E}">
        <p14:creationId xmlns:p14="http://schemas.microsoft.com/office/powerpoint/2010/main" val="19358748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802.11-25/1046r1</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113</a:t>
            </a:fld>
            <a:endParaRPr lang="en-US" dirty="0"/>
          </a:p>
        </p:txBody>
      </p:sp>
    </p:spTree>
    <p:extLst>
      <p:ext uri="{BB962C8B-B14F-4D97-AF65-F5344CB8AC3E}">
        <p14:creationId xmlns:p14="http://schemas.microsoft.com/office/powerpoint/2010/main" val="36503574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802.11-25/1046r1</a:t>
            </a:r>
            <a:endParaRPr lang="en-US" dirty="0"/>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114</a:t>
            </a:fld>
            <a:endParaRPr lang="en-US" dirty="0"/>
          </a:p>
        </p:txBody>
      </p:sp>
    </p:spTree>
    <p:extLst>
      <p:ext uri="{BB962C8B-B14F-4D97-AF65-F5344CB8AC3E}">
        <p14:creationId xmlns:p14="http://schemas.microsoft.com/office/powerpoint/2010/main" val="3803735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802.11-25/1046r1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12</a:t>
            </a:fld>
            <a:endParaRPr lang="en-US" dirty="0">
              <a:latin typeface="Times New Roman" charset="0"/>
            </a:endParaRPr>
          </a:p>
        </p:txBody>
      </p:sp>
    </p:spTree>
    <p:extLst>
      <p:ext uri="{BB962C8B-B14F-4D97-AF65-F5344CB8AC3E}">
        <p14:creationId xmlns:p14="http://schemas.microsoft.com/office/powerpoint/2010/main" val="3822189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802.11-25/1046r1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13</a:t>
            </a:fld>
            <a:endParaRPr lang="en-US" dirty="0">
              <a:latin typeface="Times New Roman" charset="0"/>
            </a:endParaRPr>
          </a:p>
        </p:txBody>
      </p:sp>
    </p:spTree>
    <p:extLst>
      <p:ext uri="{BB962C8B-B14F-4D97-AF65-F5344CB8AC3E}">
        <p14:creationId xmlns:p14="http://schemas.microsoft.com/office/powerpoint/2010/main" val="367579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42566" cy="276999"/>
          </a:xfrm>
        </p:spPr>
        <p:txBody>
          <a:bodyPr/>
          <a:lstStyle/>
          <a:p>
            <a:pPr>
              <a:defRPr/>
            </a:pPr>
            <a:r>
              <a:rPr lang="en-US" dirty="0"/>
              <a:t>July 2025</a:t>
            </a:r>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Xiaofei Wang (InterDigital)</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410446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802.11-25/1046r1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hyperlink" Target="https://www.waa-alliance.org/pdf?pdf_file=/uploads/upload/files/20250528/28778eb23d846d683121f9ade197b225.pdf" TargetMode="External"/><Relationship Id="rId3" Type="http://schemas.openxmlformats.org/officeDocument/2006/relationships/hyperlink" Target="https://www.waa-alliance.org/pdf?pdf_file=/uploads/upload/files/20241101/53a711ff337bf9c0a962633272727223.pdf" TargetMode="External"/><Relationship Id="rId7" Type="http://schemas.openxmlformats.org/officeDocument/2006/relationships/hyperlink" Target="https://www.waa-alliance.org/pdf?pdf_file=/uploads/upload/files/20250605/5a69a5edc55866bd060d7eced6c1023e.pdf" TargetMode="External"/><Relationship Id="rId2" Type="http://schemas.openxmlformats.org/officeDocument/2006/relationships/hyperlink" Target="https://www.wi-fi.org/news-events/newsroom/wi-fi-alliance-applauds-uk-ofcoms-proposal-to-expand-6-ghz-wi-fi-access" TargetMode="External"/><Relationship Id="rId1" Type="http://schemas.openxmlformats.org/officeDocument/2006/relationships/slideLayout" Target="../slideLayouts/slideLayout2.xml"/><Relationship Id="rId6" Type="http://schemas.openxmlformats.org/officeDocument/2006/relationships/hyperlink" Target="https://www.waa-alliance.org/pdf?pdf_file=/uploads/upload/files/20250716/715c4228eced83994161b4a1291e30b4.pdf" TargetMode="External"/><Relationship Id="rId5" Type="http://schemas.openxmlformats.org/officeDocument/2006/relationships/hyperlink" Target="https://www.waa-alliance.org/pdf?pdf_file=/uploads/upload/files/20250716/181b6fd920f48e15217ea28cfd6a5876.pdf" TargetMode="External"/><Relationship Id="rId4" Type="http://schemas.openxmlformats.org/officeDocument/2006/relationships/hyperlink" Target="https://www.waa-alliance.org/pdf?pdf_file=/uploads/upload/files/20250716/7896f99ca0bc8c9c91a78400a71aa24e.pdf" TargetMode="Externa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22.emf"/><Relationship Id="rId4" Type="http://schemas.openxmlformats.org/officeDocument/2006/relationships/oleObject" Target="../embeddings/oleObject16.bin"/></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7" Type="http://schemas.openxmlformats.org/officeDocument/2006/relationships/hyperlink" Target="https://mentor.ieee.org/802.18/dcn/25/18-25-0066-05-0000-draft-response-to-colombia-ane-s-consultation-re-the-900-mhz-frequency-band.pdf"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s://mentor.ieee.org/802.18/dcn/25/18-25-0060-06-0000-draft-response-to-india-trai-s-consultation-re-microwave-spectrum-assignment.pdf" TargetMode="External"/><Relationship Id="rId5" Type="http://schemas.openxmlformats.org/officeDocument/2006/relationships/hyperlink" Target="https://mentor.ieee.org/802.18/dcn/25/18-25-0050-06-0000-proposed-response-to-south-africa-icasa-s-consultation-on-draft-regulations-on-dynamic-spectrum-access.pdf" TargetMode="External"/><Relationship Id="rId4" Type="http://schemas.openxmlformats.org/officeDocument/2006/relationships/hyperlink" Target="https://mentor.ieee.org/802.18/dcn/25/18-25-0045-04-0000-proposed-response-to-south-africa-icasa-s-consultation-on-draft-national-radio-frequency-plan.pdf"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s://mentor.ieee.org/802.18/documents?is_dcn=0065&amp;is_group=0000&amp;is_year=2025"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hyperlink" Target="https://mentor.ieee.org/802.18/documents?is_dcn=0064&amp;is_group=0000&amp;is_year=2025"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hyperlink" Target="https://mentor.ieee.org/802.11/dcn/25/11-25-0923-03-0arc-proposed-changes-to-802-11-definitions-based-on-802-2024.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entor.ieee.org/802.11/dcn/25/11-25-0150-04-0arc-initial-thoughts-on-arc-misc-802-topics.doc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1/dcn/23/11-23-0880-10-0arc-revised-annex-g-containing-example-frame-exchange-sequences.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mentor.ieee.org/802.11/dcn/25/11-25-0193-05-0arc-frame-exchange-sequence-and-fig-10-14.pptx" TargetMode="External"/><Relationship Id="rId4" Type="http://schemas.openxmlformats.org/officeDocument/2006/relationships/hyperlink" Target="https://mentor.ieee.org/802.11/dcn/25/11-25-0738-00-0arc-wms-protection-mechanisms-and-frame-exchange-sequences.ppt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11/dcn/25/11-25-1351-01-0arc-mib-truth-value-patterns-follow-up.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1/dcn/25/11-25-1062-04-0arc-arc-sc-agenda-july-2025.ppt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ieee802.org/PARs.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3" Type="http://schemas.openxmlformats.org/officeDocument/2006/relationships/hyperlink" Target="https://mentor.ieee.org/802.11/dcn/25/11-25-1053-01-0wng-agenda-for-wng-sc-2025-july.pptx" TargetMode="External"/><Relationship Id="rId7" Type="http://schemas.openxmlformats.org/officeDocument/2006/relationships/hyperlink" Target="https://mentor.ieee.org/802.11/dcn/25/11-25-1067-02-0wng-unified-channel-model-for-802-11.pp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mentor.ieee.org/802.11/dcn/25/11-25-1200-02-0wng-rate-splitting-multiple-access-for-802-11.pptx" TargetMode="External"/><Relationship Id="rId5" Type="http://schemas.openxmlformats.org/officeDocument/2006/relationships/hyperlink" Target="https://mentor.ieee.org/802.11/dcn/25/11-25-1198-00-0wng-signal-design-for-sensing-security-privacy-in-isac.pptx" TargetMode="External"/><Relationship Id="rId4" Type="http://schemas.openxmlformats.org/officeDocument/2006/relationships/hyperlink" Target="https://mentor.ieee.org/802.11/dcn/25/11-25-1039-00-0wng-openwifi-and-sub-20-mhz-co-ofdma.pptx"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1/dcn/25/11-25-1197-00-0wng-ai-driven-dirty-paper-coding-for-multiuser-mimo.pptx" TargetMode="External"/><Relationship Id="rId2" Type="http://schemas.openxmlformats.org/officeDocument/2006/relationships/hyperlink" Target="https://mentor.ieee.org/802.11/dcn/25/11-25-1319-00-0wng-high-resolution-sensing-with-multiband-communication-signals.pptx" TargetMode="External"/><Relationship Id="rId1" Type="http://schemas.openxmlformats.org/officeDocument/2006/relationships/slideLayout" Target="../slideLayouts/slideLayout2.xml"/><Relationship Id="rId4" Type="http://schemas.openxmlformats.org/officeDocument/2006/relationships/hyperlink" Target="https://mentor.ieee.org/802.11/dcn/25/11-25-1270-01-0wng-status-update-ns-3-wifi-simulations.pptx"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ec/dcn/25/ec-25-0126-00-JTC1-agenda-for-july-2025-mixed-mode.ppt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3" Type="http://schemas.openxmlformats.org/officeDocument/2006/relationships/hyperlink" Target="https://mentor.ieee.org/802.11/dcn/25/11-25-0590-04-000m-revmf-agenda-may-2025-session.pptx"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mailto:ross.yujian@huawei.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wifi.phy@gmail.com" TargetMode="External"/><Relationship Id="rId11" Type="http://schemas.openxmlformats.org/officeDocument/2006/relationships/hyperlink" Target="mailto:edward.ks.au@gmail.com" TargetMode="External"/><Relationship Id="rId5" Type="http://schemas.openxmlformats.org/officeDocument/2006/relationships/hyperlink" Target="mailto:RoyWant@google.com" TargetMode="External"/><Relationship Id="rId10" Type="http://schemas.openxmlformats.org/officeDocument/2006/relationships/hyperlink" Target="mailto:cheng.chen@intel.com" TargetMode="External"/><Relationship Id="rId4" Type="http://schemas.openxmlformats.org/officeDocument/2006/relationships/hyperlink" Target="mailto:emily.h.qi@intel.com" TargetMode="External"/><Relationship Id="rId9" Type="http://schemas.openxmlformats.org/officeDocument/2006/relationships/hyperlink" Target="mailto:v-qiyinan@oppo.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8.emf"/></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25/11-25-0847-03-00bn-tgbn-coexistence-assessment-document.doc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mentor.ieee.org/802.11/dcn/25/11-25-0014-35-00bn-tgbn-motions-list-part-2.pptx" TargetMode="External"/><Relationship Id="rId4" Type="http://schemas.openxmlformats.org/officeDocument/2006/relationships/hyperlink" Target="https://mentor.ieee.org/802.11/dcn/25/11-25-1064-13-00bn-tgbn-july-2025-meeting-agenda.pptx"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oleObject" Target="../embeddings/oleObject9.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oleObject10.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1.emf"/><Relationship Id="rId4" Type="http://schemas.openxmlformats.org/officeDocument/2006/relationships/oleObject" Target="../embeddings/oleObject11.bin"/></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11/dcn/25/11-25-1063-08-0PQC-pqc-sg-july-2025-plenary.pptx" TargetMode="External"/><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hyperlink" Target="https://mentor.ieee.org/802.11/dcn/25/11-25-1377-04-0PQC-draft-updates-to-pqc-csd.docx" TargetMode="External"/><Relationship Id="rId4" Type="http://schemas.openxmlformats.org/officeDocument/2006/relationships/hyperlink" Target="https://mentor.ieee.org/802.11/dcn/25/11-25-1376-03-0PQC-draft-updates-to-pqc-par.docx"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5/11-25-1108-02-0PQC-pqc-protocol-definitions.docx" TargetMode="External"/><Relationship Id="rId7" Type="http://schemas.openxmlformats.org/officeDocument/2006/relationships/hyperlink" Target="https://mentor.ieee.org/802.11/dcn/25/11-25-1303-01-0PQC-ml-kem-in-pasn-pdt.docx" TargetMode="External"/><Relationship Id="rId2" Type="http://schemas.openxmlformats.org/officeDocument/2006/relationships/hyperlink" Target="https://mentor.ieee.org/802.11/dcn/25/11-25-1313-01-0PQC-pqc-protocol-overview.pptx" TargetMode="External"/><Relationship Id="rId1" Type="http://schemas.openxmlformats.org/officeDocument/2006/relationships/slideLayout" Target="../slideLayouts/slideLayout10.xml"/><Relationship Id="rId6" Type="http://schemas.openxmlformats.org/officeDocument/2006/relationships/hyperlink" Target="https://mentor.ieee.org/802.11/dcn/25/11-25-1302-01-0PQC-ml-kem-in-pasn.pptx" TargetMode="External"/><Relationship Id="rId5" Type="http://schemas.openxmlformats.org/officeDocument/2006/relationships/hyperlink" Target="https://mentor.ieee.org/802.11/dcn/25/11-25-1297-01-0PQC-post-quantum-opportunistic-wireless-encryption-specification.docx" TargetMode="External"/><Relationship Id="rId4" Type="http://schemas.openxmlformats.org/officeDocument/2006/relationships/hyperlink" Target="https://mentor.ieee.org/802.11/dcn/25/11-25-1296-01-0PQC-using-proof-of-work-techniques-to-protect-against-active-attacks.pptx"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2.emf"/><Relationship Id="rId4" Type="http://schemas.openxmlformats.org/officeDocument/2006/relationships/oleObject" Target="../embeddings/oleObject12.bin"/></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11/dcn/25/11-25-1054-00-auto-agenda-for-automotive-tig-2025-july.ppt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mentor.ieee.org/802.11/dcn/25/11-25-1367-00-auto-minutes-2025-07-28-auto-tig-meeting-madrid.docx" TargetMode="External"/><Relationship Id="rId5" Type="http://schemas.openxmlformats.org/officeDocument/2006/relationships/hyperlink" Target="https://mentor.ieee.org/802.11/dcn/25/11-25-1295-01-auto-proposed-technical-report-text-on-regional-hd-map-downloads-and-sensor-data-sharing-use-cases.doc" TargetMode="External"/><Relationship Id="rId4" Type="http://schemas.openxmlformats.org/officeDocument/2006/relationships/hyperlink" Target="https://mentor.ieee.org/802.11/dcn/25/11-25-1322-00-auto-sd4addr-bridging-in-vehicle-ethernet-and-v2x-via-sdn-based-address-translation.pptx"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13.emf"/><Relationship Id="rId4" Type="http://schemas.openxmlformats.org/officeDocument/2006/relationships/oleObject" Target="../embeddings/oleObject13.bin"/></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wi-fi.org/members" TargetMode="External"/><Relationship Id="rId2" Type="http://schemas.openxmlformats.org/officeDocument/2006/relationships/hyperlink" Target="https://www.wi-fi.org/" TargetMode="External"/><Relationship Id="rId1" Type="http://schemas.openxmlformats.org/officeDocument/2006/relationships/slideLayout" Target="../slideLayouts/slideLayout1.xml"/><Relationship Id="rId5" Type="http://schemas.openxmlformats.org/officeDocument/2006/relationships/hyperlink" Target="https://www.wi-fi.org/members/learning-modules" TargetMode="External"/><Relationship Id="rId4" Type="http://schemas.openxmlformats.org/officeDocument/2006/relationships/hyperlink" Target="https://www.wi-fi.org/regulatory-policy-center"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www.cablelabs.com/event/cablelabs-winter-conference-2025" TargetMode="External"/><Relationship Id="rId3" Type="http://schemas.openxmlformats.org/officeDocument/2006/relationships/hyperlink" Target="https://wifinowglobal.com/usa-2025/" TargetMode="External"/><Relationship Id="rId7" Type="http://schemas.openxmlformats.org/officeDocument/2006/relationships/hyperlink" Target="https://schedule.sxsw.com/?year=2025"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mwcbarcelona.com/" TargetMode="External"/><Relationship Id="rId5" Type="http://schemas.openxmlformats.org/officeDocument/2006/relationships/hyperlink" Target="https://www.parksassociates.com/event/connections/previous-events" TargetMode="External"/><Relationship Id="rId4" Type="http://schemas.openxmlformats.org/officeDocument/2006/relationships/hyperlink" Target="https://www.wirelessglobalcongress.com/wgc-americas-2025/" TargetMode="External"/><Relationship Id="rId9" Type="http://schemas.openxmlformats.org/officeDocument/2006/relationships/hyperlink" Target="https://ftthconference.eu/"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s://www.wi-fi.org/beacon/the-beacon/wi-fi-certified-future-proofing-enterprise-networks" TargetMode="External"/><Relationship Id="rId3" Type="http://schemas.openxmlformats.org/officeDocument/2006/relationships/hyperlink" Target="https://www.wi-fi.org/news-events/newsroom/wi-fi-alliance-congratulates-olivia-trusty-senate-confirmation-the-fcc" TargetMode="External"/><Relationship Id="rId7" Type="http://schemas.openxmlformats.org/officeDocument/2006/relationships/hyperlink" Target="https://www.wi-fi.org/beacon/alex-roytblat/6-ghz-wi-fi-5-years-unparalleled-wireless-innovation" TargetMode="External"/><Relationship Id="rId2" Type="http://schemas.openxmlformats.org/officeDocument/2006/relationships/hyperlink" Target="https://www.wi-fi.org/news-events/newsroom/wi-fi-stakeholders-letter-the-us-congressional-committees" TargetMode="External"/><Relationship Id="rId1" Type="http://schemas.openxmlformats.org/officeDocument/2006/relationships/slideLayout" Target="../slideLayouts/slideLayout2.xml"/><Relationship Id="rId6" Type="http://schemas.openxmlformats.org/officeDocument/2006/relationships/hyperlink" Target="https://www.wi-fi.org/beacon/the-beacon/powering-connected-world-wi-fi-momentum-2025" TargetMode="External"/><Relationship Id="rId11" Type="http://schemas.openxmlformats.org/officeDocument/2006/relationships/hyperlink" Target="https://www.wi-fi.org/signal/episode-81-wi-fi-7-and-ai-are-powering-the-next-generation-gaming-pcs-and-more-shishir-gupta" TargetMode="External"/><Relationship Id="rId5" Type="http://schemas.openxmlformats.org/officeDocument/2006/relationships/hyperlink" Target="https://www.wi-fi.org/file-member/interoperability-insights-april-2025" TargetMode="External"/><Relationship Id="rId10" Type="http://schemas.openxmlformats.org/officeDocument/2006/relationships/hyperlink" Target="https://www.wi-fi.org/signal/episode-82-uwb-and-wi-fi-7-are-unlocking-more-aware-ecosystem-shadi-hawawini-qorvo" TargetMode="External"/><Relationship Id="rId4" Type="http://schemas.openxmlformats.org/officeDocument/2006/relationships/hyperlink" Target="https://www.wi-fi.org/news-events/newsroom/wi-fi-alliance-congratulates-arielle-roth-senate-confirmation-ntia" TargetMode="External"/><Relationship Id="rId9" Type="http://schemas.openxmlformats.org/officeDocument/2006/relationships/hyperlink" Target="https://www.wi-fi.org/signal/episode-83-wi-fi-7-and-ai-enable-intelligence-the-edge-vineet-ganju-synaptics"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wi-fi.org/wi-fi-alliance-member-meeting-bangkok" TargetMode="External"/><Relationship Id="rId2" Type="http://schemas.openxmlformats.org/officeDocument/2006/relationships/hyperlink" Target="https://www.wi-fi.org/wi-fi-alliance-member-meeting-amsterdam" TargetMode="External"/><Relationship Id="rId1" Type="http://schemas.openxmlformats.org/officeDocument/2006/relationships/slideLayout" Target="../slideLayouts/slideLayout4.xml"/><Relationship Id="rId5" Type="http://schemas.openxmlformats.org/officeDocument/2006/relationships/hyperlink" Target="https://www.wi-fi.org/wi-fi-location-ie12" TargetMode="External"/><Relationship Id="rId4" Type="http://schemas.openxmlformats.org/officeDocument/2006/relationships/hyperlink" Target="https://www.wi-fi.org/wi-fi-6-and-wi-fi-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5.emf"/><Relationship Id="rId4" Type="http://schemas.openxmlformats.org/officeDocument/2006/relationships/oleObject" Target="../embeddings/oleObject14.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rfc-editor.org/info/rfc9797"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7" Type="http://schemas.openxmlformats.org/officeDocument/2006/relationships/hyperlink" Target="https://datatracker.ietf.org/wg/ptth/about/"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datatracker.ietf.org/wg/fantel/about/" TargetMode="External"/><Relationship Id="rId5" Type="http://schemas.openxmlformats.org/officeDocument/2006/relationships/hyperlink" Target="https://datatracker.ietf.org/wg/expat/about/" TargetMode="External"/><Relationship Id="rId4" Type="http://schemas.openxmlformats.org/officeDocument/2006/relationships/hyperlink" Target="https://datatracker.ietf.org/wg/webbotauth/about/"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datatracker.ietf.org/wg/cdni/about/" TargetMode="External"/><Relationship Id="rId13" Type="http://schemas.openxmlformats.org/officeDocument/2006/relationships/hyperlink" Target="https://datatracker.ietf.org/doc/charter-ietf-dnsop/" TargetMode="External"/><Relationship Id="rId18" Type="http://schemas.openxmlformats.org/officeDocument/2006/relationships/hyperlink" Target="https://datatracker.ietf.org/wg/quic/about/" TargetMode="External"/><Relationship Id="rId3" Type="http://schemas.openxmlformats.org/officeDocument/2006/relationships/hyperlink" Target="https://datatracker.ietf.org/group/chartering/" TargetMode="External"/><Relationship Id="rId21" Type="http://schemas.openxmlformats.org/officeDocument/2006/relationships/hyperlink" Target="https://datatracker.ietf.org/doc/charter-ietf-regext/"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dnsop/about/" TargetMode="External"/><Relationship Id="rId17" Type="http://schemas.openxmlformats.org/officeDocument/2006/relationships/hyperlink" Target="https://datatracker.ietf.org/doc/charter-ietf-mpls/" TargetMode="External"/><Relationship Id="rId2" Type="http://schemas.openxmlformats.org/officeDocument/2006/relationships/notesSlide" Target="../notesSlides/notesSlide46.xml"/><Relationship Id="rId16" Type="http://schemas.openxmlformats.org/officeDocument/2006/relationships/hyperlink" Target="https://datatracker.ietf.org/wg/mpls/about/" TargetMode="External"/><Relationship Id="rId20" Type="http://schemas.openxmlformats.org/officeDocument/2006/relationships/hyperlink" Target="https://datatracker.ietf.org/wg/regext/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dconn/"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ianabis/" TargetMode="External"/><Relationship Id="rId10" Type="http://schemas.openxmlformats.org/officeDocument/2006/relationships/hyperlink" Target="https://datatracker.ietf.org/wg/dconn/about/" TargetMode="External"/><Relationship Id="rId19" Type="http://schemas.openxmlformats.org/officeDocument/2006/relationships/hyperlink" Target="https://datatracker.ietf.org/doc/charter-ietf-quic/"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cdni/" TargetMode="External"/><Relationship Id="rId14" Type="http://schemas.openxmlformats.org/officeDocument/2006/relationships/hyperlink" Target="https://datatracker.ietf.org/wg/ianabis/about/"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sprin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datatracker.ietf.org/wg/spring/about/" TargetMode="External"/><Relationship Id="rId5" Type="http://schemas.openxmlformats.org/officeDocument/2006/relationships/hyperlink" Target="https://datatracker.ietf.org/doc/charter-ietf-settle/" TargetMode="External"/><Relationship Id="rId4" Type="http://schemas.openxmlformats.org/officeDocument/2006/relationships/hyperlink" Target="https://datatracker.ietf.org/wg/settle/about/"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datatracker.ietf.org/doc/draft-ietf-6lo-prefix-registration/" TargetMode="External"/><Relationship Id="rId3" Type="http://schemas.openxmlformats.org/officeDocument/2006/relationships/hyperlink" Target="https://datatracker.ietf.org/wg/6lo/" TargetMode="External"/><Relationship Id="rId7" Type="http://schemas.openxmlformats.org/officeDocument/2006/relationships/hyperlink" Target="https://datatracker.ietf.org/doc/draft-ietf-6lo-updating-rfc-8928/"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datatracker.ietf.org/doc/draft-ietf-6lo-schc-15dot4/" TargetMode="External"/><Relationship Id="rId5" Type="http://schemas.openxmlformats.org/officeDocument/2006/relationships/hyperlink" Target="https://datatracker.ietf.org/doc/draft-ietf-6lo-owc/" TargetMode="External"/><Relationship Id="rId4" Type="http://schemas.openxmlformats.org/officeDocument/2006/relationships/hyperlink" Target="https://datatracker.ietf.org/doc/draft-ietf-6lo-nd-gaa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hyperlink" Target="https://datatracker.ietf.org/wg/rol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datatracker.ietf.org/wg/madinas/"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www.rfc-editor.org/info/rfc9797"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datatracker.ietf.org/doc/draft-ietf-emu-eap-arpa/" TargetMode="External"/><Relationship Id="rId3" Type="http://schemas.openxmlformats.org/officeDocument/2006/relationships/hyperlink" Target="https://datatracker.ietf.org/wg/emu/" TargetMode="External"/><Relationship Id="rId7" Type="http://schemas.openxmlformats.org/officeDocument/2006/relationships/hyperlink" Target="https://datatracker.ietf.org/doc/draft-ietf-emu-eap-ppt/"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datatracker.ietf.org/doc/draft-ietf-emu-hybrid-pqc-eapaka/" TargetMode="External"/><Relationship Id="rId5" Type="http://schemas.openxmlformats.org/officeDocument/2006/relationships/hyperlink" Target="https://datatracker.ietf.org/doc/draft-ietf-emu-pqc-eapaka/" TargetMode="External"/><Relationship Id="rId10" Type="http://schemas.openxmlformats.org/officeDocument/2006/relationships/hyperlink" Target="https://datatracker.ietf.org/doc/draft-ietf-emu-rfc7170bis/" TargetMode="External"/><Relationship Id="rId4" Type="http://schemas.openxmlformats.org/officeDocument/2006/relationships/hyperlink" Target="https://datatracker.ietf.org/doc/draft-ietf-emu-bootstrapped-tls/" TargetMode="External"/><Relationship Id="rId9" Type="http://schemas.openxmlformats.org/officeDocument/2006/relationships/hyperlink" Target="https://datatracker.ietf.org/doc/draft-ietf-emu-eap-edhoc/"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www.ietf.org/topics/netmgmt/" TargetMode="External"/><Relationship Id="rId3" Type="http://schemas.openxmlformats.org/officeDocument/2006/relationships/hyperlink" Target="https://datatracker.ietf.org/wg/opsawg/" TargetMode="External"/><Relationship Id="rId7" Type="http://schemas.openxmlformats.org/officeDocument/2006/relationships/hyperlink" Target="https://tools.ietf.org/html/rfc6632"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datatracker.ietf.org/doc/draft-ietf-opsawg-yang-provenance/" TargetMode="External"/><Relationship Id="rId5" Type="http://schemas.openxmlformats.org/officeDocument/2006/relationships/hyperlink" Target="https://datatracker.ietf.org/doc/draft-ietf-opsawg-scheduling-oam-tests/" TargetMode="External"/><Relationship Id="rId4" Type="http://schemas.openxmlformats.org/officeDocument/2006/relationships/hyperlink" Target="https://datatracker.ietf.org/doc/draft-ietf-opsawg-collected-data-manifest/"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datatracker.ietf.org/doc/draft-ietf-intarea-rfc8335bis/"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datatracker.ietf.org/wg/tls/" TargetMode="External"/><Relationship Id="rId7" Type="http://schemas.openxmlformats.org/officeDocument/2006/relationships/hyperlink" Target="https://datatracker.ietf.org/doc/draft-ietf-tls-8773bi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datatracker.ietf.org/doc/draft-ietf-tls-rfc8446bis/" TargetMode="External"/><Relationship Id="rId5" Type="http://schemas.openxmlformats.org/officeDocument/2006/relationships/hyperlink" Target="https://datatracker.ietf.org/doc/draft-ietf-tls-hybrid-design/" TargetMode="External"/><Relationship Id="rId4" Type="http://schemas.openxmlformats.org/officeDocument/2006/relationships/hyperlink" Target="https://datatracker.ietf.org/doc/draft-ietf-tls-mlkem/"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architecture/"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7" Type="http://schemas.openxmlformats.org/officeDocument/2006/relationships/hyperlink" Target="https://datatracker.ietf.org/doc/draft-ietf-anima-constrained-voucher/"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datatracker.ietf.org/doc/draft-ietf-anima-brski-cloud/" TargetMode="External"/><Relationship Id="rId5" Type="http://schemas.openxmlformats.org/officeDocument/2006/relationships/hyperlink" Target="https://datatracker.ietf.org/doc/draft-ietf-anima-constrained-grasp/" TargetMode="External"/><Relationship Id="rId4" Type="http://schemas.openxmlformats.org/officeDocument/2006/relationships/hyperlink" Target="https://datatracker.ietf.org/doc/draft-ietf-anima-brski-discovery/"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datatracker.ietf.org/doc/draft-equinox-6man-ieee80211-fm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16.emf"/><Relationship Id="rId4" Type="http://schemas.openxmlformats.org/officeDocument/2006/relationships/oleObject" Target="../embeddings/oleObject15.bin"/></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802.11 WG July 2025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2025-07-31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spid="_x0000_s1033" name="Document" r:id="rId4" imgW="10504897" imgH="2538262" progId="Word.Document.8">
                  <p:embed/>
                </p:oleObj>
              </mc:Choice>
              <mc:Fallback>
                <p:oleObj name="Document" r:id="rId4" imgW="10504897" imgH="2538262" progId="Word.Document.8">
                  <p:embed/>
                  <p:pic>
                    <p:nvPicPr>
                      <p:cNvPr id="0" name="Picture 3"/>
                      <p:cNvPicPr>
                        <a:picLocks noChangeAspect="1" noChangeArrowheads="1"/>
                      </p:cNvPicPr>
                      <p:nvPr/>
                    </p:nvPicPr>
                    <p:blipFill>
                      <a:blip r:embed="rId5"/>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CCBA354-7B9C-43B8-A376-7D204AB4C7E2}"/>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E67F5F7D-2CBE-41A4-BAD0-76E6B7E51158}"/>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9646AA4C-314A-4BA8-90BA-395211071C7B}"/>
              </a:ext>
            </a:extLst>
          </p:cNvPr>
          <p:cNvSpPr>
            <a:spLocks noGrp="1"/>
          </p:cNvSpPr>
          <p:nvPr>
            <p:ph type="dt" idx="10"/>
          </p:nvPr>
        </p:nvSpPr>
        <p:spPr/>
        <p:txBody>
          <a:bodyPr/>
          <a:lstStyle/>
          <a:p>
            <a:r>
              <a:rPr lang="en-US"/>
              <a:t>July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a:xfrm>
            <a:off x="914401" y="685801"/>
            <a:ext cx="10361084" cy="609599"/>
          </a:xfrm>
        </p:spPr>
        <p:txBody>
          <a:bodyPr/>
          <a:lstStyle/>
          <a:p>
            <a:r>
              <a:rPr lang="en-US" dirty="0"/>
              <a:t>ANA managed number spaces</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79943" y="1463675"/>
            <a:ext cx="11429999" cy="4251325"/>
          </a:xfrm>
        </p:spPr>
        <p:txBody>
          <a:bodyPr numCol="2"/>
          <a:lstStyle/>
          <a:p>
            <a:r>
              <a:rPr lang="en-US" sz="1400" dirty="0"/>
              <a:t>Protocol Version subfield: 9.2.4.1.2</a:t>
            </a:r>
          </a:p>
          <a:p>
            <a:r>
              <a:rPr lang="en-US" sz="1400" dirty="0"/>
              <a:t>Frame types and subtypes: 9.2.4.1.3, Tables 9-1 and 9-2</a:t>
            </a:r>
          </a:p>
          <a:p>
            <a:r>
              <a:rPr lang="en-US" sz="1400" dirty="0"/>
              <a:t>Element ID and Element ID extension: Table 9-128</a:t>
            </a:r>
          </a:p>
          <a:p>
            <a:r>
              <a:rPr lang="en-US" sz="1400" dirty="0"/>
              <a:t>Capability Information field: 9.4.1.4</a:t>
            </a:r>
          </a:p>
          <a:p>
            <a:r>
              <a:rPr lang="en-US" sz="1400" dirty="0"/>
              <a:t>Extended Capabilities: 9.4.2.25, Table 9-190</a:t>
            </a:r>
          </a:p>
          <a:p>
            <a:r>
              <a:rPr lang="en-US" sz="1400" dirty="0"/>
              <a:t>Reason codes: 9.4.1.7, Table 9-77</a:t>
            </a:r>
          </a:p>
          <a:p>
            <a:r>
              <a:rPr lang="en-US" sz="1400" dirty="0"/>
              <a:t>Status codes: 9.4.1.9, Table 9-78</a:t>
            </a:r>
          </a:p>
          <a:p>
            <a:r>
              <a:rPr lang="en-US" sz="1400" dirty="0"/>
              <a:t>Action frame categories: 9.4.1.11, Table 9-79</a:t>
            </a:r>
          </a:p>
          <a:p>
            <a:r>
              <a:rPr lang="en-US" sz="1400" dirty="0"/>
              <a:t>Authentication algorithm: 9.4.1.1</a:t>
            </a:r>
          </a:p>
          <a:p>
            <a:r>
              <a:rPr lang="en-US" sz="1400" dirty="0"/>
              <a:t>RSNE: 9.4.2.23</a:t>
            </a:r>
          </a:p>
          <a:p>
            <a:r>
              <a:rPr lang="en-US" sz="1400" dirty="0"/>
              <a:t>	Cypher suites: Table 9-186</a:t>
            </a:r>
          </a:p>
          <a:p>
            <a:r>
              <a:rPr lang="en-US" sz="1400" dirty="0"/>
              <a:t>	AKM suites: Table 9-188</a:t>
            </a:r>
          </a:p>
          <a:p>
            <a:r>
              <a:rPr lang="en-US" sz="1400" dirty="0"/>
              <a:t>	RSN Capabilities: Figure 9-345</a:t>
            </a:r>
          </a:p>
          <a:p>
            <a:r>
              <a:rPr lang="en-US" sz="1400" dirty="0"/>
              <a:t>RSNXE Capabilities: 9.4.2.240, Table 9-365</a:t>
            </a:r>
          </a:p>
          <a:p>
            <a:r>
              <a:rPr lang="en-US" sz="1400" dirty="0"/>
              <a:t>ANQP-element (Info ID): 9.4.5.1, Table 9-412</a:t>
            </a:r>
          </a:p>
          <a:p>
            <a:r>
              <a:rPr lang="en-US" sz="1400" dirty="0"/>
              <a:t>Neighbor Report </a:t>
            </a:r>
            <a:r>
              <a:rPr lang="en-US" sz="1400" dirty="0" err="1"/>
              <a:t>subelements</a:t>
            </a:r>
            <a:r>
              <a:rPr lang="en-US" sz="1400" dirty="0"/>
              <a:t>: 9.4.2.35, Table 9-210</a:t>
            </a:r>
          </a:p>
          <a:p>
            <a:r>
              <a:rPr lang="en-US" sz="1400" dirty="0"/>
              <a:t>FTE </a:t>
            </a:r>
            <a:r>
              <a:rPr lang="en-US" sz="1400" dirty="0" err="1"/>
              <a:t>subelements</a:t>
            </a:r>
            <a:r>
              <a:rPr lang="en-US" sz="1400" dirty="0"/>
              <a:t>: 9.4.2.46, Table 9-219</a:t>
            </a:r>
          </a:p>
          <a:p>
            <a:r>
              <a:rPr lang="en-US" sz="1400" dirty="0"/>
              <a:t>Public Action frames: 9.6.7.1, Table 9-450</a:t>
            </a:r>
          </a:p>
          <a:p>
            <a:r>
              <a:rPr lang="en-US" sz="1400" dirty="0"/>
              <a:t>WMN-Notification Types: 9.6.13.29, Table 9-516</a:t>
            </a:r>
          </a:p>
          <a:p>
            <a:r>
              <a:rPr lang="en-US" sz="1400" dirty="0"/>
              <a:t>Mesh Configuration Active Path: 9.4.2.96.2, Table 9-277</a:t>
            </a:r>
          </a:p>
          <a:p>
            <a:r>
              <a:rPr lang="en-US" sz="1400" dirty="0"/>
              <a:t>TLV encodings: 9.4.4</a:t>
            </a:r>
          </a:p>
          <a:p>
            <a:r>
              <a:rPr lang="en-US" sz="1400" u="sng" dirty="0"/>
              <a:t>KDE Selector Data Type: 12.7.2 </a:t>
            </a:r>
          </a:p>
          <a:p>
            <a:r>
              <a:rPr lang="en-US" sz="1400" dirty="0"/>
              <a:t>Operating classes: Annex E</a:t>
            </a:r>
          </a:p>
          <a:p>
            <a:r>
              <a:rPr lang="en-US" sz="1400" dirty="0"/>
              <a:t>	global, USA, Europe, Japan</a:t>
            </a:r>
          </a:p>
          <a:p>
            <a:r>
              <a:rPr lang="en-US" sz="1400" dirty="0"/>
              <a:t>MIB objects: Annex C</a:t>
            </a:r>
          </a:p>
          <a:p>
            <a:r>
              <a:rPr lang="en-US" sz="14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C448E1E4-BABF-47B2-A566-6B4761DB9CBF}"/>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63067C8F-9933-4350-95DA-55BF1F59618D}"/>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9" name="Date Placeholder 8">
            <a:extLst>
              <a:ext uri="{FF2B5EF4-FFF2-40B4-BE49-F238E27FC236}">
                <a16:creationId xmlns:a16="http://schemas.microsoft.com/office/drawing/2014/main" id="{951ACCCB-2715-41AA-9DC5-1A8013FF46AC}"/>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4428741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publications</a:t>
            </a:r>
          </a:p>
        </p:txBody>
      </p:sp>
      <p:sp>
        <p:nvSpPr>
          <p:cNvPr id="3" name="Content Placeholder 2"/>
          <p:cNvSpPr>
            <a:spLocks noGrp="1"/>
          </p:cNvSpPr>
          <p:nvPr>
            <p:ph idx="1"/>
          </p:nvPr>
        </p:nvSpPr>
        <p:spPr>
          <a:xfrm>
            <a:off x="929217" y="2085510"/>
            <a:ext cx="10361084" cy="4113213"/>
          </a:xfrm>
        </p:spPr>
        <p:txBody>
          <a:bodyPr/>
          <a:lstStyle/>
          <a:p>
            <a:pPr>
              <a:buFont typeface="Arial" panose="020B0604020202020204" pitchFamily="34" charset="0"/>
              <a:buChar char="•"/>
            </a:pPr>
            <a:r>
              <a:rPr lang="en-US" altLang="zh-CN" sz="2000" dirty="0"/>
              <a:t>Open Specification</a:t>
            </a:r>
            <a:r>
              <a:rPr lang="en-US" sz="2000" dirty="0">
                <a:solidFill>
                  <a:schemeClr val="tx1"/>
                </a:solidFill>
              </a:rPr>
              <a:t> Releases: </a:t>
            </a:r>
            <a:endParaRPr lang="en-US" sz="2000" dirty="0">
              <a:solidFill>
                <a:srgbClr val="FF0000"/>
              </a:solidFill>
              <a:hlinkClick r:id="rId2">
                <a:extLst>
                  <a:ext uri="{A12FA001-AC4F-418D-AE19-62706E023703}">
                    <ahyp:hlinkClr xmlns:ahyp="http://schemas.microsoft.com/office/drawing/2018/hyperlinkcolor" val="tx"/>
                  </a:ext>
                </a:extLst>
              </a:hlinkClick>
            </a:endParaRPr>
          </a:p>
          <a:p>
            <a:pPr lvl="1">
              <a:buFont typeface="Arial" panose="020B0604020202020204" pitchFamily="34" charset="0"/>
              <a:buChar char="•"/>
            </a:pPr>
            <a:r>
              <a:rPr lang="en-US" altLang="zh-CN" sz="1600" dirty="0">
                <a:solidFill>
                  <a:schemeClr val="tx1"/>
                </a:solidFill>
                <a:hlinkClick r:id="rId3"/>
              </a:rPr>
              <a:t>WAA-TS-001-2024 Technical Specification for WLAN Performance in Campus Office Scenarios</a:t>
            </a:r>
            <a:endParaRPr lang="en-US" altLang="zh-CN" sz="1600" dirty="0">
              <a:solidFill>
                <a:schemeClr val="tx1"/>
              </a:solidFill>
            </a:endParaRPr>
          </a:p>
          <a:p>
            <a:pPr lvl="1">
              <a:buFont typeface="Arial" panose="020B0604020202020204" pitchFamily="34" charset="0"/>
              <a:buChar char="•"/>
            </a:pPr>
            <a:r>
              <a:rPr lang="en-US" altLang="zh-CN" sz="1600" dirty="0">
                <a:solidFill>
                  <a:schemeClr val="tx1"/>
                </a:solidFill>
                <a:hlinkClick r:id="rId4"/>
              </a:rPr>
              <a:t>WAA-TS 013-2025 Technical Specification for Campus Office WLAN Performance and Experience (Based on IEEE 802.11be-2024)</a:t>
            </a:r>
            <a:endParaRPr lang="en-US" altLang="zh-CN" sz="1600" dirty="0">
              <a:solidFill>
                <a:schemeClr val="tx1"/>
              </a:solidFill>
            </a:endParaRPr>
          </a:p>
          <a:p>
            <a:pPr lvl="1">
              <a:buFont typeface="Arial" panose="020B0604020202020204" pitchFamily="34" charset="0"/>
              <a:buChar char="•"/>
            </a:pPr>
            <a:r>
              <a:rPr lang="en-US" sz="1600" dirty="0">
                <a:solidFill>
                  <a:schemeClr val="tx1"/>
                </a:solidFill>
                <a:hlinkClick r:id="rId5"/>
              </a:rPr>
              <a:t>WAA-TS 015-2025 Technical Specification for WLAN Single-Device Performance and Experience in Home Scenarios(Based on IEEE 802.11be-2024)</a:t>
            </a:r>
            <a:endParaRPr lang="en-US" sz="1600" dirty="0">
              <a:solidFill>
                <a:schemeClr val="tx1"/>
              </a:solidFill>
            </a:endParaRPr>
          </a:p>
          <a:p>
            <a:pPr lvl="1">
              <a:buFont typeface="Arial" panose="020B0604020202020204" pitchFamily="34" charset="0"/>
              <a:buChar char="•"/>
            </a:pPr>
            <a:r>
              <a:rPr lang="en-US" sz="1600" dirty="0">
                <a:solidFill>
                  <a:schemeClr val="tx1"/>
                </a:solidFill>
                <a:hlinkClick r:id="rId6"/>
              </a:rPr>
              <a:t>WAA-TS 017-2025 Technical Specification for WLAN Device Networking Performance and Experience in Home Scenarios(Based on IEEE 802.11be-2024)</a:t>
            </a:r>
            <a:endParaRPr lang="en-US" sz="1600" dirty="0">
              <a:solidFill>
                <a:schemeClr val="tx1"/>
              </a:solidFill>
            </a:endParaRPr>
          </a:p>
          <a:p>
            <a:pPr>
              <a:buFont typeface="Arial" panose="020B0604020202020204" pitchFamily="34" charset="0"/>
              <a:buChar char="•"/>
            </a:pPr>
            <a:r>
              <a:rPr lang="en-US" sz="2000" dirty="0">
                <a:solidFill>
                  <a:schemeClr val="tx1"/>
                </a:solidFill>
              </a:rPr>
              <a:t>Open W</a:t>
            </a:r>
            <a:r>
              <a:rPr lang="en-US" altLang="zh-CN" sz="2000" dirty="0">
                <a:solidFill>
                  <a:schemeClr val="tx1"/>
                </a:solidFill>
              </a:rPr>
              <a:t>hite Papers/Tech Reports:</a:t>
            </a:r>
          </a:p>
          <a:p>
            <a:pPr lvl="1">
              <a:buFont typeface="Arial" panose="020B0604020202020204" pitchFamily="34" charset="0"/>
              <a:buChar char="•"/>
            </a:pPr>
            <a:r>
              <a:rPr lang="en-US" altLang="zh-CN" sz="1600" dirty="0">
                <a:solidFill>
                  <a:schemeClr val="tx1"/>
                </a:solidFill>
                <a:hlinkClick r:id="rId7"/>
              </a:rPr>
              <a:t>Smart </a:t>
            </a:r>
            <a:r>
              <a:rPr lang="en-US" altLang="zh-CN" sz="1600" dirty="0" err="1">
                <a:solidFill>
                  <a:schemeClr val="tx1"/>
                </a:solidFill>
                <a:hlinkClick r:id="rId7"/>
              </a:rPr>
              <a:t>CampusWi</a:t>
            </a:r>
            <a:r>
              <a:rPr lang="en-US" altLang="zh-CN" sz="1600" dirty="0">
                <a:solidFill>
                  <a:schemeClr val="tx1"/>
                </a:solidFill>
                <a:hlinkClick r:id="rId7"/>
              </a:rPr>
              <a:t>-Fi CSI Sensing Development and Use Cases </a:t>
            </a:r>
            <a:r>
              <a:rPr lang="en-US" altLang="zh-CN" sz="1600" dirty="0" err="1">
                <a:solidFill>
                  <a:schemeClr val="tx1"/>
                </a:solidFill>
                <a:hlinkClick r:id="rId7"/>
              </a:rPr>
              <a:t>WhitePaper</a:t>
            </a:r>
            <a:endParaRPr lang="en-US" altLang="zh-CN" sz="1600" dirty="0">
              <a:solidFill>
                <a:schemeClr val="tx1"/>
              </a:solidFill>
            </a:endParaRPr>
          </a:p>
          <a:p>
            <a:pPr lvl="1">
              <a:buFont typeface="Arial" panose="020B0604020202020204" pitchFamily="34" charset="0"/>
              <a:buChar char="•"/>
            </a:pPr>
            <a:r>
              <a:rPr lang="en-US" sz="1600" dirty="0">
                <a:solidFill>
                  <a:schemeClr val="tx1"/>
                </a:solidFill>
                <a:hlinkClick r:id="rId8"/>
              </a:rPr>
              <a:t>Research Report on AI-</a:t>
            </a:r>
            <a:r>
              <a:rPr lang="en-US" sz="1600" dirty="0" err="1">
                <a:solidFill>
                  <a:schemeClr val="tx1"/>
                </a:solidFill>
                <a:hlinkClick r:id="rId8"/>
              </a:rPr>
              <a:t>PoweredNew</a:t>
            </a:r>
            <a:r>
              <a:rPr lang="en-US" sz="1600" dirty="0">
                <a:solidFill>
                  <a:schemeClr val="tx1"/>
                </a:solidFill>
                <a:hlinkClick r:id="rId8"/>
              </a:rPr>
              <a:t> Connectivity Enabling </a:t>
            </a:r>
            <a:r>
              <a:rPr lang="en-US" sz="1600" dirty="0" err="1">
                <a:solidFill>
                  <a:schemeClr val="tx1"/>
                </a:solidFill>
                <a:hlinkClick r:id="rId8"/>
              </a:rPr>
              <a:t>theNew</a:t>
            </a:r>
            <a:r>
              <a:rPr lang="en-US" sz="1600" dirty="0">
                <a:solidFill>
                  <a:schemeClr val="tx1"/>
                </a:solidFill>
                <a:hlinkClick r:id="rId8"/>
              </a:rPr>
              <a:t> Industrial Revolution</a:t>
            </a:r>
            <a:endParaRPr lang="en-US" sz="1600" dirty="0">
              <a:solidFill>
                <a:schemeClr val="tx1"/>
              </a:solidFill>
            </a:endParaRPr>
          </a:p>
        </p:txBody>
      </p:sp>
      <p:sp>
        <p:nvSpPr>
          <p:cNvPr id="4" name="Footer Placeholder 3">
            <a:extLst>
              <a:ext uri="{FF2B5EF4-FFF2-40B4-BE49-F238E27FC236}">
                <a16:creationId xmlns:a16="http://schemas.microsoft.com/office/drawing/2014/main" id="{BC075633-BD73-4AA3-A529-BED4ABCB05EB}"/>
              </a:ext>
            </a:extLst>
          </p:cNvPr>
          <p:cNvSpPr>
            <a:spLocks noGrp="1"/>
          </p:cNvSpPr>
          <p:nvPr>
            <p:ph type="ftr" idx="14"/>
          </p:nvPr>
        </p:nvSpPr>
        <p:spPr/>
        <p:txBody>
          <a:bodyPr/>
          <a:lstStyle/>
          <a:p>
            <a:r>
              <a:rPr lang="en-GB"/>
              <a:t>Bo Sun, Sanechips</a:t>
            </a:r>
            <a:endParaRPr lang="en-GB" dirty="0"/>
          </a:p>
        </p:txBody>
      </p:sp>
      <p:sp>
        <p:nvSpPr>
          <p:cNvPr id="8" name="Slide Number Placeholder 7">
            <a:extLst>
              <a:ext uri="{FF2B5EF4-FFF2-40B4-BE49-F238E27FC236}">
                <a16:creationId xmlns:a16="http://schemas.microsoft.com/office/drawing/2014/main" id="{98CC01DB-CFA3-4BEF-9C4D-D9E83EBB012C}"/>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9" name="Date Placeholder 8">
            <a:extLst>
              <a:ext uri="{FF2B5EF4-FFF2-40B4-BE49-F238E27FC236}">
                <a16:creationId xmlns:a16="http://schemas.microsoft.com/office/drawing/2014/main" id="{509D6055-1EC0-42C8-9126-F99DFA115DE2}"/>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5553411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WAA Certification Program Progress</a:t>
            </a:r>
            <a:endParaRPr lang="en-GB" dirty="0">
              <a:solidFill>
                <a:srgbClr val="FF0000"/>
              </a:solidFill>
            </a:endParaRPr>
          </a:p>
        </p:txBody>
      </p:sp>
      <p:sp>
        <p:nvSpPr>
          <p:cNvPr id="3" name="内容占位符 2"/>
          <p:cNvSpPr>
            <a:spLocks noGrp="1"/>
          </p:cNvSpPr>
          <p:nvPr>
            <p:ph idx="1"/>
          </p:nvPr>
        </p:nvSpPr>
        <p:spPr>
          <a:xfrm>
            <a:off x="914401" y="1981201"/>
            <a:ext cx="10361084" cy="4419599"/>
          </a:xfrm>
        </p:spPr>
        <p:txBody>
          <a:bodyPr/>
          <a:lstStyle/>
          <a:p>
            <a:pPr>
              <a:buFont typeface="Arial" panose="020B0604020202020204" pitchFamily="34" charset="0"/>
              <a:buChar char="•"/>
            </a:pPr>
            <a:r>
              <a:rPr lang="en-US" altLang="zh-CN" sz="1600" dirty="0">
                <a:solidFill>
                  <a:schemeClr val="tx1"/>
                </a:solidFill>
                <a:sym typeface="+mn-ea"/>
              </a:rPr>
              <a:t>Certification Program for WLAN Device Networking Performance and Experience in Home Scenarios(Based on IEEE 802.11be); Est. launch time: </a:t>
            </a:r>
            <a:r>
              <a:rPr lang="en-US" altLang="zh-CN" sz="1600" dirty="0">
                <a:solidFill>
                  <a:schemeClr val="tx1"/>
                </a:solidFill>
                <a:ea typeface="宋体" panose="02010600030101010101" pitchFamily="2" charset="-122"/>
                <a:sym typeface="+mn-ea"/>
              </a:rPr>
              <a:t>2025</a:t>
            </a:r>
            <a:endParaRPr lang="en-US" altLang="zh-CN" sz="1600" dirty="0">
              <a:solidFill>
                <a:schemeClr val="tx1"/>
              </a:solidFill>
              <a:sym typeface="+mn-ea"/>
            </a:endParaRPr>
          </a:p>
          <a:p>
            <a:pPr marL="742950" lvl="1" indent="-285750">
              <a:buFont typeface="Arial" panose="020B0604020202020204" pitchFamily="34" charset="0"/>
              <a:buChar char="•"/>
            </a:pPr>
            <a:r>
              <a:rPr lang="en-US" altLang="zh-CN" sz="1600" kern="1200" noProof="0" dirty="0">
                <a:ln>
                  <a:noFill/>
                </a:ln>
                <a:solidFill>
                  <a:schemeClr val="tx1"/>
                </a:solidFill>
                <a:effectLst/>
                <a:uLnTx/>
                <a:uFillTx/>
                <a:latin typeface="Times New Roman" panose="02020603050405020304" pitchFamily="16" charset="0"/>
                <a:ea typeface="MS Gothic" panose="020B0609070205080204" charset="-128"/>
                <a:cs typeface="+mn-cs"/>
                <a:sym typeface="+mn-ea"/>
              </a:rPr>
              <a:t>focusing on WLAN operator’s network in home scenario</a:t>
            </a:r>
          </a:p>
          <a:p>
            <a:pPr lvl="1">
              <a:buFont typeface="Arial" panose="020B0604020202020204" pitchFamily="34" charset="0"/>
              <a:buChar char="•"/>
            </a:pPr>
            <a:r>
              <a:rPr lang="en-US" altLang="zh-CN" sz="1600" kern="1200" noProof="0" dirty="0">
                <a:ln>
                  <a:noFill/>
                </a:ln>
                <a:solidFill>
                  <a:schemeClr val="tx1"/>
                </a:solidFill>
                <a:effectLst/>
                <a:uLnTx/>
                <a:uFillTx/>
                <a:latin typeface="Times New Roman" panose="02020603050405020304" pitchFamily="16" charset="0"/>
                <a:ea typeface="MS Gothic" panose="020B0609070205080204" charset="-128"/>
                <a:cs typeface="+mn-cs"/>
                <a:sym typeface="+mn-ea"/>
              </a:rPr>
              <a:t>the world’s first certification program focusing on performance and user experience for 11be networking devices</a:t>
            </a:r>
          </a:p>
          <a:p>
            <a:pPr lvl="1">
              <a:buFont typeface="Arial" panose="020B0604020202020204" pitchFamily="34" charset="0"/>
              <a:buChar char="•"/>
            </a:pPr>
            <a:r>
              <a:rPr lang="en-US" altLang="zh-CN" sz="1600" dirty="0">
                <a:solidFill>
                  <a:schemeClr val="tx1"/>
                </a:solidFill>
                <a:sym typeface="+mn-ea"/>
              </a:rPr>
              <a:t>CMCC has adopted this certification as pre-requisite for WLAN devices </a:t>
            </a:r>
            <a:r>
              <a:rPr lang="en-US" altLang="zh-CN" sz="1600" kern="1200" noProof="0" dirty="0">
                <a:ln>
                  <a:noFill/>
                </a:ln>
                <a:solidFill>
                  <a:schemeClr val="tx1"/>
                </a:solidFill>
                <a:effectLst/>
                <a:uLnTx/>
                <a:uFillTx/>
                <a:latin typeface="Times New Roman" panose="02020603050405020304" pitchFamily="16" charset="0"/>
                <a:ea typeface="MS Gothic" panose="020B0609070205080204" charset="-128"/>
                <a:cs typeface="+mn-cs"/>
                <a:sym typeface="+mn-ea"/>
              </a:rPr>
              <a:t>procurement</a:t>
            </a:r>
            <a:endParaRPr lang="en-US" altLang="zh-CN" sz="1600" dirty="0">
              <a:solidFill>
                <a:schemeClr val="tx1"/>
              </a:solidFill>
              <a:sym typeface="+mn-ea"/>
            </a:endParaRPr>
          </a:p>
          <a:p>
            <a:pPr lvl="1">
              <a:buFont typeface="Arial" panose="020B0604020202020204" pitchFamily="34" charset="0"/>
              <a:buChar char="•"/>
            </a:pPr>
            <a:endParaRPr lang="en-US" altLang="zh-CN" sz="1400" dirty="0">
              <a:solidFill>
                <a:schemeClr val="tx1"/>
              </a:solidFill>
            </a:endParaRPr>
          </a:p>
          <a:p>
            <a:pPr marL="342900" lvl="0" indent="-342900">
              <a:buFont typeface="Arial" panose="020B0604020202020204" pitchFamily="34" charset="0"/>
              <a:buChar char="•"/>
            </a:pPr>
            <a:r>
              <a:rPr lang="en-US" altLang="zh-CN" sz="1600" dirty="0">
                <a:solidFill>
                  <a:schemeClr val="tx1"/>
                </a:solidFill>
                <a:sym typeface="+mn-ea"/>
              </a:rPr>
              <a:t>Certification Program for </a:t>
            </a:r>
            <a:r>
              <a:rPr lang="en-US" altLang="zh-CN" sz="1600" dirty="0">
                <a:solidFill>
                  <a:schemeClr val="tx1"/>
                </a:solidFill>
              </a:rPr>
              <a:t>Campus Office WLAN Performance; The Cert. b</a:t>
            </a:r>
            <a:r>
              <a:rPr lang="en-US" altLang="zh-CN" sz="1600" dirty="0">
                <a:solidFill>
                  <a:schemeClr val="tx1"/>
                </a:solidFill>
                <a:sym typeface="+mn-ea"/>
              </a:rPr>
              <a:t>ased on IEEE 802.11ax launched in 2023, and the Cert. based on IEEE 802.11be launched in 2024</a:t>
            </a:r>
            <a:endParaRPr lang="en-US" altLang="zh-CN" sz="1600" dirty="0">
              <a:solidFill>
                <a:schemeClr val="tx1"/>
              </a:solidFill>
            </a:endParaRPr>
          </a:p>
          <a:p>
            <a:pPr lvl="1">
              <a:buFont typeface="Arial" panose="020B0604020202020204" pitchFamily="34" charset="0"/>
              <a:buChar char="•"/>
            </a:pPr>
            <a:r>
              <a:rPr lang="en-US" altLang="zh-CN" sz="1600" dirty="0">
                <a:solidFill>
                  <a:schemeClr val="tx1"/>
                </a:solidFill>
              </a:rPr>
              <a:t>focusing on the performance and experience of WLAN in campus office scenarios</a:t>
            </a:r>
          </a:p>
          <a:p>
            <a:pPr lvl="1">
              <a:buFont typeface="Arial" panose="020B0604020202020204" pitchFamily="34" charset="0"/>
              <a:buChar char="•"/>
            </a:pPr>
            <a:r>
              <a:rPr lang="en-US" altLang="zh-CN" sz="1600" dirty="0">
                <a:solidFill>
                  <a:schemeClr val="tx1"/>
                </a:solidFill>
              </a:rPr>
              <a:t>As of now, a total of 4 products have obtained certificates. </a:t>
            </a:r>
          </a:p>
          <a:p>
            <a:pPr marL="457200" lvl="1" indent="0">
              <a:buFont typeface="Arial" panose="020B0604020202020204" pitchFamily="34" charset="0"/>
              <a:buNone/>
            </a:pPr>
            <a:endParaRPr lang="en-US" altLang="zh-CN" sz="1600" dirty="0">
              <a:solidFill>
                <a:schemeClr val="tx1"/>
              </a:solidFill>
            </a:endParaRPr>
          </a:p>
          <a:p>
            <a:pPr marL="342900" lvl="0" indent="-342900">
              <a:buFont typeface="Arial" panose="020B0604020202020204" pitchFamily="34" charset="0"/>
              <a:buChar char="•"/>
            </a:pPr>
            <a:r>
              <a:rPr lang="en-US" altLang="zh-CN" sz="1600" dirty="0">
                <a:solidFill>
                  <a:schemeClr val="tx1"/>
                </a:solidFill>
                <a:sym typeface="+mn-ea"/>
              </a:rPr>
              <a:t>Certification Program for </a:t>
            </a:r>
            <a:r>
              <a:rPr lang="en-US" altLang="zh-CN" sz="1600" dirty="0">
                <a:solidFill>
                  <a:schemeClr val="tx1"/>
                </a:solidFill>
              </a:rPr>
              <a:t>WLAN Single-Device Performance and Experience in Home Scenarios; The Cert. based on IEEE 802.11ax launched in 2023, and the Cert. b</a:t>
            </a:r>
            <a:r>
              <a:rPr lang="en-US" altLang="zh-CN" sz="1600" dirty="0">
                <a:solidFill>
                  <a:schemeClr val="tx1"/>
                </a:solidFill>
                <a:sym typeface="+mn-ea"/>
              </a:rPr>
              <a:t>ased on IEEE 802.11be launched in 2024</a:t>
            </a:r>
          </a:p>
          <a:p>
            <a:pPr marL="742950" lvl="1" indent="-285750">
              <a:buFont typeface="Arial" panose="020B0604020202020204" pitchFamily="34" charset="0"/>
              <a:buChar char="•"/>
            </a:pPr>
            <a:r>
              <a:rPr lang="en-US" altLang="zh-CN" sz="1600" dirty="0">
                <a:solidFill>
                  <a:schemeClr val="tx1"/>
                </a:solidFill>
              </a:rPr>
              <a:t>focusing on the performance and experience of WLAN in home single-device scenarios</a:t>
            </a:r>
          </a:p>
          <a:p>
            <a:pPr lvl="1">
              <a:buFont typeface="Arial" panose="020B0604020202020204" pitchFamily="34" charset="0"/>
              <a:buChar char="•"/>
            </a:pPr>
            <a:r>
              <a:rPr lang="en-US" altLang="zh-CN" sz="1600" dirty="0">
                <a:solidFill>
                  <a:schemeClr val="tx1"/>
                </a:solidFill>
              </a:rPr>
              <a:t>As of now, a total of 4 products have obtained certificates.</a:t>
            </a:r>
          </a:p>
        </p:txBody>
      </p:sp>
      <p:sp>
        <p:nvSpPr>
          <p:cNvPr id="2" name="Footer Placeholder 1">
            <a:extLst>
              <a:ext uri="{FF2B5EF4-FFF2-40B4-BE49-F238E27FC236}">
                <a16:creationId xmlns:a16="http://schemas.microsoft.com/office/drawing/2014/main" id="{351C14FA-36AF-497C-BBF1-88815DE05394}"/>
              </a:ext>
            </a:extLst>
          </p:cNvPr>
          <p:cNvSpPr>
            <a:spLocks noGrp="1"/>
          </p:cNvSpPr>
          <p:nvPr>
            <p:ph type="ftr" idx="14"/>
          </p:nvPr>
        </p:nvSpPr>
        <p:spPr/>
        <p:txBody>
          <a:bodyPr/>
          <a:lstStyle/>
          <a:p>
            <a:r>
              <a:rPr lang="en-GB"/>
              <a:t>Bo Sun, Sanechips</a:t>
            </a:r>
            <a:endParaRPr lang="en-GB" dirty="0"/>
          </a:p>
        </p:txBody>
      </p:sp>
      <p:sp>
        <p:nvSpPr>
          <p:cNvPr id="7" name="Slide Number Placeholder 6">
            <a:extLst>
              <a:ext uri="{FF2B5EF4-FFF2-40B4-BE49-F238E27FC236}">
                <a16:creationId xmlns:a16="http://schemas.microsoft.com/office/drawing/2014/main" id="{A817662D-9AFF-44A0-9440-E7D361DDF53E}"/>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8" name="Date Placeholder 7">
            <a:extLst>
              <a:ext uri="{FF2B5EF4-FFF2-40B4-BE49-F238E27FC236}">
                <a16:creationId xmlns:a16="http://schemas.microsoft.com/office/drawing/2014/main" id="{F7889255-0E76-41E8-B879-C38570801503}"/>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107871255"/>
      </p:ext>
    </p:extLst>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Further information</a:t>
            </a:r>
            <a:endParaRPr lang="en-GB" dirty="0"/>
          </a:p>
        </p:txBody>
      </p:sp>
      <p:sp>
        <p:nvSpPr>
          <p:cNvPr id="2" name="Content Placeholder 1"/>
          <p:cNvSpPr>
            <a:spLocks noGrp="1"/>
          </p:cNvSpPr>
          <p:nvPr>
            <p:ph idx="1"/>
          </p:nvPr>
        </p:nvSpPr>
        <p:spPr>
          <a:xfrm>
            <a:off x="838200" y="1830390"/>
            <a:ext cx="10744200" cy="4494210"/>
          </a:xfrm>
        </p:spPr>
        <p:txBody>
          <a:bodyPr>
            <a:normAutofit fontScale="92500" lnSpcReduction="20000"/>
          </a:bodyPr>
          <a:lstStyle/>
          <a:p>
            <a:pPr>
              <a:lnSpc>
                <a:spcPct val="120000"/>
              </a:lnSpc>
              <a:spcBef>
                <a:spcPts val="0"/>
              </a:spcBef>
              <a:spcAft>
                <a:spcPts val="600"/>
              </a:spcAft>
              <a:buFont typeface="Arial" panose="020B0604020202020204" pitchFamily="34" charset="0"/>
              <a:buChar char="•"/>
            </a:pPr>
            <a:r>
              <a:rPr lang="en-US" altLang="zh-CN" b="0" dirty="0"/>
              <a:t>The WAA TCS Plenary Session Plan</a:t>
            </a:r>
          </a:p>
          <a:p>
            <a:pPr lvl="1">
              <a:lnSpc>
                <a:spcPct val="120000"/>
              </a:lnSpc>
              <a:spcBef>
                <a:spcPts val="0"/>
              </a:spcBef>
              <a:spcAft>
                <a:spcPts val="600"/>
              </a:spcAft>
              <a:buFont typeface="Arial" panose="020B0604020202020204" pitchFamily="34" charset="0"/>
              <a:buChar char="•"/>
            </a:pPr>
            <a:r>
              <a:rPr lang="en-US" altLang="zh-CN" b="0" dirty="0"/>
              <a:t>The 6th WAA TCS Plenary Session, October 2025; </a:t>
            </a:r>
            <a:r>
              <a:rPr lang="en-US" altLang="zh-CN" dirty="0"/>
              <a:t>China</a:t>
            </a:r>
            <a:r>
              <a:rPr lang="en-US" altLang="zh-CN" b="0" dirty="0"/>
              <a:t> </a:t>
            </a:r>
          </a:p>
          <a:p>
            <a:pPr lvl="1">
              <a:lnSpc>
                <a:spcPct val="120000"/>
              </a:lnSpc>
              <a:spcBef>
                <a:spcPts val="0"/>
              </a:spcBef>
              <a:spcAft>
                <a:spcPts val="600"/>
              </a:spcAft>
              <a:buFont typeface="Arial" panose="020B0604020202020204" pitchFamily="34" charset="0"/>
              <a:buChar char="•"/>
            </a:pPr>
            <a:r>
              <a:rPr lang="en-US" altLang="zh-CN" b="0" dirty="0"/>
              <a:t>The 7th WAA TCS Plenary Session, April 2026; Thailand/Malaysia.</a:t>
            </a:r>
            <a:endParaRPr lang="zh-CN" altLang="en-US" dirty="0"/>
          </a:p>
          <a:p>
            <a:pPr>
              <a:lnSpc>
                <a:spcPct val="120000"/>
              </a:lnSpc>
              <a:spcBef>
                <a:spcPts val="0"/>
              </a:spcBef>
              <a:spcAft>
                <a:spcPts val="600"/>
              </a:spcAft>
              <a:buFont typeface="Arial" panose="020B0604020202020204" pitchFamily="34" charset="0"/>
              <a:buChar char="•"/>
            </a:pPr>
            <a:r>
              <a:rPr lang="en-US" altLang="zh-CN" b="0" dirty="0"/>
              <a:t>The WAA will host the 2026 WLAN Global Industry Forum in Barcelona, Spain, in Mar 2026.</a:t>
            </a:r>
          </a:p>
          <a:p>
            <a:pPr>
              <a:lnSpc>
                <a:spcPct val="120000"/>
              </a:lnSpc>
              <a:spcBef>
                <a:spcPts val="0"/>
              </a:spcBef>
              <a:spcAft>
                <a:spcPts val="600"/>
              </a:spcAft>
              <a:buFont typeface="Arial" panose="020B0604020202020204" pitchFamily="34" charset="0"/>
              <a:buChar char="•"/>
            </a:pPr>
            <a:r>
              <a:rPr lang="en-US" altLang="zh-CN" b="0" dirty="0">
                <a:solidFill>
                  <a:schemeClr val="tx1"/>
                </a:solidFill>
              </a:rPr>
              <a:t>The Consumer Electronics Innovation Congress (CEIC) will be held in Shenzhen</a:t>
            </a:r>
            <a:r>
              <a:rPr lang="zh-CN" altLang="en-US" b="0" dirty="0">
                <a:solidFill>
                  <a:schemeClr val="tx1"/>
                </a:solidFill>
              </a:rPr>
              <a:t>，</a:t>
            </a:r>
            <a:r>
              <a:rPr lang="en-US" altLang="zh-CN" b="0" dirty="0">
                <a:solidFill>
                  <a:schemeClr val="tx1"/>
                </a:solidFill>
              </a:rPr>
              <a:t>China on November 6-8, 2025, co-hosted by WAA. </a:t>
            </a:r>
          </a:p>
          <a:p>
            <a:pPr lvl="1">
              <a:lnSpc>
                <a:spcPct val="120000"/>
              </a:lnSpc>
              <a:spcBef>
                <a:spcPts val="0"/>
              </a:spcBef>
              <a:spcAft>
                <a:spcPts val="600"/>
              </a:spcAft>
              <a:buFont typeface="Arial" panose="020B0604020202020204" pitchFamily="34" charset="0"/>
              <a:buChar char="•"/>
            </a:pPr>
            <a:r>
              <a:rPr lang="en-US" altLang="zh-CN" dirty="0">
                <a:solidFill>
                  <a:schemeClr val="tx1"/>
                </a:solidFill>
              </a:rPr>
              <a:t>WAA will host in-parallel forums</a:t>
            </a:r>
            <a:r>
              <a:rPr lang="en-US" altLang="zh-CN" b="0" dirty="0">
                <a:solidFill>
                  <a:schemeClr val="tx1"/>
                </a:solidFill>
              </a:rPr>
              <a:t>, e.g. the Testing &amp; Certification Forum (tentative name) and the Short-Range Wireless Communication Forum (tentative name).</a:t>
            </a:r>
          </a:p>
          <a:p>
            <a:pPr>
              <a:buFont typeface="Arial" panose="020B0604020202020204" pitchFamily="34" charset="0"/>
              <a:buChar char="•"/>
            </a:pPr>
            <a:endParaRPr lang="en-US" dirty="0">
              <a:solidFill>
                <a:srgbClr val="FF0000"/>
              </a:solidFill>
            </a:endParaRPr>
          </a:p>
          <a:p>
            <a:pPr>
              <a:buFont typeface="Arial" panose="020B0604020202020204" pitchFamily="34" charset="0"/>
              <a:buChar char="•"/>
            </a:pPr>
            <a:endParaRPr dirty="0">
              <a:solidFill>
                <a:srgbClr val="FF0000"/>
              </a:solidFill>
            </a:endParaRPr>
          </a:p>
          <a:p>
            <a:pPr>
              <a:buFont typeface="Arial" panose="020B0604020202020204" pitchFamily="34" charset="0"/>
              <a:buChar char="•"/>
            </a:pPr>
            <a:r>
              <a:rPr lang="en-US" dirty="0">
                <a:solidFill>
                  <a:schemeClr val="tx1"/>
                </a:solidFill>
              </a:rPr>
              <a:t>Find more information at https://www.waa-alliance.org/</a:t>
            </a:r>
            <a:endParaRPr lang="en-GB" dirty="0"/>
          </a:p>
        </p:txBody>
      </p:sp>
      <p:sp>
        <p:nvSpPr>
          <p:cNvPr id="6" name="Footer Placeholder 5">
            <a:extLst>
              <a:ext uri="{FF2B5EF4-FFF2-40B4-BE49-F238E27FC236}">
                <a16:creationId xmlns:a16="http://schemas.microsoft.com/office/drawing/2014/main" id="{5061B628-02C0-4842-AEC4-476AFE098FC5}"/>
              </a:ext>
            </a:extLst>
          </p:cNvPr>
          <p:cNvSpPr>
            <a:spLocks noGrp="1"/>
          </p:cNvSpPr>
          <p:nvPr>
            <p:ph type="ftr" idx="14"/>
          </p:nvPr>
        </p:nvSpPr>
        <p:spPr/>
        <p:txBody>
          <a:bodyPr/>
          <a:lstStyle/>
          <a:p>
            <a:r>
              <a:rPr lang="en-GB"/>
              <a:t>Bo Sun, Sanechips</a:t>
            </a:r>
            <a:endParaRPr lang="en-GB" dirty="0"/>
          </a:p>
        </p:txBody>
      </p:sp>
      <p:sp>
        <p:nvSpPr>
          <p:cNvPr id="7" name="Slide Number Placeholder 6">
            <a:extLst>
              <a:ext uri="{FF2B5EF4-FFF2-40B4-BE49-F238E27FC236}">
                <a16:creationId xmlns:a16="http://schemas.microsoft.com/office/drawing/2014/main" id="{3309AC53-1F30-4B69-85D1-DE13C7CA184E}"/>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8" name="Date Placeholder 7">
            <a:extLst>
              <a:ext uri="{FF2B5EF4-FFF2-40B4-BE49-F238E27FC236}">
                <a16:creationId xmlns:a16="http://schemas.microsoft.com/office/drawing/2014/main" id="{141ED7DE-D97E-42E1-9708-848F5EE44EEA}"/>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06414528"/>
      </p:ext>
    </p:extLst>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a:t>
            </a:r>
            <a:r>
              <a:rPr lang="tr-TR" i="0" dirty="0" err="1">
                <a:solidFill>
                  <a:srgbClr val="000000"/>
                </a:solidFill>
                <a:effectLst/>
              </a:rPr>
              <a:t>July</a:t>
            </a:r>
            <a:r>
              <a:rPr lang="tr-TR" i="0" dirty="0">
                <a:solidFill>
                  <a:srgbClr val="000000"/>
                </a:solidFill>
                <a:effectLst/>
              </a:rPr>
              <a:t> </a:t>
            </a:r>
            <a:r>
              <a:rPr lang="en-US" i="0" dirty="0">
                <a:solidFill>
                  <a:srgbClr val="000000"/>
                </a:solidFill>
                <a:effectLst/>
              </a:rPr>
              <a:t>2025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a:t>
            </a:r>
            <a:r>
              <a:rPr lang="tr-TR" sz="2000" b="0" dirty="0"/>
              <a:t>7</a:t>
            </a:r>
            <a:r>
              <a:rPr lang="en-GB" sz="2000" b="0" dirty="0"/>
              <a:t>-</a:t>
            </a:r>
            <a:r>
              <a:rPr lang="tr-TR" sz="2000" b="0" dirty="0"/>
              <a:t>30</a:t>
            </a:r>
            <a:endParaRPr lang="en-GB" sz="2000" b="0"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756111303"/>
              </p:ext>
            </p:extLst>
          </p:nvPr>
        </p:nvGraphicFramePr>
        <p:xfrm>
          <a:off x="482600" y="2667969"/>
          <a:ext cx="10896600" cy="3355269"/>
        </p:xfrm>
        <a:graphic>
          <a:graphicData uri="http://schemas.openxmlformats.org/presentationml/2006/ole">
            <mc:AlternateContent xmlns:mc="http://schemas.openxmlformats.org/markup-compatibility/2006">
              <mc:Choice xmlns:v="urn:schemas-microsoft-com:vml" Requires="v">
                <p:oleObj spid="_x0000_s14345" name="Document" r:id="rId4" imgW="8250056" imgH="2546213" progId="Word.Document.8">
                  <p:embed/>
                </p:oleObj>
              </mc:Choice>
              <mc:Fallback>
                <p:oleObj name="Document" r:id="rId4" imgW="8250056" imgH="2546213"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5"/>
                      <a:srcRect/>
                      <a:stretch>
                        <a:fillRect/>
                      </a:stretch>
                    </p:blipFill>
                    <p:spPr bwMode="auto">
                      <a:xfrm>
                        <a:off x="482600" y="2667969"/>
                        <a:ext cx="10896600" cy="3355269"/>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C2E766F0-62DC-4790-B3BD-9D6DFEDF4113}"/>
              </a:ext>
            </a:extLst>
          </p:cNvPr>
          <p:cNvSpPr>
            <a:spLocks noGrp="1"/>
          </p:cNvSpPr>
          <p:nvPr>
            <p:ph type="ftr" idx="11"/>
          </p:nvPr>
        </p:nvSpPr>
        <p:spPr/>
        <p:txBody>
          <a:bodyPr/>
          <a:lstStyle/>
          <a:p>
            <a:r>
              <a:rPr lang="en-GB"/>
              <a:t>Tuncer Baykas, Ofinno</a:t>
            </a:r>
          </a:p>
        </p:txBody>
      </p:sp>
      <p:sp>
        <p:nvSpPr>
          <p:cNvPr id="4" name="Slide Number Placeholder 3">
            <a:extLst>
              <a:ext uri="{FF2B5EF4-FFF2-40B4-BE49-F238E27FC236}">
                <a16:creationId xmlns:a16="http://schemas.microsoft.com/office/drawing/2014/main" id="{15206A9D-904B-4000-A376-CDEE25B0991B}"/>
              </a:ext>
            </a:extLst>
          </p:cNvPr>
          <p:cNvSpPr>
            <a:spLocks noGrp="1"/>
          </p:cNvSpPr>
          <p:nvPr>
            <p:ph type="sldNum" idx="12"/>
          </p:nvPr>
        </p:nvSpPr>
        <p:spPr/>
        <p:txBody>
          <a:bodyPr/>
          <a:lstStyle/>
          <a:p>
            <a:r>
              <a:rPr lang="en-GB"/>
              <a:t>Slide </a:t>
            </a:r>
            <a:fld id="{DE40C9FC-4879-4F20-9ECA-A574A90476B7}" type="slidenum">
              <a:rPr lang="en-GB" smtClean="0"/>
              <a:pPr/>
              <a:t>103</a:t>
            </a:fld>
            <a:endParaRPr lang="en-GB"/>
          </a:p>
        </p:txBody>
      </p:sp>
      <p:sp>
        <p:nvSpPr>
          <p:cNvPr id="5" name="Date Placeholder 4">
            <a:extLst>
              <a:ext uri="{FF2B5EF4-FFF2-40B4-BE49-F238E27FC236}">
                <a16:creationId xmlns:a16="http://schemas.microsoft.com/office/drawing/2014/main" id="{3A0E86A6-D9F7-4A3A-BB18-67DAD03AA74C}"/>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40426369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Monday PM</a:t>
            </a:r>
            <a:r>
              <a:rPr lang="tr-TR" b="0" dirty="0">
                <a:solidFill>
                  <a:schemeClr val="tx1"/>
                </a:solidFill>
                <a:latin typeface="+mj-lt"/>
              </a:rPr>
              <a:t>2</a:t>
            </a:r>
            <a:r>
              <a:rPr lang="en-US" b="0" dirty="0">
                <a:solidFill>
                  <a:schemeClr val="tx1"/>
                </a:solidFill>
                <a:latin typeface="+mj-lt"/>
              </a:rPr>
              <a:t> and Thursday PM3 (</a:t>
            </a:r>
            <a:r>
              <a:rPr lang="tr-TR" b="0" dirty="0">
                <a:solidFill>
                  <a:schemeClr val="tx1"/>
                </a:solidFill>
                <a:latin typeface="+mj-lt"/>
              </a:rPr>
              <a:t>7</a:t>
            </a:r>
            <a:r>
              <a:rPr lang="en-US" b="0" dirty="0">
                <a:solidFill>
                  <a:schemeClr val="tx1"/>
                </a:solidFill>
                <a:latin typeface="+mj-lt"/>
              </a:rPr>
              <a:t>:30 PM).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7" name="Table 7">
            <a:extLst>
              <a:ext uri="{FF2B5EF4-FFF2-40B4-BE49-F238E27FC236}">
                <a16:creationId xmlns:a16="http://schemas.microsoft.com/office/drawing/2014/main" id="{33FD431F-2698-6EFD-037F-D426BCC76382}"/>
              </a:ext>
            </a:extLst>
          </p:cNvPr>
          <p:cNvGraphicFramePr>
            <a:graphicFrameLocks/>
          </p:cNvGraphicFramePr>
          <p:nvPr>
            <p:extLst>
              <p:ext uri="{D42A27DB-BD31-4B8C-83A1-F6EECF244321}">
                <p14:modId xmlns:p14="http://schemas.microsoft.com/office/powerpoint/2010/main" val="3683242308"/>
              </p:ext>
            </p:extLst>
          </p:nvPr>
        </p:nvGraphicFramePr>
        <p:xfrm>
          <a:off x="2180432" y="3648710"/>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Self</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a:latin typeface="Calibri" panose="020F0502020204030204" pitchFamily="34" charset="0"/>
                          <a:cs typeface="Calibri" panose="020F0502020204030204" pitchFamily="34" charset="0"/>
                        </a:rPr>
                        <a:t>Self</a:t>
                      </a:r>
                      <a:r>
                        <a:rPr lang="en-US" sz="200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69687732"/>
                  </a:ext>
                </a:extLst>
              </a:tr>
            </a:tbl>
          </a:graphicData>
        </a:graphic>
      </p:graphicFrame>
      <p:sp>
        <p:nvSpPr>
          <p:cNvPr id="3" name="Footer Placeholder 2">
            <a:extLst>
              <a:ext uri="{FF2B5EF4-FFF2-40B4-BE49-F238E27FC236}">
                <a16:creationId xmlns:a16="http://schemas.microsoft.com/office/drawing/2014/main" id="{14E8A03A-160E-4418-850D-76EB304F3B09}"/>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461D43B2-1716-4BE4-B89C-6DDAF8781D5A}"/>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9" name="Date Placeholder 8">
            <a:extLst>
              <a:ext uri="{FF2B5EF4-FFF2-40B4-BE49-F238E27FC236}">
                <a16:creationId xmlns:a16="http://schemas.microsoft.com/office/drawing/2014/main" id="{CFA8BECA-E3E0-42E9-BF9A-68CBB7E67B47}"/>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449179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a:t>
            </a:r>
            <a:r>
              <a:rPr lang="tr-TR" sz="3200" dirty="0"/>
              <a:t> </a:t>
            </a:r>
            <a:r>
              <a:rPr lang="tr-TR" sz="3200" dirty="0" err="1"/>
              <a:t>Letter</a:t>
            </a:r>
            <a:r>
              <a:rPr lang="tr-TR" sz="3200" dirty="0"/>
              <a:t> </a:t>
            </a:r>
            <a:r>
              <a:rPr lang="tr-TR" sz="3200" dirty="0" err="1"/>
              <a:t>Ballots</a:t>
            </a:r>
            <a:endParaRPr lang="en-US" sz="3200" dirty="0"/>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10744200" cy="3628928"/>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tr-TR" kern="0" dirty="0" err="1">
                <a:solidFill>
                  <a:srgbClr val="222222"/>
                </a:solidFill>
                <a:highlight>
                  <a:srgbClr val="FFFFFF"/>
                </a:highlight>
                <a:latin typeface="+mj-lt"/>
              </a:rPr>
              <a:t>None</a:t>
            </a:r>
            <a:endParaRPr lang="es-ES" kern="0" dirty="0">
              <a:solidFill>
                <a:srgbClr val="222222"/>
              </a:solidFill>
              <a:highlight>
                <a:srgbClr val="FFFFFF"/>
              </a:highlight>
              <a:latin typeface="+mj-lt"/>
            </a:endParaRPr>
          </a:p>
        </p:txBody>
      </p:sp>
      <p:sp>
        <p:nvSpPr>
          <p:cNvPr id="2" name="Footer Placeholder 1">
            <a:extLst>
              <a:ext uri="{FF2B5EF4-FFF2-40B4-BE49-F238E27FC236}">
                <a16:creationId xmlns:a16="http://schemas.microsoft.com/office/drawing/2014/main" id="{747CDFAA-33BB-433E-B48A-7141060310C5}"/>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9E3A129F-5BD1-4FB0-9137-FC002A42EC8D}"/>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9" name="Date Placeholder 8">
            <a:extLst>
              <a:ext uri="{FF2B5EF4-FFF2-40B4-BE49-F238E27FC236}">
                <a16:creationId xmlns:a16="http://schemas.microsoft.com/office/drawing/2014/main" id="{0CAFF436-62EF-4BE2-8008-94D6D9CD0F3C}"/>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6765379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BF75-58A4-B6C3-003E-D4B48225BFA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B44F09E-3A65-192F-6705-FFC035E3AF20}"/>
              </a:ext>
            </a:extLst>
          </p:cNvPr>
          <p:cNvSpPr>
            <a:spLocks noGrp="1"/>
          </p:cNvSpPr>
          <p:nvPr>
            <p:ph type="title"/>
          </p:nvPr>
        </p:nvSpPr>
        <p:spPr>
          <a:xfrm>
            <a:off x="743372" y="731522"/>
            <a:ext cx="10454909" cy="1136227"/>
          </a:xfrm>
        </p:spPr>
        <p:txBody>
          <a:bodyPr/>
          <a:lstStyle/>
          <a:p>
            <a:r>
              <a:rPr lang="tr-TR" dirty="0"/>
              <a:t>PAR/CSD </a:t>
            </a:r>
            <a:r>
              <a:rPr lang="tr-TR" dirty="0" err="1"/>
              <a:t>Review</a:t>
            </a:r>
            <a:endParaRPr lang="en-US" sz="3200" dirty="0"/>
          </a:p>
        </p:txBody>
      </p:sp>
      <p:sp>
        <p:nvSpPr>
          <p:cNvPr id="3" name="Content Placeholder 2">
            <a:extLst>
              <a:ext uri="{FF2B5EF4-FFF2-40B4-BE49-F238E27FC236}">
                <a16:creationId xmlns:a16="http://schemas.microsoft.com/office/drawing/2014/main" id="{BC912700-76E7-DDBE-DC2F-423CEDFB9696}"/>
              </a:ext>
            </a:extLst>
          </p:cNvPr>
          <p:cNvSpPr txBox="1">
            <a:spLocks/>
          </p:cNvSpPr>
          <p:nvPr/>
        </p:nvSpPr>
        <p:spPr bwMode="auto">
          <a:xfrm>
            <a:off x="1219200" y="1981960"/>
            <a:ext cx="10744200" cy="3628928"/>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tr-TR" kern="0" dirty="0">
                <a:solidFill>
                  <a:srgbClr val="222222"/>
                </a:solidFill>
                <a:highlight>
                  <a:srgbClr val="FFFFFF"/>
                </a:highlight>
                <a:latin typeface="+mj-lt"/>
              </a:rPr>
              <a:t>802.19 sent </a:t>
            </a:r>
            <a:r>
              <a:rPr lang="tr-TR" kern="0" dirty="0" err="1">
                <a:solidFill>
                  <a:srgbClr val="222222"/>
                </a:solidFill>
                <a:highlight>
                  <a:srgbClr val="FFFFFF"/>
                </a:highlight>
                <a:latin typeface="+mj-lt"/>
              </a:rPr>
              <a:t>comments</a:t>
            </a:r>
            <a:r>
              <a:rPr lang="tr-TR" kern="0" dirty="0">
                <a:solidFill>
                  <a:srgbClr val="222222"/>
                </a:solidFill>
                <a:highlight>
                  <a:srgbClr val="FFFFFF"/>
                </a:highlight>
                <a:latin typeface="+mj-lt"/>
              </a:rPr>
              <a:t> </a:t>
            </a:r>
            <a:r>
              <a:rPr lang="tr-TR" kern="0" dirty="0" err="1">
                <a:solidFill>
                  <a:srgbClr val="222222"/>
                </a:solidFill>
                <a:highlight>
                  <a:srgbClr val="FFFFFF"/>
                </a:highlight>
                <a:latin typeface="+mj-lt"/>
              </a:rPr>
              <a:t>to</a:t>
            </a:r>
            <a:r>
              <a:rPr lang="tr-TR" kern="0" dirty="0">
                <a:solidFill>
                  <a:srgbClr val="222222"/>
                </a:solidFill>
                <a:highlight>
                  <a:srgbClr val="FFFFFF"/>
                </a:highlight>
                <a:latin typeface="+mj-lt"/>
              </a:rPr>
              <a:t> 802.11 WG </a:t>
            </a:r>
            <a:r>
              <a:rPr lang="tr-TR" kern="0" dirty="0" err="1">
                <a:solidFill>
                  <a:srgbClr val="222222"/>
                </a:solidFill>
                <a:highlight>
                  <a:srgbClr val="FFFFFF"/>
                </a:highlight>
                <a:latin typeface="+mj-lt"/>
              </a:rPr>
              <a:t>about</a:t>
            </a:r>
            <a:r>
              <a:rPr lang="tr-TR" kern="0" dirty="0">
                <a:solidFill>
                  <a:srgbClr val="222222"/>
                </a:solidFill>
                <a:highlight>
                  <a:srgbClr val="FFFFFF"/>
                </a:highlight>
                <a:latin typeface="+mj-lt"/>
              </a:rPr>
              <a:t> 802.11bt PAR </a:t>
            </a:r>
            <a:r>
              <a:rPr lang="tr-TR" kern="0" dirty="0" err="1">
                <a:solidFill>
                  <a:srgbClr val="222222"/>
                </a:solidFill>
                <a:highlight>
                  <a:srgbClr val="FFFFFF"/>
                </a:highlight>
                <a:latin typeface="+mj-lt"/>
              </a:rPr>
              <a:t>and</a:t>
            </a:r>
            <a:r>
              <a:rPr lang="tr-TR" kern="0" dirty="0">
                <a:solidFill>
                  <a:srgbClr val="222222"/>
                </a:solidFill>
                <a:highlight>
                  <a:srgbClr val="FFFFFF"/>
                </a:highlight>
                <a:latin typeface="+mj-lt"/>
              </a:rPr>
              <a:t> CSD.</a:t>
            </a:r>
            <a:endParaRPr lang="es-ES" kern="0" dirty="0">
              <a:solidFill>
                <a:srgbClr val="222222"/>
              </a:solidFill>
              <a:highlight>
                <a:srgbClr val="FFFFFF"/>
              </a:highlight>
              <a:latin typeface="+mj-lt"/>
            </a:endParaRPr>
          </a:p>
        </p:txBody>
      </p:sp>
      <p:sp>
        <p:nvSpPr>
          <p:cNvPr id="2" name="Footer Placeholder 1">
            <a:extLst>
              <a:ext uri="{FF2B5EF4-FFF2-40B4-BE49-F238E27FC236}">
                <a16:creationId xmlns:a16="http://schemas.microsoft.com/office/drawing/2014/main" id="{128940A8-B554-4B42-9150-E22A1F94F9CE}"/>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E4BAC0C1-0A93-42BB-B475-E55A68FB7ACC}"/>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9" name="Date Placeholder 8">
            <a:extLst>
              <a:ext uri="{FF2B5EF4-FFF2-40B4-BE49-F238E27FC236}">
                <a16:creationId xmlns:a16="http://schemas.microsoft.com/office/drawing/2014/main" id="{7CF7515E-7FB7-455D-BF93-EC8EEA275940}"/>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41112264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A726-C346-1E44-CE24-5F94BCBFB508}"/>
              </a:ext>
            </a:extLst>
          </p:cNvPr>
          <p:cNvSpPr>
            <a:spLocks noGrp="1"/>
          </p:cNvSpPr>
          <p:nvPr>
            <p:ph type="title"/>
          </p:nvPr>
        </p:nvSpPr>
        <p:spPr/>
        <p:txBody>
          <a:bodyPr/>
          <a:lstStyle/>
          <a:p>
            <a:r>
              <a:rPr lang="en-US" dirty="0"/>
              <a:t>802.19.3a Task Group</a:t>
            </a:r>
          </a:p>
        </p:txBody>
      </p:sp>
      <p:sp>
        <p:nvSpPr>
          <p:cNvPr id="3" name="Content Placeholder 2">
            <a:extLst>
              <a:ext uri="{FF2B5EF4-FFF2-40B4-BE49-F238E27FC236}">
                <a16:creationId xmlns:a16="http://schemas.microsoft.com/office/drawing/2014/main" id="{DF95C1EA-954D-208B-E139-13379EABE68A}"/>
              </a:ext>
            </a:extLst>
          </p:cNvPr>
          <p:cNvSpPr>
            <a:spLocks noGrp="1"/>
          </p:cNvSpPr>
          <p:nvPr>
            <p:ph idx="1"/>
          </p:nvPr>
        </p:nvSpPr>
        <p:spPr>
          <a:xfrm>
            <a:off x="871543" y="1524000"/>
            <a:ext cx="10634657" cy="4113213"/>
          </a:xfrm>
        </p:spPr>
        <p:txBody>
          <a:bodyPr/>
          <a:lstStyle/>
          <a:p>
            <a:r>
              <a:rPr lang="en-US" sz="2250" b="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a:t>
            </a:r>
          </a:p>
          <a:p>
            <a:r>
              <a:rPr lang="en-US" sz="2250" b="0" dirty="0"/>
              <a:t>This amendment includes recommendations with respect to new devices, as well as compatibility with deployed legacy devices</a:t>
            </a:r>
            <a:r>
              <a:rPr lang="tr-TR" sz="2250" b="0" dirty="0"/>
              <a:t>.</a:t>
            </a:r>
          </a:p>
          <a:p>
            <a:endParaRPr lang="tr-TR" sz="2250" b="0" dirty="0"/>
          </a:p>
          <a:p>
            <a:endParaRPr lang="en-US" sz="2250" b="0" dirty="0"/>
          </a:p>
          <a:p>
            <a:endParaRPr lang="en-US" sz="2250" dirty="0"/>
          </a:p>
          <a:p>
            <a:r>
              <a:rPr lang="en-US" sz="2250" dirty="0"/>
              <a:t>	</a:t>
            </a:r>
          </a:p>
          <a:p>
            <a:endParaRPr lang="en-US" sz="2250" dirty="0"/>
          </a:p>
        </p:txBody>
      </p:sp>
      <p:sp>
        <p:nvSpPr>
          <p:cNvPr id="5" name="Footer Placeholder 4">
            <a:extLst>
              <a:ext uri="{FF2B5EF4-FFF2-40B4-BE49-F238E27FC236}">
                <a16:creationId xmlns:a16="http://schemas.microsoft.com/office/drawing/2014/main" id="{D24FD3DF-A686-4650-91AC-D8A8F9623869}"/>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4C175E5D-296B-497C-A146-A12F90DC4361}"/>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9" name="Date Placeholder 8">
            <a:extLst>
              <a:ext uri="{FF2B5EF4-FFF2-40B4-BE49-F238E27FC236}">
                <a16:creationId xmlns:a16="http://schemas.microsoft.com/office/drawing/2014/main" id="{5989B67A-8315-4E6C-92C5-5C1B175B0880}"/>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4823907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07FF3F-4A5C-59B3-591A-6267908B5268}"/>
              </a:ext>
            </a:extLst>
          </p:cNvPr>
          <p:cNvSpPr>
            <a:spLocks noGrp="1"/>
          </p:cNvSpPr>
          <p:nvPr>
            <p:ph type="title"/>
          </p:nvPr>
        </p:nvSpPr>
        <p:spPr/>
        <p:txBody>
          <a:bodyPr/>
          <a:lstStyle/>
          <a:p>
            <a:r>
              <a:rPr lang="tr-TR" dirty="0" err="1"/>
              <a:t>Being</a:t>
            </a:r>
            <a:r>
              <a:rPr lang="tr-TR" dirty="0"/>
              <a:t> IEEE </a:t>
            </a:r>
            <a:r>
              <a:rPr lang="tr-TR" dirty="0" err="1"/>
              <a:t>Senior</a:t>
            </a:r>
            <a:r>
              <a:rPr lang="tr-TR" dirty="0"/>
              <a:t> </a:t>
            </a:r>
            <a:r>
              <a:rPr lang="tr-TR" dirty="0" err="1"/>
              <a:t>Member</a:t>
            </a:r>
            <a:endParaRPr lang="tr-TR" dirty="0"/>
          </a:p>
        </p:txBody>
      </p:sp>
      <p:sp>
        <p:nvSpPr>
          <p:cNvPr id="3" name="İçerik Yer Tutucusu 2">
            <a:extLst>
              <a:ext uri="{FF2B5EF4-FFF2-40B4-BE49-F238E27FC236}">
                <a16:creationId xmlns:a16="http://schemas.microsoft.com/office/drawing/2014/main" id="{B0E7324F-B815-9299-E29F-89ABD57717E8}"/>
              </a:ext>
            </a:extLst>
          </p:cNvPr>
          <p:cNvSpPr>
            <a:spLocks noGrp="1"/>
          </p:cNvSpPr>
          <p:nvPr>
            <p:ph idx="1"/>
          </p:nvPr>
        </p:nvSpPr>
        <p:spPr>
          <a:xfrm>
            <a:off x="929218" y="1600200"/>
            <a:ext cx="10361084" cy="4113213"/>
          </a:xfrm>
        </p:spPr>
        <p:txBody>
          <a:bodyPr/>
          <a:lstStyle/>
          <a:p>
            <a:pPr>
              <a:buFont typeface="Arial" panose="020B0604020202020204" pitchFamily="34" charset="0"/>
              <a:buChar char="•"/>
            </a:pPr>
            <a:r>
              <a:rPr lang="en-US" dirty="0"/>
              <a:t>Recognition: </a:t>
            </a:r>
            <a:r>
              <a:rPr lang="en-US" b="0" dirty="0"/>
              <a:t>The professional recognition of your peers for technical and professional excellence.</a:t>
            </a:r>
          </a:p>
          <a:p>
            <a:pPr>
              <a:buFont typeface="Arial" panose="020B0604020202020204" pitchFamily="34" charset="0"/>
              <a:buChar char="•"/>
            </a:pPr>
            <a:r>
              <a:rPr lang="en-US" dirty="0"/>
              <a:t>Letter of commendation: </a:t>
            </a:r>
            <a:r>
              <a:rPr lang="en-US" b="0" dirty="0"/>
              <a:t>A letter of commendation on the achievement of Senior member grade will be sent to your employer (upon request). </a:t>
            </a:r>
            <a:endParaRPr lang="tr-TR" b="0" dirty="0"/>
          </a:p>
          <a:p>
            <a:pPr>
              <a:buFont typeface="Arial" panose="020B0604020202020204" pitchFamily="34" charset="0"/>
              <a:buChar char="•"/>
            </a:pPr>
            <a:r>
              <a:rPr lang="en-US" dirty="0"/>
              <a:t>Complimentary Society Membership: </a:t>
            </a:r>
            <a:r>
              <a:rPr lang="en-US" b="0" dirty="0"/>
              <a:t>You may join one new IEEE Society for one year.</a:t>
            </a:r>
          </a:p>
          <a:p>
            <a:pPr>
              <a:buFont typeface="Arial" panose="020B0604020202020204" pitchFamily="34" charset="0"/>
              <a:buChar char="•"/>
            </a:pPr>
            <a:r>
              <a:rPr lang="en-US" dirty="0"/>
              <a:t>Senior Member plaque: </a:t>
            </a:r>
            <a:r>
              <a:rPr lang="en-US" b="0" dirty="0"/>
              <a:t>An engraved plaque you can proudly display to colleagues, clients, and employers. </a:t>
            </a:r>
            <a:endParaRPr lang="tr-TR" b="0" dirty="0"/>
          </a:p>
          <a:p>
            <a:pPr>
              <a:buFont typeface="Arial" panose="020B0604020202020204" pitchFamily="34" charset="0"/>
              <a:buChar char="•"/>
            </a:pPr>
            <a:endParaRPr lang="tr-TR" b="0" dirty="0"/>
          </a:p>
          <a:p>
            <a:r>
              <a:rPr lang="tr-TR" dirty="0" err="1"/>
              <a:t>For</a:t>
            </a:r>
            <a:r>
              <a:rPr lang="tr-TR" dirty="0"/>
              <a:t> </a:t>
            </a:r>
            <a:r>
              <a:rPr lang="tr-TR" dirty="0" err="1"/>
              <a:t>more</a:t>
            </a:r>
            <a:r>
              <a:rPr lang="tr-TR" dirty="0"/>
              <a:t> </a:t>
            </a:r>
            <a:r>
              <a:rPr lang="tr-TR" dirty="0" err="1"/>
              <a:t>information</a:t>
            </a:r>
            <a:r>
              <a:rPr lang="tr-TR" dirty="0"/>
              <a:t>: https://www.ieee.org/membership/senior/</a:t>
            </a:r>
          </a:p>
        </p:txBody>
      </p:sp>
      <p:sp>
        <p:nvSpPr>
          <p:cNvPr id="7" name="Footer Placeholder 6">
            <a:extLst>
              <a:ext uri="{FF2B5EF4-FFF2-40B4-BE49-F238E27FC236}">
                <a16:creationId xmlns:a16="http://schemas.microsoft.com/office/drawing/2014/main" id="{192C48B0-3700-460D-9AE6-30BD9936CFA5}"/>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8DE6B75F-593A-4DF2-8E3B-3DD69A87F708}"/>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9" name="Date Placeholder 8">
            <a:extLst>
              <a:ext uri="{FF2B5EF4-FFF2-40B4-BE49-F238E27FC236}">
                <a16:creationId xmlns:a16="http://schemas.microsoft.com/office/drawing/2014/main" id="{932E2AA6-F485-479A-94AF-A7E2C2BEF9CB}"/>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506113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78A44-0B05-4C6C-B46C-8E2A2C597BE4}"/>
              </a:ext>
            </a:extLst>
          </p:cNvPr>
          <p:cNvSpPr>
            <a:spLocks noGrp="1"/>
          </p:cNvSpPr>
          <p:nvPr>
            <p:ph type="ctrTitle"/>
          </p:nvPr>
        </p:nvSpPr>
        <p:spPr/>
        <p:txBody>
          <a:bodyPr/>
          <a:lstStyle/>
          <a:p>
            <a:r>
              <a:rPr lang="en-US"/>
              <a:t>802.15 liaison</a:t>
            </a:r>
          </a:p>
        </p:txBody>
      </p:sp>
      <p:sp>
        <p:nvSpPr>
          <p:cNvPr id="3" name="Subtitle 2">
            <a:extLst>
              <a:ext uri="{FF2B5EF4-FFF2-40B4-BE49-F238E27FC236}">
                <a16:creationId xmlns:a16="http://schemas.microsoft.com/office/drawing/2014/main" id="{AE3DC062-8F7D-4BCC-B728-08AF0FF82711}"/>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FB5E8062-600D-4EC5-9514-1CABE6E75D26}"/>
              </a:ext>
            </a:extLst>
          </p:cNvPr>
          <p:cNvSpPr>
            <a:spLocks noGrp="1"/>
          </p:cNvSpPr>
          <p:nvPr>
            <p:ph type="ftr" idx="11"/>
          </p:nvPr>
        </p:nvSpPr>
        <p:spPr/>
        <p:txBody>
          <a:bodyPr/>
          <a:lstStyle/>
          <a:p>
            <a:r>
              <a:rPr lang="en-GB"/>
              <a:t>Ben Rolfe, BCA</a:t>
            </a:r>
          </a:p>
        </p:txBody>
      </p:sp>
      <p:sp>
        <p:nvSpPr>
          <p:cNvPr id="8" name="Slide Number Placeholder 7">
            <a:extLst>
              <a:ext uri="{FF2B5EF4-FFF2-40B4-BE49-F238E27FC236}">
                <a16:creationId xmlns:a16="http://schemas.microsoft.com/office/drawing/2014/main" id="{C4F98C47-2A52-4F65-A735-CD6DB61A047A}"/>
              </a:ext>
            </a:extLst>
          </p:cNvPr>
          <p:cNvSpPr>
            <a:spLocks noGrp="1"/>
          </p:cNvSpPr>
          <p:nvPr>
            <p:ph type="sldNum" idx="12"/>
          </p:nvPr>
        </p:nvSpPr>
        <p:spPr/>
        <p:txBody>
          <a:bodyPr/>
          <a:lstStyle/>
          <a:p>
            <a:r>
              <a:rPr lang="en-GB"/>
              <a:t>Slide </a:t>
            </a:r>
            <a:fld id="{DE40C9FC-4879-4F20-9ECA-A574A90476B7}" type="slidenum">
              <a:rPr lang="en-GB" smtClean="0"/>
              <a:pPr/>
              <a:t>109</a:t>
            </a:fld>
            <a:endParaRPr lang="en-GB"/>
          </a:p>
        </p:txBody>
      </p:sp>
      <p:sp>
        <p:nvSpPr>
          <p:cNvPr id="9" name="Date Placeholder 8">
            <a:extLst>
              <a:ext uri="{FF2B5EF4-FFF2-40B4-BE49-F238E27FC236}">
                <a16:creationId xmlns:a16="http://schemas.microsoft.com/office/drawing/2014/main" id="{522D1F81-2918-46E8-A141-DE2B5206085F}"/>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2796956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July 2025 AIML SC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2025-07-29</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spid="_x0000_s3081" name="Document" r:id="rId4" imgW="8550720" imgH="1531112" progId="Word.Document.8">
                  <p:embed/>
                </p:oleObj>
              </mc:Choice>
              <mc:Fallback>
                <p:oleObj name="Document" r:id="rId4" imgW="8550720" imgH="1531112" progId="Word.Document.8">
                  <p:embed/>
                  <p:pic>
                    <p:nvPicPr>
                      <p:cNvPr id="1026" name="Object 11"/>
                      <p:cNvPicPr>
                        <a:picLocks noChangeAspect="1" noChangeArrowheads="1"/>
                      </p:cNvPicPr>
                      <p:nvPr/>
                    </p:nvPicPr>
                    <p:blipFill>
                      <a:blip r:embed="rId5"/>
                      <a:srcRect/>
                      <a:stretch>
                        <a:fillRect/>
                      </a:stretch>
                    </p:blipFill>
                    <p:spPr bwMode="auto">
                      <a:xfrm>
                        <a:off x="2063750" y="2357438"/>
                        <a:ext cx="8505825" cy="15160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57A3410E-F70A-460B-8197-C7812840F19E}"/>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DD46CF6C-9A15-41FA-8B4C-ED10D980B423}"/>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Date Placeholder 4">
            <a:extLst>
              <a:ext uri="{FF2B5EF4-FFF2-40B4-BE49-F238E27FC236}">
                <a16:creationId xmlns:a16="http://schemas.microsoft.com/office/drawing/2014/main" id="{FFDF3E5D-3182-4977-ACFB-E816875FB590}"/>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1350299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July 2025</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28 July 2025</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3745824140"/>
              </p:ext>
            </p:extLst>
          </p:nvPr>
        </p:nvGraphicFramePr>
        <p:xfrm>
          <a:off x="3048000" y="4191000"/>
          <a:ext cx="8305801" cy="76034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B38B8600-4F2C-4C98-BDEC-73733D630AA0}"/>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69934910-4CF7-48C3-BAD2-8E08EE0AA241}"/>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4" name="Date Placeholder 3">
            <a:extLst>
              <a:ext uri="{FF2B5EF4-FFF2-40B4-BE49-F238E27FC236}">
                <a16:creationId xmlns:a16="http://schemas.microsoft.com/office/drawing/2014/main" id="{01710D5F-CB4B-473C-A96F-19B73CC11D67}"/>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355309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17 May 2025</a:t>
            </a:r>
          </a:p>
          <a:p>
            <a:pPr lvl="1" algn="just">
              <a:spcBef>
                <a:spcPts val="300"/>
              </a:spcBef>
              <a:buFont typeface="Arial" panose="020B0604020202020204" pitchFamily="34" charset="0"/>
              <a:buChar char="•"/>
            </a:pPr>
            <a:r>
              <a:rPr lang="en-US" altLang="en-US" sz="1800" dirty="0"/>
              <a:t>65 voters (including 10 on LMSC)</a:t>
            </a:r>
          </a:p>
          <a:p>
            <a:pPr lvl="1" algn="just">
              <a:spcBef>
                <a:spcPts val="300"/>
              </a:spcBef>
              <a:buFont typeface="Arial" panose="020B0604020202020204" pitchFamily="34" charset="0"/>
              <a:buChar char="•"/>
            </a:pPr>
            <a:r>
              <a:rPr lang="en-US" altLang="en-US" sz="1800" dirty="0"/>
              <a:t>10 nearly voters</a:t>
            </a:r>
          </a:p>
          <a:p>
            <a:pPr lvl="1" algn="just">
              <a:spcBef>
                <a:spcPts val="300"/>
              </a:spcBef>
              <a:buFont typeface="Arial" panose="020B0604020202020204" pitchFamily="34" charset="0"/>
              <a:buChar char="•"/>
            </a:pPr>
            <a:r>
              <a:rPr lang="en-US" altLang="en-US" sz="1800" dirty="0"/>
              <a:t>14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Petrick (Jones-Petrick Associates)</a:t>
            </a:r>
          </a:p>
          <a:p>
            <a:pPr lvl="1" algn="just">
              <a:spcBef>
                <a:spcPts val="300"/>
              </a:spcBef>
              <a:buFont typeface="Arial" panose="020B0604020202020204" pitchFamily="34" charset="0"/>
              <a:buChar char="•"/>
            </a:pPr>
            <a:r>
              <a:rPr lang="en-US" altLang="en-US" sz="1800" dirty="0"/>
              <a:t>Secretary:  </a:t>
            </a:r>
            <a:r>
              <a:rPr lang="en-US" altLang="en-US" sz="1800" dirty="0" err="1"/>
              <a:t>Chenhe</a:t>
            </a:r>
            <a:r>
              <a:rPr lang="en-US" altLang="en-US" sz="1800" dirty="0"/>
              <a:t> Ji (Huawei Technologies)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228B7B6A-215F-426E-A91E-2225C6E892F3}"/>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DA6D66DF-A884-4DAC-B4AC-BE73EBDB0DC1}"/>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5" name="Date Placeholder 4">
            <a:extLst>
              <a:ext uri="{FF2B5EF4-FFF2-40B4-BE49-F238E27FC236}">
                <a16:creationId xmlns:a16="http://schemas.microsoft.com/office/drawing/2014/main" id="{B67544DA-E9D9-47E0-B0AB-D71AF9BE3E07}"/>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6222165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2025 May interim</a:t>
            </a:r>
          </a:p>
        </p:txBody>
      </p:sp>
      <p:sp>
        <p:nvSpPr>
          <p:cNvPr id="10" name="Content Placeholder 2"/>
          <p:cNvSpPr>
            <a:spLocks noGrp="1"/>
          </p:cNvSpPr>
          <p:nvPr>
            <p:ph idx="1"/>
          </p:nvPr>
        </p:nvSpPr>
        <p:spPr>
          <a:xfrm>
            <a:off x="838200" y="1524000"/>
            <a:ext cx="10363200" cy="4571999"/>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600" dirty="0"/>
              <a:t>South Africa ICASA:  </a:t>
            </a:r>
            <a:r>
              <a:rPr lang="en-US" sz="1600" dirty="0">
                <a:hlinkClick r:id="rId4"/>
              </a:rPr>
              <a:t>Draft radio frequency plan 2025 (NRFP)</a:t>
            </a:r>
            <a:endParaRPr lang="en-US" sz="1600" dirty="0"/>
          </a:p>
          <a:p>
            <a:pPr lvl="1" algn="just">
              <a:buFont typeface="Arial" panose="020B0604020202020204" pitchFamily="34" charset="0"/>
              <a:buChar char="•"/>
            </a:pPr>
            <a:r>
              <a:rPr lang="en-US" sz="1600" dirty="0"/>
              <a:t>South Africa ICASA:  </a:t>
            </a:r>
            <a:r>
              <a:rPr lang="en-US" sz="1600" dirty="0">
                <a:hlinkClick r:id="rId5"/>
              </a:rPr>
              <a:t>Draft regulations on dynamic spectrum access and opportunistic spectrum management in the innovation spectrum 3800-4200 MHz and 5925-6425 MHz</a:t>
            </a:r>
            <a:endParaRPr lang="en-US" sz="1600" dirty="0"/>
          </a:p>
          <a:p>
            <a:pPr lvl="1" algn="just">
              <a:buFont typeface="Arial" panose="020B0604020202020204" pitchFamily="34" charset="0"/>
              <a:buChar char="•"/>
            </a:pPr>
            <a:r>
              <a:rPr lang="en-US" sz="1600" dirty="0"/>
              <a:t>India TRAI:  </a:t>
            </a:r>
            <a:r>
              <a:rPr lang="en-US" sz="1600" dirty="0">
                <a:hlinkClick r:id="rId6"/>
              </a:rPr>
              <a:t>Consultation Paper on Assignment of the Microwave Spectrum in 6 GHz (lower), 7 GHz, 13 GHz, 15 GHz, 18 GHz, 21 GHz Bands, E-Band, and V-Band</a:t>
            </a:r>
            <a:endParaRPr lang="en-US" sz="1600" dirty="0"/>
          </a:p>
          <a:p>
            <a:pPr lvl="1" algn="just">
              <a:buFont typeface="Arial" panose="020B0604020202020204" pitchFamily="34" charset="0"/>
              <a:buChar char="•"/>
            </a:pPr>
            <a:r>
              <a:rPr lang="en-CA" sz="1600" dirty="0"/>
              <a:t>Colombia ANE:  </a:t>
            </a:r>
            <a:r>
              <a:rPr lang="en-US" sz="1600" dirty="0">
                <a:hlinkClick r:id="rId7"/>
              </a:rPr>
              <a:t>Proposal for flexibility of the 900 MHz band</a:t>
            </a:r>
            <a:endParaRPr lang="en-US" sz="1600" dirty="0"/>
          </a:p>
          <a:p>
            <a:pPr algn="just">
              <a:spcBef>
                <a:spcPts val="2400"/>
              </a:spcBef>
              <a:spcAft>
                <a:spcPts val="600"/>
              </a:spcAft>
              <a:buFont typeface="Arial" panose="020B0604020202020204" pitchFamily="34" charset="0"/>
              <a:buChar char="•"/>
            </a:pPr>
            <a:r>
              <a:rPr lang="en-US" altLang="en-US" sz="2200" dirty="0">
                <a:latin typeface="+mj-lt"/>
              </a:rPr>
              <a:t>Discussed the latest topics related to spectrum and regulation i</a:t>
            </a:r>
            <a:r>
              <a:rPr lang="en-US" altLang="en-US" sz="2200" dirty="0"/>
              <a:t>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861F0525-3FCB-4EB4-B412-98D2F91248B8}"/>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7F2D1B96-BD96-498D-AA64-BA3A191D303A}"/>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5" name="Date Placeholder 4">
            <a:extLst>
              <a:ext uri="{FF2B5EF4-FFF2-40B4-BE49-F238E27FC236}">
                <a16:creationId xmlns:a16="http://schemas.microsoft.com/office/drawing/2014/main" id="{CDAE6A24-3D4F-411E-8288-158626FF3967}"/>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2520838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(1)</a:t>
            </a:r>
          </a:p>
        </p:txBody>
      </p:sp>
      <p:sp>
        <p:nvSpPr>
          <p:cNvPr id="11" name="Content Placeholder 2"/>
          <p:cNvSpPr>
            <a:spLocks noGrp="1"/>
          </p:cNvSpPr>
          <p:nvPr>
            <p:ph idx="1"/>
          </p:nvPr>
        </p:nvSpPr>
        <p:spPr>
          <a:xfrm>
            <a:off x="914400" y="1524000"/>
            <a:ext cx="7772400" cy="4495800"/>
          </a:xfrm>
        </p:spPr>
        <p:txBody>
          <a:bodyPr/>
          <a:lstStyle/>
          <a:p>
            <a:pPr marL="230188" marR="117475" indent="-230188" algn="just">
              <a:buFont typeface="Times New Roman" pitchFamily="16" charset="0"/>
              <a:buChar char="•"/>
              <a:tabLst>
                <a:tab pos="230188" algn="l"/>
              </a:tabLst>
            </a:pPr>
            <a:r>
              <a:rPr lang="en-US" sz="2200" dirty="0"/>
              <a:t>Invited presentations (member enrichment activities)</a:t>
            </a:r>
          </a:p>
          <a:p>
            <a:pPr marL="630238" marR="117475" lvl="1" indent="-230188" algn="just">
              <a:buFont typeface="Times New Roman" pitchFamily="16" charset="0"/>
              <a:buChar char="•"/>
              <a:tabLst>
                <a:tab pos="230188" algn="l"/>
              </a:tabLst>
            </a:pPr>
            <a:r>
              <a:rPr lang="en-US" sz="1600" dirty="0"/>
              <a:t>Speaker:  Mr. Sietse van der Gaast, Co-chair of Body of European Regulators for Electronic Communications (BEREC) Wireless Network Evolution working group</a:t>
            </a:r>
          </a:p>
          <a:p>
            <a:pPr marL="630238" marR="117475" lvl="1" indent="-230188" algn="just">
              <a:buFont typeface="Times New Roman" pitchFamily="16" charset="0"/>
              <a:buChar char="•"/>
              <a:tabLst>
                <a:tab pos="230188" algn="l"/>
              </a:tabLst>
            </a:pPr>
            <a:r>
              <a:rPr lang="en-US" sz="1600" dirty="0"/>
              <a:t>Title:  Introduction to BEREC</a:t>
            </a:r>
          </a:p>
          <a:p>
            <a:pPr marL="630238" marR="117475" lvl="1" indent="-230188" algn="just">
              <a:buFont typeface="Times New Roman" pitchFamily="16" charset="0"/>
              <a:buChar char="•"/>
              <a:tabLst>
                <a:tab pos="230188" algn="l"/>
              </a:tabLst>
            </a:pPr>
            <a:r>
              <a:rPr lang="en-US" sz="1600" dirty="0"/>
              <a:t>Document:  </a:t>
            </a:r>
            <a:r>
              <a:rPr lang="en-US" sz="1600" dirty="0">
                <a:hlinkClick r:id="rId3"/>
              </a:rPr>
              <a:t>18-25/0065</a:t>
            </a:r>
            <a:endParaRPr lang="en-US" sz="1600" dirty="0"/>
          </a:p>
          <a:p>
            <a:pPr marL="1030288" marR="117475" lvl="2" indent="-230188" algn="just">
              <a:spcBef>
                <a:spcPts val="600"/>
              </a:spcBef>
              <a:buFont typeface="Times New Roman" pitchFamily="16" charset="0"/>
              <a:buChar char="•"/>
              <a:tabLst>
                <a:tab pos="230188" algn="l"/>
              </a:tabLst>
            </a:pPr>
            <a:endParaRPr lang="en-US" sz="1400" spc="-5" dirty="0">
              <a:solidFill>
                <a:schemeClr val="tx1"/>
              </a:solidFill>
              <a:cs typeface="Arial"/>
            </a:endParaRPr>
          </a:p>
          <a:p>
            <a:pPr marL="630238" marR="117475" lvl="1" indent="-230188" algn="just">
              <a:buFont typeface="Times New Roman" pitchFamily="16" charset="0"/>
              <a:buChar char="•"/>
              <a:tabLst>
                <a:tab pos="230188" algn="l"/>
              </a:tabLst>
            </a:pPr>
            <a:r>
              <a:rPr lang="en-US" sz="1600" dirty="0"/>
              <a:t>Speaker:  Dr. Pelin Salem, Cisco Systems</a:t>
            </a:r>
          </a:p>
          <a:p>
            <a:pPr marL="630238" marR="117475" lvl="1" indent="-230188" algn="just">
              <a:buFont typeface="Times New Roman" pitchFamily="16" charset="0"/>
              <a:buChar char="•"/>
              <a:tabLst>
                <a:tab pos="230188" algn="l"/>
              </a:tabLst>
            </a:pPr>
            <a:r>
              <a:rPr lang="en-US" sz="1600" dirty="0"/>
              <a:t>Title:  FCC KDB basics</a:t>
            </a:r>
          </a:p>
          <a:p>
            <a:pPr marL="630238" marR="117475" lvl="1" indent="-230188" algn="just">
              <a:buFont typeface="Times New Roman" pitchFamily="16" charset="0"/>
              <a:buChar char="•"/>
              <a:tabLst>
                <a:tab pos="230188" algn="l"/>
              </a:tabLst>
            </a:pPr>
            <a:r>
              <a:rPr lang="en-US" sz="1600" dirty="0"/>
              <a:t>Document:  </a:t>
            </a:r>
            <a:r>
              <a:rPr lang="en-US" sz="1600" spc="-5" dirty="0">
                <a:solidFill>
                  <a:schemeClr val="tx1"/>
                </a:solidFill>
                <a:cs typeface="Arial"/>
                <a:hlinkClick r:id="rId4"/>
              </a:rPr>
              <a:t>18-25/0064</a:t>
            </a:r>
            <a:endParaRPr lang="en-US" sz="1600" spc="-5" dirty="0">
              <a:solidFill>
                <a:schemeClr val="tx1"/>
              </a:solidFill>
              <a:cs typeface="Arial"/>
            </a:endParaRPr>
          </a:p>
          <a:p>
            <a:pPr marL="630238" marR="117475" lvl="1" indent="-230188" algn="just">
              <a:buFont typeface="Times New Roman" pitchFamily="16" charset="0"/>
              <a:buChar char="•"/>
              <a:tabLst>
                <a:tab pos="230188" algn="l"/>
              </a:tabLst>
            </a:pPr>
            <a:endParaRPr lang="en-US" sz="1600" dirty="0"/>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230188" marR="117475" indent="-230188" algn="just">
              <a:buFont typeface="Times New Roman" pitchFamily="16" charset="0"/>
              <a:buChar char="•"/>
              <a:tabLst>
                <a:tab pos="230188" algn="l"/>
              </a:tabLst>
            </a:pPr>
            <a:endParaRPr lang="en-US" sz="1600" spc="-5" dirty="0">
              <a:latin typeface="+mj-lt"/>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6290C799-3285-41F3-B021-E695D45C6B45}"/>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14BDD192-94D2-4313-9355-85BA896323EA}"/>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5" name="Date Placeholder 4">
            <a:extLst>
              <a:ext uri="{FF2B5EF4-FFF2-40B4-BE49-F238E27FC236}">
                <a16:creationId xmlns:a16="http://schemas.microsoft.com/office/drawing/2014/main" id="{09CAE9E3-6A2B-4464-B5A4-E8CC3AE07C56}"/>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69950802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(2)</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 including </a:t>
            </a:r>
          </a:p>
          <a:p>
            <a:pPr lvl="1" algn="just">
              <a:spcBef>
                <a:spcPts val="600"/>
              </a:spcBef>
              <a:buFont typeface="Arial" panose="020B0604020202020204" pitchFamily="34" charset="0"/>
              <a:buChar char="•"/>
            </a:pPr>
            <a:r>
              <a:rPr lang="en-US" altLang="en-US" sz="1800" dirty="0">
                <a:cs typeface="Arial" panose="020B0604020202020204" pitchFamily="34" charset="0"/>
              </a:rPr>
              <a:t>ETSI BRAN 2025 July update </a:t>
            </a:r>
          </a:p>
          <a:p>
            <a:pPr lvl="1" algn="just">
              <a:spcBef>
                <a:spcPts val="600"/>
              </a:spcBef>
              <a:buFont typeface="Arial" panose="020B0604020202020204" pitchFamily="34" charset="0"/>
              <a:buChar char="•"/>
            </a:pPr>
            <a:r>
              <a:rPr lang="en-US" altLang="en-US" sz="1800" dirty="0">
                <a:cs typeface="Arial" panose="020B0604020202020204" pitchFamily="34" charset="0"/>
              </a:rPr>
              <a:t>Ongoing work of ECC PT1 with regards to whether or not a guard band is needed at the bottom end of the upper 6 GHz band to protect Wi-Fi (and other unlicensed technologies) at the top end of the lower 6 GHz band from IMT signal levels.</a:t>
            </a:r>
          </a:p>
          <a:p>
            <a:pPr marL="625475" lvl="1" indent="-173038" algn="just">
              <a:spcBef>
                <a:spcPts val="600"/>
              </a:spcBef>
              <a:buFont typeface="Arial" panose="020B0604020202020204" pitchFamily="34" charset="0"/>
              <a:buChar char="•"/>
            </a:pPr>
            <a:endParaRPr lang="en-US" altLang="en-US" sz="1600" dirty="0">
              <a:cs typeface="Arial" panose="020B0604020202020204" pitchFamily="34" charset="0"/>
            </a:endParaRPr>
          </a:p>
          <a:p>
            <a:pPr algn="just">
              <a:spcBef>
                <a:spcPts val="1800"/>
              </a:spcBef>
              <a:buFont typeface="Arial" panose="020B0604020202020204" pitchFamily="34" charset="0"/>
              <a:buChar char="•"/>
            </a:pPr>
            <a:endParaRPr lang="en-US" altLang="en-US" sz="22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87F60FDD-84E8-4406-8A09-2E27728A2829}"/>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94B5BFD2-B0D9-41DE-A3AA-9A202C70B92F}"/>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5" name="Date Placeholder 4">
            <a:extLst>
              <a:ext uri="{FF2B5EF4-FFF2-40B4-BE49-F238E27FC236}">
                <a16:creationId xmlns:a16="http://schemas.microsoft.com/office/drawing/2014/main" id="{C017F3F8-1DEB-4E8D-8342-F10F1C7A6346}"/>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23102183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A3F07-DA4F-4399-AB31-4F0659E8127B}"/>
              </a:ext>
            </a:extLst>
          </p:cNvPr>
          <p:cNvSpPr>
            <a:spLocks noGrp="1"/>
          </p:cNvSpPr>
          <p:nvPr>
            <p:ph type="ctrTitle"/>
          </p:nvPr>
        </p:nvSpPr>
        <p:spPr/>
        <p:txBody>
          <a:bodyPr/>
          <a:lstStyle/>
          <a:p>
            <a:r>
              <a:rPr lang="en-US"/>
              <a:t>802.24 liaison</a:t>
            </a:r>
          </a:p>
        </p:txBody>
      </p:sp>
      <p:sp>
        <p:nvSpPr>
          <p:cNvPr id="3" name="Subtitle 2">
            <a:extLst>
              <a:ext uri="{FF2B5EF4-FFF2-40B4-BE49-F238E27FC236}">
                <a16:creationId xmlns:a16="http://schemas.microsoft.com/office/drawing/2014/main" id="{66EC5842-812C-44D6-B862-0254435DC6BF}"/>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71CCD509-67B2-4D15-88F0-C17657677158}"/>
              </a:ext>
            </a:extLst>
          </p:cNvPr>
          <p:cNvSpPr>
            <a:spLocks noGrp="1"/>
          </p:cNvSpPr>
          <p:nvPr>
            <p:ph type="ftr" idx="11"/>
          </p:nvPr>
        </p:nvSpPr>
        <p:spPr/>
        <p:txBody>
          <a:bodyPr/>
          <a:lstStyle/>
          <a:p>
            <a:r>
              <a:rPr lang="en-GB"/>
              <a:t>Tim Godfrey, EPRI</a:t>
            </a:r>
          </a:p>
        </p:txBody>
      </p:sp>
      <p:sp>
        <p:nvSpPr>
          <p:cNvPr id="8" name="Slide Number Placeholder 7">
            <a:extLst>
              <a:ext uri="{FF2B5EF4-FFF2-40B4-BE49-F238E27FC236}">
                <a16:creationId xmlns:a16="http://schemas.microsoft.com/office/drawing/2014/main" id="{A3AD5FFE-78E9-4DF9-A7EE-3B3AE55D0E6C}"/>
              </a:ext>
            </a:extLst>
          </p:cNvPr>
          <p:cNvSpPr>
            <a:spLocks noGrp="1"/>
          </p:cNvSpPr>
          <p:nvPr>
            <p:ph type="sldNum" idx="12"/>
          </p:nvPr>
        </p:nvSpPr>
        <p:spPr/>
        <p:txBody>
          <a:bodyPr/>
          <a:lstStyle/>
          <a:p>
            <a:r>
              <a:rPr lang="en-GB"/>
              <a:t>Slide </a:t>
            </a:r>
            <a:fld id="{DE40C9FC-4879-4F20-9ECA-A574A90476B7}" type="slidenum">
              <a:rPr lang="en-GB" smtClean="0"/>
              <a:pPr/>
              <a:t>115</a:t>
            </a:fld>
            <a:endParaRPr lang="en-GB"/>
          </a:p>
        </p:txBody>
      </p:sp>
      <p:sp>
        <p:nvSpPr>
          <p:cNvPr id="9" name="Date Placeholder 8">
            <a:extLst>
              <a:ext uri="{FF2B5EF4-FFF2-40B4-BE49-F238E27FC236}">
                <a16:creationId xmlns:a16="http://schemas.microsoft.com/office/drawing/2014/main" id="{3370975A-3860-4CED-8696-EB1C40CD9167}"/>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3906127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1 Meeting Slot</a:t>
            </a:r>
          </a:p>
          <a:p>
            <a:pPr marL="685800" lvl="2" indent="-342900">
              <a:lnSpc>
                <a:spcPct val="90000"/>
              </a:lnSpc>
            </a:pPr>
            <a:r>
              <a:rPr lang="en-US" sz="2000" dirty="0"/>
              <a:t>Tuesday PM1</a:t>
            </a:r>
          </a:p>
          <a:p>
            <a:pPr marL="685800" lvl="2" indent="-342900">
              <a:lnSpc>
                <a:spcPct val="90000"/>
              </a:lnSpc>
            </a:pPr>
            <a:r>
              <a:rPr lang="en-US" sz="2000" b="1" i="1" dirty="0"/>
              <a:t>Agenda:</a:t>
            </a:r>
            <a:r>
              <a:rPr lang="en-US" sz="2000" dirty="0"/>
              <a:t> 11-25/1058r0</a:t>
            </a:r>
          </a:p>
          <a:p>
            <a:pPr marL="685800" lvl="2" indent="-342900">
              <a:lnSpc>
                <a:spcPct val="90000"/>
              </a:lnSpc>
            </a:pPr>
            <a:r>
              <a:rPr lang="en-US" sz="2000" b="1" i="1" dirty="0"/>
              <a:t>SP and Motion Booklet</a:t>
            </a:r>
            <a:r>
              <a:rPr lang="en-US" sz="2000" dirty="0"/>
              <a:t>: 11-24/765r6</a:t>
            </a:r>
          </a:p>
          <a:p>
            <a:pPr marL="685800" lvl="2" indent="-342900">
              <a:lnSpc>
                <a:spcPct val="90000"/>
              </a:lnSpc>
            </a:pP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One technical presentations</a:t>
            </a:r>
          </a:p>
          <a:p>
            <a:pPr marL="685800" lvl="2" indent="-342900">
              <a:lnSpc>
                <a:spcPct val="90000"/>
              </a:lnSpc>
            </a:pPr>
            <a:endParaRPr lang="en-US" sz="2000" dirty="0"/>
          </a:p>
          <a:p>
            <a:pPr marL="685800" lvl="2" indent="-342900">
              <a:lnSpc>
                <a:spcPct val="90000"/>
              </a:lnSpc>
            </a:pPr>
            <a:r>
              <a:rPr lang="en-US" sz="2000" dirty="0"/>
              <a:t>One technical report draft</a:t>
            </a:r>
          </a:p>
          <a:p>
            <a:pPr marL="1028700" lvl="3" indent="-342900">
              <a:lnSpc>
                <a:spcPct val="90000"/>
              </a:lnSpc>
            </a:pPr>
            <a:r>
              <a:rPr lang="en-US" dirty="0"/>
              <a:t>SP/Motion </a:t>
            </a:r>
            <a:r>
              <a:rPr lang="en-US"/>
              <a:t>delayed at the request </a:t>
            </a:r>
            <a:r>
              <a:rPr lang="en-US" dirty="0"/>
              <a:t>of members</a:t>
            </a:r>
          </a:p>
          <a:p>
            <a:pPr marL="685800" lvl="2" indent="-342900">
              <a:lnSpc>
                <a:spcPct val="90000"/>
              </a:lnSpc>
            </a:pPr>
            <a:endParaRPr lang="en-US" dirty="0"/>
          </a:p>
          <a:p>
            <a:pPr marL="685800" lvl="2" indent="-342900">
              <a:lnSpc>
                <a:spcPct val="90000"/>
              </a:lnSpc>
            </a:pPr>
            <a:r>
              <a:rPr lang="en-US" sz="2000" dirty="0"/>
              <a:t>Approved minutes of AIML SC for May 2025 Interim: 11-25/1013r0</a:t>
            </a:r>
          </a:p>
          <a:p>
            <a:pPr marL="685800" lvl="2" indent="-342900">
              <a:lnSpc>
                <a:spcPct val="90000"/>
              </a:lnSpc>
            </a:pPr>
            <a:endParaRPr lang="en-US" sz="2000"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FBC5D3FC-40D4-4E65-8BBC-839497D7CCD1}"/>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6B591E9B-5DEA-4A9D-A6B5-310F6B07640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12</a:t>
            </a:fld>
            <a:endParaRPr lang="en-US" dirty="0"/>
          </a:p>
        </p:txBody>
      </p:sp>
      <p:sp>
        <p:nvSpPr>
          <p:cNvPr id="5" name="Date Placeholder 4">
            <a:extLst>
              <a:ext uri="{FF2B5EF4-FFF2-40B4-BE49-F238E27FC236}">
                <a16:creationId xmlns:a16="http://schemas.microsoft.com/office/drawing/2014/main" id="{5B5100A8-1D9F-47B2-BD32-2191F763D76C}"/>
              </a:ext>
            </a:extLst>
          </p:cNvPr>
          <p:cNvSpPr>
            <a:spLocks noGrp="1"/>
          </p:cNvSpPr>
          <p:nvPr>
            <p:ph type="dt" sz="half" idx="10"/>
          </p:nvPr>
        </p:nvSpPr>
        <p:spPr/>
        <p:txBody>
          <a:bodyPr/>
          <a:lstStyle/>
          <a:p>
            <a:pPr>
              <a:defRPr/>
            </a:pPr>
            <a:r>
              <a:rPr lang="en-US"/>
              <a:t>July 2025</a:t>
            </a:r>
            <a:endParaRPr lang="en-US" dirty="0"/>
          </a:p>
        </p:txBody>
      </p:sp>
    </p:spTree>
    <p:extLst>
      <p:ext uri="{BB962C8B-B14F-4D97-AF65-F5344CB8AC3E}">
        <p14:creationId xmlns:p14="http://schemas.microsoft.com/office/powerpoint/2010/main" val="425269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No teleconference planned</a:t>
            </a:r>
          </a:p>
          <a:p>
            <a:pPr lvl="1">
              <a:lnSpc>
                <a:spcPct val="90000"/>
              </a:lnSpc>
            </a:pPr>
            <a:r>
              <a:rPr lang="en-US" dirty="0"/>
              <a:t>May schedule one at request of members for reviewing technical report</a:t>
            </a:r>
            <a:endParaRPr lang="en-US" kern="0" dirty="0"/>
          </a:p>
          <a:p>
            <a:pPr>
              <a:lnSpc>
                <a:spcPct val="90000"/>
              </a:lnSpc>
            </a:pPr>
            <a:endParaRPr lang="en-US" dirty="0"/>
          </a:p>
          <a:p>
            <a:pPr>
              <a:lnSpc>
                <a:spcPct val="90000"/>
              </a:lnSpc>
            </a:pPr>
            <a:r>
              <a:rPr lang="en-US" dirty="0"/>
              <a:t>T</a:t>
            </a:r>
            <a:r>
              <a:rPr lang="en-US" kern="0" dirty="0"/>
              <a:t>echnical presentations</a:t>
            </a:r>
          </a:p>
          <a:p>
            <a:pPr lvl="1">
              <a:lnSpc>
                <a:spcPct val="90000"/>
              </a:lnSpc>
            </a:pPr>
            <a:r>
              <a:rPr lang="en-US" dirty="0"/>
              <a:t>Additional results, exploration and feasibility for existing use cases</a:t>
            </a:r>
          </a:p>
          <a:p>
            <a:pPr lvl="1">
              <a:lnSpc>
                <a:spcPct val="90000"/>
              </a:lnSpc>
            </a:pPr>
            <a:endParaRPr lang="en-US" dirty="0"/>
          </a:p>
          <a:p>
            <a:pPr lvl="1">
              <a:lnSpc>
                <a:spcPct val="90000"/>
              </a:lnSpc>
            </a:pPr>
            <a:r>
              <a:rPr lang="en-US" dirty="0"/>
              <a:t>Additional AIML use cases</a:t>
            </a:r>
          </a:p>
          <a:p>
            <a:pPr lvl="1">
              <a:lnSpc>
                <a:spcPct val="90000"/>
              </a:lnSpc>
            </a:pPr>
            <a:endParaRPr lang="en-US" dirty="0"/>
          </a:p>
          <a:p>
            <a:pPr lvl="1">
              <a:lnSpc>
                <a:spcPct val="90000"/>
              </a:lnSpc>
            </a:pPr>
            <a:r>
              <a:rPr lang="en-US" dirty="0"/>
              <a:t>Technical report drafts</a:t>
            </a:r>
          </a:p>
          <a:p>
            <a:pPr marL="457200" lvl="1" indent="0">
              <a:lnSpc>
                <a:spcPct val="90000"/>
              </a:lnSpc>
              <a:buNone/>
            </a:pPr>
            <a:endParaRPr lang="en-US" dirty="0"/>
          </a:p>
          <a:p>
            <a:pPr>
              <a:lnSpc>
                <a:spcPct val="90000"/>
              </a:lnSpc>
            </a:pPr>
            <a:r>
              <a:rPr lang="en-US" dirty="0"/>
              <a:t>Expect to complete 1</a:t>
            </a:r>
            <a:r>
              <a:rPr lang="en-US" baseline="30000" dirty="0"/>
              <a:t>st</a:t>
            </a:r>
            <a:r>
              <a:rPr lang="en-US" dirty="0"/>
              <a:t> AIML SC Technical Report</a:t>
            </a:r>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September 2025</a:t>
            </a:r>
          </a:p>
        </p:txBody>
      </p:sp>
      <p:sp>
        <p:nvSpPr>
          <p:cNvPr id="3" name="Footer Placeholder 2">
            <a:extLst>
              <a:ext uri="{FF2B5EF4-FFF2-40B4-BE49-F238E27FC236}">
                <a16:creationId xmlns:a16="http://schemas.microsoft.com/office/drawing/2014/main" id="{77772FD3-283D-4590-80E1-F0A2D411D1E3}"/>
              </a:ext>
            </a:extLst>
          </p:cNvPr>
          <p:cNvSpPr>
            <a:spLocks noGrp="1"/>
          </p:cNvSpPr>
          <p:nvPr>
            <p:ph type="ftr" sz="quarter" idx="11"/>
          </p:nvPr>
        </p:nvSpPr>
        <p:spPr/>
        <p:txBody>
          <a:bodyPr/>
          <a:lstStyle/>
          <a:p>
            <a:pPr>
              <a:defRPr/>
            </a:pPr>
            <a:r>
              <a:rPr lang="en-US"/>
              <a:t>Xiaofei Wang, InterDigital</a:t>
            </a:r>
            <a:endParaRPr lang="en-US" dirty="0"/>
          </a:p>
        </p:txBody>
      </p:sp>
      <p:sp>
        <p:nvSpPr>
          <p:cNvPr id="5" name="Slide Number Placeholder 4">
            <a:extLst>
              <a:ext uri="{FF2B5EF4-FFF2-40B4-BE49-F238E27FC236}">
                <a16:creationId xmlns:a16="http://schemas.microsoft.com/office/drawing/2014/main" id="{B933E0B5-3E10-4F02-86CB-A7A795B72E4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13</a:t>
            </a:fld>
            <a:endParaRPr lang="en-US" dirty="0"/>
          </a:p>
        </p:txBody>
      </p:sp>
      <p:sp>
        <p:nvSpPr>
          <p:cNvPr id="6" name="Date Placeholder 5">
            <a:extLst>
              <a:ext uri="{FF2B5EF4-FFF2-40B4-BE49-F238E27FC236}">
                <a16:creationId xmlns:a16="http://schemas.microsoft.com/office/drawing/2014/main" id="{4298802A-C5E4-483D-B3F2-6A4F141D8A70}"/>
              </a:ext>
            </a:extLst>
          </p:cNvPr>
          <p:cNvSpPr>
            <a:spLocks noGrp="1"/>
          </p:cNvSpPr>
          <p:nvPr>
            <p:ph type="dt" sz="half" idx="10"/>
          </p:nvPr>
        </p:nvSpPr>
        <p:spPr/>
        <p:txBody>
          <a:bodyPr/>
          <a:lstStyle/>
          <a:p>
            <a:pPr>
              <a:defRPr/>
            </a:pPr>
            <a:r>
              <a:rPr lang="en-US"/>
              <a:t>July 2025</a:t>
            </a:r>
            <a:endParaRPr lang="en-US" dirty="0"/>
          </a:p>
        </p:txBody>
      </p:sp>
    </p:spTree>
    <p:extLst>
      <p:ext uri="{BB962C8B-B14F-4D97-AF65-F5344CB8AC3E}">
        <p14:creationId xmlns:p14="http://schemas.microsoft.com/office/powerpoint/2010/main" val="1573178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2025-07-30</a:t>
            </a:r>
          </a:p>
        </p:txBody>
      </p:sp>
      <p:graphicFrame>
        <p:nvGraphicFramePr>
          <p:cNvPr id="1026" name="Object 11"/>
          <p:cNvGraphicFramePr>
            <a:graphicFrameLocks noChangeAspect="1"/>
          </p:cNvGraphicFramePr>
          <p:nvPr>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15367"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Std 802 update impacts on 802.11</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752600" y="1676400"/>
            <a:ext cx="86868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300"/>
              </a:spcBef>
            </a:pPr>
            <a:r>
              <a:rPr lang="en-US" sz="2800" kern="0" dirty="0"/>
              <a:t>Continued discussion (started on June telecon) based on:</a:t>
            </a:r>
            <a:r>
              <a:rPr lang="en-US" sz="2800" dirty="0">
                <a:ea typeface="ＭＳ Ｐゴシック" pitchFamily="2"/>
              </a:rPr>
              <a:t> </a:t>
            </a:r>
            <a:r>
              <a:rPr lang="en-US" sz="2800" dirty="0">
                <a:ea typeface="ＭＳ Ｐゴシック" pitchFamily="2"/>
                <a:hlinkClick r:id="rId3"/>
              </a:rPr>
              <a:t>11-25/0923r3</a:t>
            </a:r>
            <a:r>
              <a:rPr lang="en-US" sz="2800" dirty="0">
                <a:ea typeface="ＭＳ Ｐゴシック" pitchFamily="2"/>
              </a:rPr>
              <a:t>.  Still several concepts to discuss.</a:t>
            </a:r>
            <a:endParaRPr lang="en-US" sz="2800" kern="0" dirty="0">
              <a:ea typeface="ＭＳ Ｐゴシック" pitchFamily="2"/>
            </a:endParaRPr>
          </a:p>
          <a:p>
            <a:pPr>
              <a:spcBef>
                <a:spcPts val="300"/>
              </a:spcBef>
            </a:pPr>
            <a:r>
              <a:rPr lang="en-US" sz="2800" kern="0" dirty="0">
                <a:ea typeface="ＭＳ Ｐゴシック" pitchFamily="2"/>
              </a:rPr>
              <a:t>Also i</a:t>
            </a:r>
            <a:r>
              <a:rPr lang="en-US" sz="2800" kern="0" dirty="0"/>
              <a:t>n queue: </a:t>
            </a:r>
          </a:p>
          <a:p>
            <a:pPr lvl="1">
              <a:spcBef>
                <a:spcPts val="300"/>
              </a:spcBef>
            </a:pPr>
            <a:r>
              <a:rPr lang="en-US" sz="2800" b="1" kern="0" dirty="0"/>
              <a:t>Review of </a:t>
            </a:r>
            <a:r>
              <a:rPr lang="en-US" sz="2800" b="1" dirty="0">
                <a:ea typeface="ＭＳ Ｐゴシック" pitchFamily="2"/>
                <a:hlinkClick r:id="rId4"/>
              </a:rPr>
              <a:t>11-25/0150r4</a:t>
            </a:r>
            <a:endParaRPr lang="en-US" sz="2800" b="1" dirty="0">
              <a:ea typeface="ＭＳ Ｐゴシック" pitchFamily="2"/>
            </a:endParaRPr>
          </a:p>
          <a:p>
            <a:pPr lvl="1">
              <a:spcBef>
                <a:spcPts val="300"/>
              </a:spcBef>
            </a:pPr>
            <a:r>
              <a:rPr lang="en-US" sz="2800" b="1" dirty="0">
                <a:ea typeface="ＭＳ Ｐゴシック" pitchFamily="2"/>
              </a:rPr>
              <a:t>Generate specific proposal, to REVmf, for suggested changes.</a:t>
            </a:r>
          </a:p>
          <a:p>
            <a:pPr>
              <a:spcBef>
                <a:spcPts val="300"/>
              </a:spcBef>
            </a:pPr>
            <a:r>
              <a:rPr lang="en-US" sz="3200" dirty="0">
                <a:ea typeface="ＭＳ Ｐゴシック" pitchFamily="2"/>
              </a:rPr>
              <a:t>Will continue in September</a:t>
            </a:r>
          </a:p>
          <a:p>
            <a:pPr marL="342900" lvl="1" indent="-342900" eaLnBrk="1" hangingPunct="1">
              <a:lnSpc>
                <a:spcPct val="90000"/>
              </a:lnSpc>
              <a:spcBef>
                <a:spcPts val="300"/>
              </a:spcBef>
              <a:buFont typeface="Arial" pitchFamily="34" charset="0"/>
              <a:buChar char="•"/>
              <a:defRPr/>
            </a:pPr>
            <a:endParaRPr lang="en-US" sz="1800" kern="0" dirty="0"/>
          </a:p>
        </p:txBody>
      </p:sp>
    </p:spTree>
    <p:extLst>
      <p:ext uri="{BB962C8B-B14F-4D97-AF65-F5344CB8AC3E}">
        <p14:creationId xmlns:p14="http://schemas.microsoft.com/office/powerpoint/2010/main" val="1563882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533400"/>
          </a:xfrm>
        </p:spPr>
        <p:txBody>
          <a:bodyPr/>
          <a:lstStyle/>
          <a:p>
            <a:r>
              <a:rPr lang="en-US" dirty="0"/>
              <a:t>Annex G update/replacement</a:t>
            </a:r>
          </a:p>
        </p:txBody>
      </p:sp>
      <p:sp>
        <p:nvSpPr>
          <p:cNvPr id="15366" name="Rectangle 3"/>
          <p:cNvSpPr>
            <a:spLocks noGrp="1" noChangeArrowheads="1"/>
          </p:cNvSpPr>
          <p:nvPr>
            <p:ph type="body" idx="1"/>
          </p:nvPr>
        </p:nvSpPr>
        <p:spPr>
          <a:xfrm>
            <a:off x="1905000" y="1447800"/>
            <a:ext cx="8458200" cy="5029200"/>
          </a:xfrm>
        </p:spPr>
        <p:txBody>
          <a:bodyPr/>
          <a:lstStyle/>
          <a:p>
            <a:pPr marL="514350" lvl="1" indent="-400050">
              <a:lnSpc>
                <a:spcPct val="90000"/>
              </a:lnSpc>
              <a:spcBef>
                <a:spcPts val="300"/>
              </a:spcBef>
              <a:buFont typeface="Arial" pitchFamily="34" charset="0"/>
              <a:buChar char="•"/>
              <a:defRPr/>
            </a:pPr>
            <a:r>
              <a:rPr lang="en-US" sz="2400" b="1" dirty="0">
                <a:ea typeface="Calibri" panose="020F0502020204030204" pitchFamily="34" charset="0"/>
              </a:rPr>
              <a:t>Continued discussion on the proposal to replace Annex G with tutorial/informational material on:</a:t>
            </a:r>
          </a:p>
          <a:p>
            <a:pPr lvl="1">
              <a:lnSpc>
                <a:spcPct val="90000"/>
              </a:lnSpc>
              <a:spcBef>
                <a:spcPts val="300"/>
              </a:spcBef>
              <a:defRPr/>
            </a:pPr>
            <a:r>
              <a:rPr lang="en-US" sz="2400" dirty="0">
                <a:ea typeface="Calibri" panose="020F0502020204030204" pitchFamily="34" charset="0"/>
              </a:rPr>
              <a:t>“Frame exchange sequence” (and its relationship to/meaning for other behaviors like power save/doze, off-channel scanning, etc.)</a:t>
            </a:r>
          </a:p>
          <a:p>
            <a:pPr lvl="1">
              <a:lnSpc>
                <a:spcPct val="90000"/>
              </a:lnSpc>
              <a:spcBef>
                <a:spcPts val="300"/>
              </a:spcBef>
              <a:defRPr/>
            </a:pPr>
            <a:r>
              <a:rPr lang="en-US" sz="2400" dirty="0">
                <a:ea typeface="Calibri" panose="020F0502020204030204" pitchFamily="34" charset="0"/>
              </a:rPr>
              <a:t>Relation of frame exchange sequence to medium protection (NAV, etc.)</a:t>
            </a:r>
          </a:p>
          <a:p>
            <a:pPr lvl="1">
              <a:lnSpc>
                <a:spcPct val="90000"/>
              </a:lnSpc>
              <a:spcBef>
                <a:spcPts val="300"/>
              </a:spcBef>
              <a:defRPr/>
            </a:pPr>
            <a:r>
              <a:rPr lang="en-US" sz="2400" dirty="0">
                <a:ea typeface="Calibri" panose="020F0502020204030204" pitchFamily="34" charset="0"/>
              </a:rPr>
              <a:t>The definition/extent of an instance of the Wireless Medium</a:t>
            </a:r>
          </a:p>
          <a:p>
            <a:pPr lvl="2">
              <a:lnSpc>
                <a:spcPct val="90000"/>
              </a:lnSpc>
              <a:spcBef>
                <a:spcPts val="300"/>
              </a:spcBef>
              <a:defRPr/>
            </a:pPr>
            <a:r>
              <a:rPr lang="en-US" sz="2200" dirty="0">
                <a:ea typeface="Calibri" panose="020F0502020204030204" pitchFamily="34" charset="0"/>
              </a:rPr>
              <a:t>Relation of wireless medium to beamforming, sectorization, MU operation, etc.</a:t>
            </a:r>
          </a:p>
          <a:p>
            <a:pPr marL="457200" lvl="2" indent="0">
              <a:lnSpc>
                <a:spcPct val="90000"/>
              </a:lnSpc>
              <a:spcBef>
                <a:spcPts val="300"/>
              </a:spcBef>
              <a:defRPr/>
            </a:pPr>
            <a:r>
              <a:rPr lang="en-US" sz="2600" dirty="0">
                <a:hlinkClick r:id="rId3"/>
              </a:rPr>
              <a:t>11-23/0880r10</a:t>
            </a:r>
            <a:r>
              <a:rPr lang="en-US" sz="2600" dirty="0"/>
              <a:t>, </a:t>
            </a:r>
            <a:r>
              <a:rPr lang="en-US" sz="2600" dirty="0">
                <a:hlinkClick r:id="rId4"/>
              </a:rPr>
              <a:t>11-25/0738r0</a:t>
            </a:r>
            <a:r>
              <a:rPr lang="en-US" sz="2600" dirty="0"/>
              <a:t>, </a:t>
            </a:r>
            <a:r>
              <a:rPr lang="en-US" sz="2600" dirty="0">
                <a:hlinkClick r:id="rId5"/>
              </a:rPr>
              <a:t>11-25/0193r5</a:t>
            </a:r>
            <a:r>
              <a:rPr lang="en-US" sz="2600" dirty="0"/>
              <a:t> </a:t>
            </a:r>
            <a:endParaRPr lang="en-US" dirty="0">
              <a:solidFill>
                <a:srgbClr val="000000"/>
              </a:solidFill>
              <a:ea typeface="Calibri" panose="020F0502020204030204" pitchFamily="34" charset="0"/>
            </a:endParaRPr>
          </a:p>
          <a:p>
            <a:pPr>
              <a:lnSpc>
                <a:spcPct val="90000"/>
              </a:lnSpc>
              <a:spcBef>
                <a:spcPts val="300"/>
              </a:spcBef>
              <a:defRPr/>
            </a:pPr>
            <a:r>
              <a:rPr lang="en-US" dirty="0">
                <a:solidFill>
                  <a:srgbClr val="000000"/>
                </a:solidFill>
                <a:ea typeface="Calibri" panose="020F0502020204030204" pitchFamily="34" charset="0"/>
              </a:rPr>
              <a:t>We are uncovering (subtle) gaps in the baseline spec, also</a:t>
            </a:r>
          </a:p>
          <a:p>
            <a:pPr>
              <a:lnSpc>
                <a:spcPct val="90000"/>
              </a:lnSpc>
              <a:spcBef>
                <a:spcPts val="300"/>
              </a:spcBef>
              <a:defRPr/>
            </a:pPr>
            <a:r>
              <a:rPr lang="en-US" dirty="0">
                <a:solidFill>
                  <a:srgbClr val="000000"/>
                </a:solidFill>
                <a:ea typeface="Calibri" panose="020F0502020204030204" pitchFamily="34" charset="0"/>
              </a:rPr>
              <a:t>Will continue discussion in September.  </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Tree>
    <p:extLst>
      <p:ext uri="{BB962C8B-B14F-4D97-AF65-F5344CB8AC3E}">
        <p14:creationId xmlns:p14="http://schemas.microsoft.com/office/powerpoint/2010/main" val="323274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838200"/>
          </a:xfrm>
        </p:spPr>
        <p:txBody>
          <a:bodyPr/>
          <a:lstStyle/>
          <a:p>
            <a:r>
              <a:rPr lang="en-US" dirty="0"/>
              <a:t>(New topic added to agenda) Review MIB attribute conventions (and more)</a:t>
            </a:r>
          </a:p>
        </p:txBody>
      </p:sp>
      <p:sp>
        <p:nvSpPr>
          <p:cNvPr id="15366" name="Rectangle 3"/>
          <p:cNvSpPr>
            <a:spLocks noGrp="1" noChangeArrowheads="1"/>
          </p:cNvSpPr>
          <p:nvPr>
            <p:ph type="body" idx="1"/>
          </p:nvPr>
        </p:nvSpPr>
        <p:spPr>
          <a:xfrm>
            <a:off x="1905000" y="1676400"/>
            <a:ext cx="8458200" cy="4800600"/>
          </a:xfrm>
        </p:spPr>
        <p:txBody>
          <a:bodyPr/>
          <a:lstStyle/>
          <a:p>
            <a:pPr>
              <a:lnSpc>
                <a:spcPct val="90000"/>
              </a:lnSpc>
              <a:defRPr/>
            </a:pPr>
            <a:r>
              <a:rPr lang="en-US" dirty="0">
                <a:solidFill>
                  <a:srgbClr val="000000"/>
                </a:solidFill>
                <a:ea typeface="Calibri" panose="020F0502020204030204" pitchFamily="34" charset="0"/>
              </a:rPr>
              <a:t>What does a feature is “implemented” mean?  Is “supported” the same thing?  How does it differ from “activated”?</a:t>
            </a:r>
          </a:p>
          <a:p>
            <a:pPr lvl="1">
              <a:lnSpc>
                <a:spcPct val="90000"/>
              </a:lnSpc>
              <a:spcBef>
                <a:spcPts val="600"/>
              </a:spcBef>
              <a:defRPr/>
            </a:pPr>
            <a:r>
              <a:rPr lang="en-US" sz="2400" b="1" dirty="0">
                <a:ea typeface="Calibri" panose="020F0502020204030204" pitchFamily="34" charset="0"/>
                <a:hlinkClick r:id="rId3"/>
              </a:rPr>
              <a:t>11-25/1351r0</a:t>
            </a:r>
            <a:r>
              <a:rPr lang="en-US" sz="2400" b="1" dirty="0">
                <a:ea typeface="Calibri" panose="020F0502020204030204" pitchFamily="34" charset="0"/>
              </a:rPr>
              <a:t> - Follow-up 11-25/780, with two alternatives</a:t>
            </a:r>
          </a:p>
          <a:p>
            <a:pPr lvl="1">
              <a:lnSpc>
                <a:spcPct val="90000"/>
              </a:lnSpc>
              <a:spcBef>
                <a:spcPts val="600"/>
              </a:spcBef>
              <a:defRPr/>
            </a:pPr>
            <a:r>
              <a:rPr lang="en-US" sz="2400" b="1" dirty="0">
                <a:ea typeface="Calibri" panose="020F0502020204030204" pitchFamily="34" charset="0"/>
              </a:rPr>
              <a:t>NOTE: After presentation and discussion,</a:t>
            </a:r>
            <a:r>
              <a:rPr lang="en-US" sz="2400" b="1" u="sng" dirty="0">
                <a:ea typeface="Calibri" panose="020F0502020204030204" pitchFamily="34" charset="0"/>
              </a:rPr>
              <a:t> straw poll was evenly split on direction to go </a:t>
            </a:r>
          </a:p>
          <a:p>
            <a:pPr>
              <a:lnSpc>
                <a:spcPct val="90000"/>
              </a:lnSpc>
              <a:defRPr/>
            </a:pPr>
            <a:r>
              <a:rPr lang="en-US" dirty="0">
                <a:solidFill>
                  <a:srgbClr val="000000"/>
                </a:solidFill>
                <a:ea typeface="Calibri" panose="020F0502020204030204" pitchFamily="34" charset="0"/>
              </a:rPr>
              <a:t>How much should 802.11 describe management interactions (beyond/sideways from over-the-air interoperability)?</a:t>
            </a:r>
          </a:p>
          <a:p>
            <a:pPr lvl="1">
              <a:lnSpc>
                <a:spcPct val="90000"/>
              </a:lnSpc>
              <a:spcBef>
                <a:spcPts val="600"/>
              </a:spcBef>
              <a:defRPr/>
            </a:pPr>
            <a:r>
              <a:rPr lang="en-US" b="1" dirty="0">
                <a:solidFill>
                  <a:srgbClr val="000000"/>
                </a:solidFill>
                <a:ea typeface="Calibri" panose="020F0502020204030204" pitchFamily="34" charset="0"/>
              </a:rPr>
              <a:t>General agreement this is (mostly) out of scope</a:t>
            </a:r>
          </a:p>
          <a:p>
            <a:pPr>
              <a:lnSpc>
                <a:spcPct val="90000"/>
              </a:lnSpc>
              <a:defRPr/>
            </a:pPr>
            <a:r>
              <a:rPr lang="en-US" dirty="0">
                <a:solidFill>
                  <a:srgbClr val="000000"/>
                </a:solidFill>
                <a:ea typeface="Calibri" panose="020F0502020204030204" pitchFamily="34" charset="0"/>
              </a:rPr>
              <a:t>Relates to discussion on </a:t>
            </a:r>
            <a:r>
              <a:rPr lang="en-US" dirty="0"/>
              <a:t>MLME-RESET, MLME-START versus MLME-JOIN, MLME-END</a:t>
            </a:r>
          </a:p>
          <a:p>
            <a:pPr>
              <a:lnSpc>
                <a:spcPct val="90000"/>
              </a:lnSpc>
              <a:defRPr/>
            </a:pPr>
            <a:r>
              <a:rPr lang="en-US" dirty="0">
                <a:solidFill>
                  <a:srgbClr val="000000"/>
                </a:solidFill>
                <a:ea typeface="Calibri" panose="020F0502020204030204" pitchFamily="34" charset="0"/>
              </a:rPr>
              <a:t>Maybe even the scope/use of the PICS is related </a:t>
            </a:r>
          </a:p>
          <a:p>
            <a:pPr>
              <a:lnSpc>
                <a:spcPct val="90000"/>
              </a:lnSpc>
              <a:defRPr/>
            </a:pPr>
            <a:r>
              <a:rPr lang="en-US" dirty="0">
                <a:solidFill>
                  <a:srgbClr val="000000"/>
                </a:solidFill>
                <a:ea typeface="Calibri" panose="020F0502020204030204" pitchFamily="34" charset="0"/>
              </a:rPr>
              <a:t>Will continue this discussion in September, also.</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Tree>
    <p:extLst>
      <p:ext uri="{BB962C8B-B14F-4D97-AF65-F5344CB8AC3E}">
        <p14:creationId xmlns:p14="http://schemas.microsoft.com/office/powerpoint/2010/main" val="1937371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Organizational and Plans</a:t>
            </a:r>
          </a:p>
        </p:txBody>
      </p:sp>
      <p:sp>
        <p:nvSpPr>
          <p:cNvPr id="15366" name="Rectangle 3"/>
          <p:cNvSpPr>
            <a:spLocks noGrp="1" noChangeArrowheads="1"/>
          </p:cNvSpPr>
          <p:nvPr>
            <p:ph type="body" idx="1"/>
          </p:nvPr>
        </p:nvSpPr>
        <p:spPr>
          <a:xfrm>
            <a:off x="1905000" y="1447800"/>
            <a:ext cx="8458200" cy="5029200"/>
          </a:xfrm>
        </p:spPr>
        <p:txBody>
          <a:bodyPr/>
          <a:lstStyle/>
          <a:p>
            <a:pPr>
              <a:lnSpc>
                <a:spcPct val="90000"/>
              </a:lnSpc>
              <a:spcBef>
                <a:spcPts val="300"/>
              </a:spcBef>
              <a:defRPr/>
            </a:pPr>
            <a:r>
              <a:rPr lang="en-US" sz="2800" dirty="0"/>
              <a:t>Agenda is here: </a:t>
            </a:r>
            <a:r>
              <a:rPr lang="en-US" sz="2800" dirty="0">
                <a:hlinkClick r:id="rId3"/>
              </a:rPr>
              <a:t>11-25/1062r4</a:t>
            </a:r>
            <a:r>
              <a:rPr lang="en-US" sz="2800" dirty="0"/>
              <a:t> </a:t>
            </a:r>
            <a:endParaRPr lang="en-US" sz="2200" dirty="0"/>
          </a:p>
          <a:p>
            <a:pPr>
              <a:lnSpc>
                <a:spcPct val="90000"/>
              </a:lnSpc>
            </a:pPr>
            <a:r>
              <a:rPr lang="en-US" sz="2800" dirty="0"/>
              <a:t>No teleconferences planned.  Could schedule with 10 days’ notice if a contribution needs review before September</a:t>
            </a:r>
          </a:p>
          <a:p>
            <a:pPr>
              <a:lnSpc>
                <a:spcPct val="90000"/>
              </a:lnSpc>
            </a:pPr>
            <a:r>
              <a:rPr lang="en-US" sz="2800" dirty="0"/>
              <a:t>Plans for September:</a:t>
            </a:r>
            <a:endParaRPr lang="en-US" sz="2000" dirty="0"/>
          </a:p>
          <a:p>
            <a:pPr marL="684213">
              <a:lnSpc>
                <a:spcPct val="90000"/>
              </a:lnSpc>
            </a:pPr>
            <a:r>
              <a:rPr lang="en-US" sz="2800" dirty="0"/>
              <a:t>Continue Annex G replacement</a:t>
            </a:r>
          </a:p>
          <a:p>
            <a:pPr marL="684213">
              <a:lnSpc>
                <a:spcPct val="90000"/>
              </a:lnSpc>
            </a:pPr>
            <a:r>
              <a:rPr lang="en-US" sz="2800" dirty="0"/>
              <a:t>Continue MIB conventions discussion</a:t>
            </a:r>
          </a:p>
          <a:p>
            <a:pPr marL="684213">
              <a:lnSpc>
                <a:spcPct val="90000"/>
              </a:lnSpc>
            </a:pPr>
            <a:r>
              <a:rPr lang="en-US" sz="2800" dirty="0"/>
              <a:t>Continue EPD/LPD clean-up, other Std 802 alignment</a:t>
            </a:r>
          </a:p>
          <a:p>
            <a:pPr marL="684213">
              <a:lnSpc>
                <a:spcPct val="90000"/>
              </a:lnSpc>
            </a:pPr>
            <a:r>
              <a:rPr lang="en-US" sz="2800" dirty="0"/>
              <a:t>Pick up MLME “state machine” topic?</a:t>
            </a:r>
          </a:p>
          <a:p>
            <a:pPr>
              <a:lnSpc>
                <a:spcPct val="90000"/>
              </a:lnSpc>
            </a:pPr>
            <a:r>
              <a:rPr lang="en-US" sz="2800" dirty="0"/>
              <a:t>Four meeting slots requested in September</a:t>
            </a:r>
          </a:p>
          <a:p>
            <a:pPr>
              <a:lnSpc>
                <a:spcPct val="90000"/>
              </a:lnSpc>
              <a:spcBef>
                <a:spcPts val="300"/>
              </a:spcBef>
              <a:defRPr/>
            </a:pPr>
            <a:endParaRPr lang="en-US" sz="2800" dirty="0"/>
          </a:p>
        </p:txBody>
      </p:sp>
    </p:spTree>
    <p:extLst>
      <p:ext uri="{BB962C8B-B14F-4D97-AF65-F5344CB8AC3E}">
        <p14:creationId xmlns:p14="http://schemas.microsoft.com/office/powerpoint/2010/main" val="159427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2025-07-31</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spid="_x0000_s4105" name="Document" r:id="rId4" imgW="8255000" imgH="2514600" progId="Word.Document.8">
                  <p:embed/>
                </p:oleObj>
              </mc:Choice>
              <mc:Fallback>
                <p:oleObj name="Document" r:id="rId4" imgW="8255000" imgH="2514600" progId="Word.Document.8">
                  <p:embed/>
                  <p:pic>
                    <p:nvPicPr>
                      <p:cNvPr id="3075" name="Object 3"/>
                      <p:cNvPicPr>
                        <a:picLocks noChangeAspect="1" noChangeArrowheads="1"/>
                      </p:cNvPicPr>
                      <p:nvPr/>
                    </p:nvPicPr>
                    <p:blipFill>
                      <a:blip r:embed="rId5"/>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80145414-0B70-4BCF-92B5-F02991377D66}"/>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BF4C7B6E-C198-4AE0-8C6C-4CC8F0FBD8A5}"/>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5824C688-1625-4FB2-9683-217940785A85}"/>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7567527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July 2025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D03A56DD-136C-4151-B6E9-4A04D5026FA5}"/>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6F1360F-6916-47C1-AB02-06C20AD8FD48}"/>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79CEE71E-2C46-4A9D-9FEB-10657FCBC1FF}"/>
              </a:ext>
            </a:extLst>
          </p:cNvPr>
          <p:cNvSpPr>
            <a:spLocks noGrp="1"/>
          </p:cNvSpPr>
          <p:nvPr>
            <p:ph type="dt" idx="15"/>
          </p:nvPr>
        </p:nvSpPr>
        <p:spPr/>
        <p:txBody>
          <a:bodyPr/>
          <a:lstStyle/>
          <a:p>
            <a:r>
              <a:rPr lang="en-US"/>
              <a:t>July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a:xfrm>
            <a:off x="914402" y="1908075"/>
            <a:ext cx="10361084" cy="4113213"/>
          </a:xfrm>
        </p:spPr>
        <p:txBody>
          <a:bodyPr/>
          <a:lstStyle/>
          <a:p>
            <a:r>
              <a:rPr lang="en-US" dirty="0" err="1"/>
              <a:t>Coex</a:t>
            </a:r>
            <a:r>
              <a:rPr lang="en-US" dirty="0"/>
              <a:t> SC met twice this week</a:t>
            </a:r>
          </a:p>
          <a:p>
            <a:pPr marL="380990" indent="-380990">
              <a:buFont typeface="Arial" panose="020B0604020202020204" pitchFamily="34" charset="0"/>
              <a:buChar char="•"/>
            </a:pPr>
            <a:r>
              <a:rPr lang="en-US" dirty="0"/>
              <a:t>One </a:t>
            </a:r>
            <a:r>
              <a:rPr lang="en-US" dirty="0" err="1"/>
              <a:t>Coex</a:t>
            </a:r>
            <a:r>
              <a:rPr lang="en-US" dirty="0"/>
              <a:t> SC meeting and</a:t>
            </a:r>
          </a:p>
          <a:p>
            <a:pPr marL="380990" indent="-380990">
              <a:buFont typeface="Arial" panose="020B0604020202020204" pitchFamily="34" charset="0"/>
              <a:buChar char="•"/>
            </a:pPr>
            <a:r>
              <a:rPr lang="en-US" dirty="0"/>
              <a:t>One Joint meeting with 802.15.4</a:t>
            </a:r>
          </a:p>
          <a:p>
            <a:pPr marL="380990" indent="-380990">
              <a:buFont typeface="Arial" panose="020B0604020202020204" pitchFamily="34" charset="0"/>
              <a:buChar char="•"/>
            </a:pPr>
            <a:endParaRPr lang="en-US" dirty="0"/>
          </a:p>
          <a:p>
            <a:r>
              <a:rPr lang="en-US" dirty="0"/>
              <a:t>Updates &amp; Discussion topics</a:t>
            </a:r>
          </a:p>
          <a:p>
            <a:pPr marL="380990" indent="-380990">
              <a:buFont typeface="Arial" panose="020B0604020202020204" pitchFamily="34" charset="0"/>
              <a:buChar char="•"/>
            </a:pPr>
            <a:r>
              <a:rPr lang="en-US" dirty="0"/>
              <a:t>ETSI BRAN Update</a:t>
            </a:r>
          </a:p>
          <a:p>
            <a:pPr marL="380990" indent="-380990">
              <a:buFont typeface="Arial" panose="020B0604020202020204" pitchFamily="34" charset="0"/>
              <a:buChar char="•"/>
            </a:pPr>
            <a:r>
              <a:rPr lang="en-US" dirty="0"/>
              <a:t>BT SIG Update</a:t>
            </a:r>
          </a:p>
          <a:p>
            <a:pPr marL="380990" indent="-380990">
              <a:buFont typeface="Arial" panose="020B0604020202020204" pitchFamily="34" charset="0"/>
              <a:buChar char="•"/>
            </a:pPr>
            <a:r>
              <a:rPr lang="en-US" dirty="0"/>
              <a:t>Thoughts on managing coexistence between sensing and communication</a:t>
            </a:r>
          </a:p>
          <a:p>
            <a:pPr marL="380990" indent="-380990">
              <a:buFont typeface="Arial" panose="020B0604020202020204" pitchFamily="34" charset="0"/>
              <a:buChar char="•"/>
            </a:pPr>
            <a:r>
              <a:rPr lang="en-US" dirty="0"/>
              <a:t>Proposed PAR for an 802.19 project similar to 802.19.3a to address coexistence in 6 GHz</a:t>
            </a:r>
          </a:p>
        </p:txBody>
      </p:sp>
      <p:sp>
        <p:nvSpPr>
          <p:cNvPr id="7" name="Footer Placeholder 6">
            <a:extLst>
              <a:ext uri="{FF2B5EF4-FFF2-40B4-BE49-F238E27FC236}">
                <a16:creationId xmlns:a16="http://schemas.microsoft.com/office/drawing/2014/main" id="{9FD1B8FD-E2E5-49C5-BDB3-98E065DE01D6}"/>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FFE954BA-34E8-4386-B68E-707290F65B47}"/>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9" name="Date Placeholder 8">
            <a:extLst>
              <a:ext uri="{FF2B5EF4-FFF2-40B4-BE49-F238E27FC236}">
                <a16:creationId xmlns:a16="http://schemas.microsoft.com/office/drawing/2014/main" id="{76CEF166-DB40-4E3D-8A94-54977E0B53E3}"/>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114360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TR 104 893: Wireless Access System including Radio Local Area Networks (WAS/RLAN) coexistence challenges with emerging solid-state weather radars</a:t>
            </a:r>
          </a:p>
          <a:p>
            <a:pPr marL="380990" indent="-380990">
              <a:buFont typeface="Arial" panose="020B0604020202020204" pitchFamily="34" charset="0"/>
              <a:buChar char="•"/>
            </a:pPr>
            <a:r>
              <a:rPr lang="en-US" b="0" dirty="0">
                <a:latin typeface="Helvetica" pitchFamily="2" charset="0"/>
              </a:rPr>
              <a:t>New work item; expected to be completed end of 2025</a:t>
            </a:r>
          </a:p>
          <a:p>
            <a:pPr marL="380990" indent="-380990">
              <a:buFont typeface="Arial" panose="020B0604020202020204" pitchFamily="34" charset="0"/>
              <a:buChar char="•"/>
            </a:pPr>
            <a:r>
              <a:rPr lang="en-US" b="0" dirty="0">
                <a:latin typeface="Helvetica" pitchFamily="2" charset="0"/>
              </a:rPr>
              <a:t>Investigate coexistence between Wireless Access Systems including Radio Local Area Network (WAS/RLAN) systems and the next generation of weather radar systems operating in particular in the frequency band 5600 MHz to 5650 MHz using solid-state power amplifiers (SSPAs) in their transmitters</a:t>
            </a:r>
          </a:p>
          <a:p>
            <a:pPr marL="380990" indent="-380990">
              <a:buFont typeface="Arial" panose="020B0604020202020204" pitchFamily="34" charset="0"/>
              <a:buChar char="•"/>
            </a:pPr>
            <a:r>
              <a:rPr lang="en-US" b="0" dirty="0">
                <a:latin typeface="Helvetica" pitchFamily="2" charset="0"/>
              </a:rPr>
              <a:t>Check 11-25/1040r0 for additional information</a:t>
            </a:r>
          </a:p>
        </p:txBody>
      </p:sp>
      <p:sp>
        <p:nvSpPr>
          <p:cNvPr id="7" name="Footer Placeholder 6">
            <a:extLst>
              <a:ext uri="{FF2B5EF4-FFF2-40B4-BE49-F238E27FC236}">
                <a16:creationId xmlns:a16="http://schemas.microsoft.com/office/drawing/2014/main" id="{99F0F59D-EE84-456F-84FA-1B6CA4A224DA}"/>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B1D149CE-9C48-48F3-9B0E-53FA44651300}"/>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9" name="Date Placeholder 8">
            <a:extLst>
              <a:ext uri="{FF2B5EF4-FFF2-40B4-BE49-F238E27FC236}">
                <a16:creationId xmlns:a16="http://schemas.microsoft.com/office/drawing/2014/main" id="{CDAEAE40-658A-458E-B8B4-358975396DC3}"/>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984209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A520F-204F-B27F-05AA-C580548DC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507285-8704-AD1F-2432-EF180623AA6A}"/>
              </a:ext>
            </a:extLst>
          </p:cNvPr>
          <p:cNvSpPr>
            <a:spLocks noGrp="1"/>
          </p:cNvSpPr>
          <p:nvPr>
            <p:ph type="title"/>
          </p:nvPr>
        </p:nvSpPr>
        <p:spPr/>
        <p:txBody>
          <a:bodyPr/>
          <a:lstStyle/>
          <a:p>
            <a:r>
              <a:rPr lang="en-US" dirty="0"/>
              <a:t>ETSI BRAN Update to 802.11 (2/2)</a:t>
            </a:r>
          </a:p>
        </p:txBody>
      </p:sp>
      <p:sp>
        <p:nvSpPr>
          <p:cNvPr id="3" name="Content Placeholder 2">
            <a:extLst>
              <a:ext uri="{FF2B5EF4-FFF2-40B4-BE49-F238E27FC236}">
                <a16:creationId xmlns:a16="http://schemas.microsoft.com/office/drawing/2014/main" id="{C59D4D0C-2764-2F1B-FAD4-F2E1476C9B49}"/>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EN 303 687 only active work item</a:t>
            </a:r>
          </a:p>
          <a:p>
            <a:pPr marL="380990" indent="-380990">
              <a:buFont typeface="Arial" panose="020B0604020202020204" pitchFamily="34" charset="0"/>
              <a:buChar char="•"/>
            </a:pPr>
            <a:r>
              <a:rPr lang="en-US" b="0" dirty="0">
                <a:latin typeface="Helvetica" pitchFamily="2" charset="0"/>
              </a:rPr>
              <a:t>Draft 1.1.7 published version</a:t>
            </a:r>
          </a:p>
          <a:p>
            <a:pPr marL="380990" indent="-380990">
              <a:buFont typeface="Arial" panose="020B0604020202020204" pitchFamily="34" charset="0"/>
              <a:buChar char="•"/>
            </a:pPr>
            <a:r>
              <a:rPr lang="en-US" b="0" dirty="0">
                <a:latin typeface="Helvetica" pitchFamily="2" charset="0"/>
              </a:rPr>
              <a:t>Discussion on:</a:t>
            </a:r>
          </a:p>
          <a:p>
            <a:pPr marL="781031" lvl="1" indent="-380990">
              <a:buFont typeface="Arial" panose="020B0604020202020204" pitchFamily="34" charset="0"/>
              <a:buChar char="•"/>
            </a:pPr>
            <a:r>
              <a:rPr lang="en-US" b="0" dirty="0">
                <a:latin typeface="Helvetica" pitchFamily="2" charset="0"/>
              </a:rPr>
              <a:t>Client-to-Client (C2C) operation</a:t>
            </a:r>
          </a:p>
          <a:p>
            <a:pPr marL="781031" lvl="1" indent="-380990">
              <a:buFont typeface="Arial" panose="020B0604020202020204" pitchFamily="34" charset="0"/>
              <a:buChar char="•"/>
            </a:pPr>
            <a:r>
              <a:rPr lang="en-US" b="0" dirty="0">
                <a:latin typeface="Helvetica" pitchFamily="2" charset="0"/>
              </a:rPr>
              <a:t>Requirements for narrowband frequency hopping</a:t>
            </a:r>
          </a:p>
          <a:p>
            <a:pPr marL="781031" lvl="1" indent="-380990">
              <a:buFont typeface="Arial" panose="020B0604020202020204" pitchFamily="34" charset="0"/>
              <a:buChar char="•"/>
            </a:pPr>
            <a:r>
              <a:rPr lang="en-US" b="0" dirty="0">
                <a:latin typeface="Helvetica" pitchFamily="2" charset="0"/>
              </a:rPr>
              <a:t>Potential use of directional (external) antennas for low power indoor access points </a:t>
            </a:r>
            <a:r>
              <a:rPr lang="en-US" dirty="0">
                <a:latin typeface="Helvetica" pitchFamily="2" charset="0"/>
              </a:rPr>
              <a:t>for dense, small cell deployments </a:t>
            </a:r>
            <a:r>
              <a:rPr lang="en-US" dirty="0">
                <a:latin typeface="Helvetica" pitchFamily="2" charset="0"/>
                <a:sym typeface="Wingdings" pitchFamily="2" charset="2"/>
              </a:rPr>
              <a:t>propose to permit to use self-identifying antennas (informing AP about gain  limit TX power to maintain EIRP)</a:t>
            </a:r>
            <a:endParaRPr lang="en-US" b="0" dirty="0">
              <a:latin typeface="Helvetica" pitchFamily="2" charset="0"/>
            </a:endParaRPr>
          </a:p>
        </p:txBody>
      </p:sp>
      <p:sp>
        <p:nvSpPr>
          <p:cNvPr id="7" name="Footer Placeholder 6">
            <a:extLst>
              <a:ext uri="{FF2B5EF4-FFF2-40B4-BE49-F238E27FC236}">
                <a16:creationId xmlns:a16="http://schemas.microsoft.com/office/drawing/2014/main" id="{1CD1D006-9183-4417-A88D-6EB18CD5CE8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263FCCC1-E8F3-46D4-B62B-933DAD52C383}"/>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9" name="Date Placeholder 8">
            <a:extLst>
              <a:ext uri="{FF2B5EF4-FFF2-40B4-BE49-F238E27FC236}">
                <a16:creationId xmlns:a16="http://schemas.microsoft.com/office/drawing/2014/main" id="{689881AB-0059-4041-8282-2E447C488C07}"/>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231020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340B6-EA87-61D1-AD70-A1F8DDF2B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976F2-2336-0167-63DC-F4C3CE6189C3}"/>
              </a:ext>
            </a:extLst>
          </p:cNvPr>
          <p:cNvSpPr>
            <a:spLocks noGrp="1"/>
          </p:cNvSpPr>
          <p:nvPr>
            <p:ph type="title"/>
          </p:nvPr>
        </p:nvSpPr>
        <p:spPr/>
        <p:txBody>
          <a:bodyPr/>
          <a:lstStyle/>
          <a:p>
            <a:r>
              <a:rPr lang="en-US" dirty="0"/>
              <a:t>Bluetooth SIG Update to 802.11</a:t>
            </a:r>
          </a:p>
        </p:txBody>
      </p:sp>
      <p:sp>
        <p:nvSpPr>
          <p:cNvPr id="3" name="Content Placeholder 2">
            <a:extLst>
              <a:ext uri="{FF2B5EF4-FFF2-40B4-BE49-F238E27FC236}">
                <a16:creationId xmlns:a16="http://schemas.microsoft.com/office/drawing/2014/main" id="{53D3563D-E12D-037A-D6A4-53C468980BAC}"/>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Continued work on technical proposal for ETSI BRAN</a:t>
            </a:r>
          </a:p>
          <a:p>
            <a:pPr marL="380990" lvl="1" indent="-380990">
              <a:spcBef>
                <a:spcPts val="600"/>
              </a:spcBef>
              <a:buFont typeface="Arial" panose="020B0604020202020204" pitchFamily="34" charset="0"/>
              <a:buChar char="•"/>
            </a:pPr>
            <a:r>
              <a:rPr lang="en-US" sz="2400" dirty="0">
                <a:latin typeface="Helvetica" pitchFamily="2" charset="0"/>
                <a:cs typeface="+mn-cs"/>
              </a:rPr>
              <a:t>Develop a channel access mechanism for Narrowband Frequency Hopping equipment operation </a:t>
            </a:r>
          </a:p>
          <a:p>
            <a:pPr marL="380990" lvl="1" indent="-380990">
              <a:spcBef>
                <a:spcPts val="600"/>
              </a:spcBef>
              <a:buFont typeface="Arial" panose="020B0604020202020204" pitchFamily="34" charset="0"/>
              <a:buChar char="•"/>
            </a:pPr>
            <a:r>
              <a:rPr lang="en-US" sz="2400" dirty="0">
                <a:latin typeface="Helvetica" pitchFamily="2" charset="0"/>
                <a:cs typeface="+mn-cs"/>
              </a:rPr>
              <a:t>Working towards having a revised technical proposal for presentation at ETSI BRAN #131 in September</a:t>
            </a:r>
          </a:p>
          <a:p>
            <a:pPr marL="0" lvl="1" indent="0">
              <a:spcBef>
                <a:spcPts val="600"/>
              </a:spcBef>
            </a:pPr>
            <a:endParaRPr lang="en-US" sz="2400" b="1" dirty="0">
              <a:cs typeface="+mn-cs"/>
            </a:endParaRPr>
          </a:p>
          <a:p>
            <a:pPr marL="0" lvl="1" indent="0">
              <a:spcBef>
                <a:spcPts val="600"/>
              </a:spcBef>
            </a:pPr>
            <a:r>
              <a:rPr lang="en-US" sz="2400" b="1" dirty="0">
                <a:cs typeface="+mn-cs"/>
              </a:rPr>
              <a:t>The SC thanked Rich Kennedy for his years-long, outstanding service to </a:t>
            </a:r>
            <a:r>
              <a:rPr lang="en-US" sz="2400" b="1" dirty="0" err="1">
                <a:cs typeface="+mn-cs"/>
              </a:rPr>
              <a:t>Coex</a:t>
            </a:r>
            <a:r>
              <a:rPr lang="en-US" sz="2400" b="1" dirty="0">
                <a:cs typeface="+mn-cs"/>
              </a:rPr>
              <a:t> and 802.11 in general</a:t>
            </a:r>
          </a:p>
          <a:p>
            <a:pPr marL="0" lvl="1" indent="0">
              <a:spcBef>
                <a:spcPts val="600"/>
              </a:spcBef>
            </a:pPr>
            <a:endParaRPr lang="en-US" sz="2400" b="1" dirty="0">
              <a:cs typeface="+mn-cs"/>
            </a:endParaRPr>
          </a:p>
          <a:p>
            <a:pPr marL="0" lvl="1" indent="0">
              <a:spcBef>
                <a:spcPts val="600"/>
              </a:spcBef>
            </a:pPr>
            <a:r>
              <a:rPr lang="en-US" sz="2400" b="1" dirty="0">
                <a:cs typeface="+mn-cs"/>
              </a:rPr>
              <a:t>BT SIG is aware of potential candidates who might continue reporting to </a:t>
            </a:r>
            <a:r>
              <a:rPr lang="en-US" sz="2400" b="1" dirty="0" err="1">
                <a:cs typeface="+mn-cs"/>
              </a:rPr>
              <a:t>Coex</a:t>
            </a:r>
            <a:r>
              <a:rPr lang="en-US" sz="2400" b="1" dirty="0">
                <a:cs typeface="+mn-cs"/>
              </a:rPr>
              <a:t> SC on the ongoing work items in BT SIG.</a:t>
            </a:r>
          </a:p>
        </p:txBody>
      </p:sp>
      <p:sp>
        <p:nvSpPr>
          <p:cNvPr id="7" name="Footer Placeholder 6">
            <a:extLst>
              <a:ext uri="{FF2B5EF4-FFF2-40B4-BE49-F238E27FC236}">
                <a16:creationId xmlns:a16="http://schemas.microsoft.com/office/drawing/2014/main" id="{BE6BC2A8-8F5D-465C-838B-7357AAF6AE68}"/>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17A9CB76-C095-4AB6-B250-1CBCBCA2CFB7}"/>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9" name="Date Placeholder 8">
            <a:extLst>
              <a:ext uri="{FF2B5EF4-FFF2-40B4-BE49-F238E27FC236}">
                <a16:creationId xmlns:a16="http://schemas.microsoft.com/office/drawing/2014/main" id="{D1E52B91-9523-41C8-A602-2E502527249C}"/>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389938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8ADAD-C3E8-9444-2640-041F7BB0B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38F632-F4F8-EA2A-474D-01403BF7A8B4}"/>
              </a:ext>
            </a:extLst>
          </p:cNvPr>
          <p:cNvSpPr>
            <a:spLocks noGrp="1"/>
          </p:cNvSpPr>
          <p:nvPr>
            <p:ph type="title"/>
          </p:nvPr>
        </p:nvSpPr>
        <p:spPr/>
        <p:txBody>
          <a:bodyPr/>
          <a:lstStyle/>
          <a:p>
            <a:r>
              <a:rPr lang="en-US" dirty="0"/>
              <a:t>Technical submissions</a:t>
            </a:r>
          </a:p>
        </p:txBody>
      </p:sp>
      <p:sp>
        <p:nvSpPr>
          <p:cNvPr id="3" name="Content Placeholder 2">
            <a:extLst>
              <a:ext uri="{FF2B5EF4-FFF2-40B4-BE49-F238E27FC236}">
                <a16:creationId xmlns:a16="http://schemas.microsoft.com/office/drawing/2014/main" id="{4C109982-5346-CD33-4219-517B1D15E0B0}"/>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Thoughts on managing coexistence between sensing and communication</a:t>
            </a:r>
          </a:p>
          <a:p>
            <a:pPr marL="380990" lvl="1" indent="-380990">
              <a:spcBef>
                <a:spcPts val="600"/>
              </a:spcBef>
              <a:buFont typeface="Arial" panose="020B0604020202020204" pitchFamily="34" charset="0"/>
              <a:buChar char="•"/>
            </a:pPr>
            <a:r>
              <a:rPr lang="en-US" sz="2400" dirty="0">
                <a:latin typeface="Helvetica" pitchFamily="2" charset="0"/>
                <a:cs typeface="+mn-cs"/>
              </a:rPr>
              <a:t>Ongoing communication may delay the time until devices collecting sensing information can access the channel for sensing</a:t>
            </a:r>
          </a:p>
          <a:p>
            <a:pPr marL="380990" lvl="1" indent="-380990">
              <a:spcBef>
                <a:spcPts val="600"/>
              </a:spcBef>
              <a:buFont typeface="Arial" panose="020B0604020202020204" pitchFamily="34" charset="0"/>
              <a:buChar char="•"/>
            </a:pPr>
            <a:r>
              <a:rPr lang="en-US" sz="2400" dirty="0">
                <a:latin typeface="Helvetica" pitchFamily="2" charset="0"/>
                <a:cs typeface="+mn-cs"/>
              </a:rPr>
              <a:t>Impacts safety critical applications</a:t>
            </a:r>
          </a:p>
          <a:p>
            <a:pPr marL="380990" lvl="1" indent="-380990">
              <a:spcBef>
                <a:spcPts val="600"/>
              </a:spcBef>
              <a:buFont typeface="Arial" panose="020B0604020202020204" pitchFamily="34" charset="0"/>
              <a:buChar char="•"/>
            </a:pPr>
            <a:r>
              <a:rPr lang="en-US" sz="2400" dirty="0">
                <a:latin typeface="Helvetica" pitchFamily="2" charset="0"/>
                <a:cs typeface="+mn-cs"/>
              </a:rPr>
              <a:t>Simulation-based details available </a:t>
            </a:r>
            <a:r>
              <a:rPr lang="en-US" sz="2400" dirty="0">
                <a:latin typeface="Helvetica" pitchFamily="2" charset="0"/>
                <a:cs typeface="+mn-cs"/>
                <a:sym typeface="Wingdings" pitchFamily="2" charset="2"/>
              </a:rPr>
              <a:t> </a:t>
            </a:r>
            <a:r>
              <a:rPr lang="en-US" sz="2400" dirty="0" err="1">
                <a:latin typeface="Helvetica" pitchFamily="2" charset="0"/>
                <a:cs typeface="+mn-cs"/>
                <a:sym typeface="Wingdings" pitchFamily="2" charset="2"/>
              </a:rPr>
              <a:t>Coex</a:t>
            </a:r>
            <a:r>
              <a:rPr lang="en-US" sz="2400" dirty="0">
                <a:latin typeface="Helvetica" pitchFamily="2" charset="0"/>
                <a:cs typeface="+mn-cs"/>
                <a:sym typeface="Wingdings" pitchFamily="2" charset="2"/>
              </a:rPr>
              <a:t> SC expressed interest to receive a presentation on the findings</a:t>
            </a:r>
            <a:endParaRPr lang="en-US" sz="2400" b="1" dirty="0">
              <a:cs typeface="+mn-cs"/>
            </a:endParaRPr>
          </a:p>
          <a:p>
            <a:pPr marL="0" lvl="1" indent="0">
              <a:spcBef>
                <a:spcPts val="600"/>
              </a:spcBef>
            </a:pPr>
            <a:r>
              <a:rPr lang="en-US" sz="2400" b="1" dirty="0">
                <a:cs typeface="+mn-cs"/>
              </a:rPr>
              <a:t>Proposed PAR for an 802.19 project similar to 802.19.3a to address coexistence in 6 GHz</a:t>
            </a:r>
          </a:p>
          <a:p>
            <a:pPr marL="380990" lvl="1" indent="-380990">
              <a:spcBef>
                <a:spcPts val="600"/>
              </a:spcBef>
              <a:buFont typeface="Arial" panose="020B0604020202020204" pitchFamily="34" charset="0"/>
              <a:buChar char="•"/>
            </a:pPr>
            <a:r>
              <a:rPr lang="en-US" sz="2400" dirty="0">
                <a:latin typeface="Helvetica" pitchFamily="2" charset="0"/>
                <a:cs typeface="+mn-cs"/>
              </a:rPr>
              <a:t>Discussion of potential ”places / groups” to build consensus on friendly coexistence: .19 vs. within, e.g., .15 and .11 and directly engaging</a:t>
            </a:r>
          </a:p>
          <a:p>
            <a:pPr marL="380990" lvl="1" indent="-380990">
              <a:spcBef>
                <a:spcPts val="600"/>
              </a:spcBef>
              <a:buFont typeface="Arial" panose="020B0604020202020204" pitchFamily="34" charset="0"/>
              <a:buChar char="•"/>
            </a:pPr>
            <a:r>
              <a:rPr lang="en-US" sz="2400" dirty="0">
                <a:latin typeface="Helvetica" pitchFamily="2" charset="0"/>
                <a:cs typeface="+mn-cs"/>
              </a:rPr>
              <a:t>Work to be done in 802.xx vs ETSI BRAN</a:t>
            </a:r>
          </a:p>
        </p:txBody>
      </p:sp>
      <p:sp>
        <p:nvSpPr>
          <p:cNvPr id="7" name="Footer Placeholder 6">
            <a:extLst>
              <a:ext uri="{FF2B5EF4-FFF2-40B4-BE49-F238E27FC236}">
                <a16:creationId xmlns:a16="http://schemas.microsoft.com/office/drawing/2014/main" id="{3A3CA8D6-BA82-40E8-A496-8E3AE154E108}"/>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5BAA9CCB-57DA-4C42-9090-3058D19C8A50}"/>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9" name="Date Placeholder 8">
            <a:extLst>
              <a:ext uri="{FF2B5EF4-FFF2-40B4-BE49-F238E27FC236}">
                <a16:creationId xmlns:a16="http://schemas.microsoft.com/office/drawing/2014/main" id="{302C643B-2306-496F-BA15-A7A91799C7CA}"/>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813056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ED677-BFE1-000D-8B9B-78630C685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48E82D-7B04-F171-8367-391B5A3E8537}"/>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3979C571-4472-B670-A73A-8AECB31E4B08}"/>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Review of </a:t>
            </a:r>
            <a:r>
              <a:rPr lang="en-US" sz="2400" b="1" dirty="0" err="1">
                <a:cs typeface="+mn-cs"/>
              </a:rPr>
              <a:t>Coex</a:t>
            </a:r>
            <a:r>
              <a:rPr lang="en-US" sz="2400" b="1" dirty="0">
                <a:cs typeface="+mn-cs"/>
              </a:rPr>
              <a:t> SC scope</a:t>
            </a:r>
          </a:p>
          <a:p>
            <a:pPr marL="380990" lvl="1" indent="-380990">
              <a:spcBef>
                <a:spcPts val="600"/>
              </a:spcBef>
              <a:buFont typeface="Arial" panose="020B0604020202020204" pitchFamily="34" charset="0"/>
              <a:buChar char="•"/>
            </a:pPr>
            <a:r>
              <a:rPr lang="en-US" sz="2400" dirty="0">
                <a:latin typeface="Helvetica" pitchFamily="2" charset="0"/>
                <a:cs typeface="+mn-cs"/>
              </a:rPr>
              <a:t>Scope references “old” amendments, e.g.: 11ax</a:t>
            </a:r>
          </a:p>
          <a:p>
            <a:pPr marL="380990" lvl="1" indent="-380990">
              <a:spcBef>
                <a:spcPts val="600"/>
              </a:spcBef>
              <a:buFont typeface="Arial" panose="020B0604020202020204" pitchFamily="34" charset="0"/>
              <a:buChar char="•"/>
            </a:pPr>
            <a:r>
              <a:rPr lang="en-US" sz="2400" dirty="0">
                <a:latin typeface="Helvetica" pitchFamily="2" charset="0"/>
                <a:cs typeface="+mn-cs"/>
              </a:rPr>
              <a:t>Should be “cleaned” up – as scope is stated on SCs’ web pages</a:t>
            </a:r>
          </a:p>
          <a:p>
            <a:pPr marL="380990" lvl="1" indent="-380990">
              <a:spcBef>
                <a:spcPts val="600"/>
              </a:spcBef>
              <a:buFont typeface="Arial" panose="020B0604020202020204" pitchFamily="34" charset="0"/>
              <a:buChar char="•"/>
            </a:pPr>
            <a:r>
              <a:rPr lang="en-US" sz="2400" dirty="0">
                <a:latin typeface="Helvetica" pitchFamily="2" charset="0"/>
                <a:cs typeface="+mn-cs"/>
              </a:rPr>
              <a:t>Request of chair to indicate interest in participating in the clean up (send Coes SC Chair directly an e-mail) </a:t>
            </a:r>
            <a:r>
              <a:rPr lang="en-US" sz="2400" dirty="0">
                <a:latin typeface="Helvetica" pitchFamily="2" charset="0"/>
                <a:cs typeface="+mn-cs"/>
                <a:sym typeface="Wingdings" pitchFamily="2" charset="2"/>
              </a:rPr>
              <a:t> prepare input for review by </a:t>
            </a:r>
            <a:r>
              <a:rPr lang="en-US" sz="2400" dirty="0" err="1">
                <a:latin typeface="Helvetica" pitchFamily="2" charset="0"/>
                <a:cs typeface="+mn-cs"/>
                <a:sym typeface="Wingdings" pitchFamily="2" charset="2"/>
              </a:rPr>
              <a:t>Coex</a:t>
            </a:r>
            <a:r>
              <a:rPr lang="en-US" sz="2400" dirty="0">
                <a:latin typeface="Helvetica" pitchFamily="2" charset="0"/>
                <a:cs typeface="+mn-cs"/>
                <a:sym typeface="Wingdings" pitchFamily="2" charset="2"/>
              </a:rPr>
              <a:t> SC in September</a:t>
            </a:r>
            <a:endParaRPr lang="en-US" sz="2400" dirty="0">
              <a:latin typeface="Helvetica" pitchFamily="2" charset="0"/>
              <a:cs typeface="+mn-cs"/>
            </a:endParaRPr>
          </a:p>
        </p:txBody>
      </p:sp>
      <p:sp>
        <p:nvSpPr>
          <p:cNvPr id="7" name="Footer Placeholder 6">
            <a:extLst>
              <a:ext uri="{FF2B5EF4-FFF2-40B4-BE49-F238E27FC236}">
                <a16:creationId xmlns:a16="http://schemas.microsoft.com/office/drawing/2014/main" id="{36EFC842-40FE-4E08-B5DD-D6E92366B994}"/>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02393DBB-4225-4F7C-9047-6B1CFBAC8C9C}"/>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9" name="Date Placeholder 8">
            <a:extLst>
              <a:ext uri="{FF2B5EF4-FFF2-40B4-BE49-F238E27FC236}">
                <a16:creationId xmlns:a16="http://schemas.microsoft.com/office/drawing/2014/main" id="{5ABA836F-B98B-42B3-B008-753A62CAA506}"/>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898206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September</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a:t>One dot11 </a:t>
            </a:r>
            <a:r>
              <a:rPr lang="en-US" sz="1867" dirty="0" err="1"/>
              <a:t>Coex</a:t>
            </a:r>
            <a:r>
              <a:rPr lang="en-US" sz="1867" dirty="0"/>
              <a:t> (only) slots</a:t>
            </a:r>
          </a:p>
          <a:p>
            <a:pPr marL="380990" indent="-380990">
              <a:buFont typeface="Arial" panose="020B0604020202020204" pitchFamily="34" charset="0"/>
              <a:buChar char="•"/>
            </a:pPr>
            <a:r>
              <a:rPr lang="en-US" sz="1867" dirty="0"/>
              <a:t>Wed PM 2</a:t>
            </a:r>
          </a:p>
          <a:p>
            <a:pPr marL="0" indent="0"/>
            <a:endParaRPr lang="en-US" sz="1867" dirty="0"/>
          </a:p>
          <a:p>
            <a:pPr marL="0" indent="0"/>
            <a:r>
              <a:rPr lang="en-US" sz="1867" dirty="0"/>
              <a:t>One joint session with 802.15.4ab Tuesday PM3/EVE</a:t>
            </a:r>
            <a:endParaRPr lang="en-US" sz="2267" dirty="0"/>
          </a:p>
          <a:p>
            <a:pPr marL="380990" indent="-380990">
              <a:buFont typeface="Arial" panose="020B0604020202020204" pitchFamily="34" charset="0"/>
              <a:buChar char="•"/>
            </a:pPr>
            <a:r>
              <a:rPr lang="en-US" sz="1867" dirty="0"/>
              <a:t>Attention:  if there are no announced submissions for the joint slot by Sunday 14.00h local meeting time (right before the session week), the slot will be cancelled</a:t>
            </a:r>
          </a:p>
          <a:p>
            <a:pPr marL="0" indent="0"/>
            <a:endParaRPr lang="en-US" sz="1867" dirty="0"/>
          </a:p>
          <a:p>
            <a:pPr marL="0" indent="0"/>
            <a:r>
              <a:rPr lang="en-US" sz="1867" dirty="0"/>
              <a:t>Topics:</a:t>
            </a:r>
          </a:p>
          <a:p>
            <a:pPr marL="380990" indent="-380990">
              <a:buFont typeface="Arial" panose="020B0604020202020204" pitchFamily="34" charset="0"/>
              <a:buChar char="•"/>
            </a:pPr>
            <a:r>
              <a:rPr lang="en-US" sz="1867" dirty="0"/>
              <a:t>Scope review</a:t>
            </a:r>
          </a:p>
          <a:p>
            <a:pPr marL="380990" indent="-380990">
              <a:buFont typeface="Arial" panose="020B0604020202020204" pitchFamily="34" charset="0"/>
              <a:buChar char="•"/>
            </a:pPr>
            <a:r>
              <a:rPr lang="en-US" sz="1867" dirty="0"/>
              <a:t>Update on ETSI BRAN (tbc)</a:t>
            </a:r>
          </a:p>
          <a:p>
            <a:pPr marL="380990" indent="-380990">
              <a:buFont typeface="Arial" panose="020B0604020202020204" pitchFamily="34" charset="0"/>
              <a:buChar char="•"/>
            </a:pPr>
            <a:r>
              <a:rPr lang="en-US" sz="1867" dirty="0"/>
              <a:t>Technical submissions (tba)</a:t>
            </a:r>
            <a:endParaRPr lang="en-US" sz="1067" dirty="0"/>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12AF6CE6-819E-41F7-9307-EE5E67081E77}"/>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EDE380DC-F8F5-44AE-99CD-9A457BD7C60A}"/>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7410D0C1-8115-4DCE-8BC7-EB5F58B4D0D2}"/>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186228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No telco scheduled.</a:t>
            </a:r>
          </a:p>
          <a:p>
            <a:endParaRPr lang="en-US" dirty="0"/>
          </a:p>
          <a:p>
            <a:r>
              <a:rPr lang="en-US" dirty="0"/>
              <a:t>May be announced with 10-day notice. Member feeling the need for telco and have submissions ready for discussion are asked to approach the Chair.</a:t>
            </a:r>
          </a:p>
        </p:txBody>
      </p:sp>
      <p:sp>
        <p:nvSpPr>
          <p:cNvPr id="7" name="Footer Placeholder 6">
            <a:extLst>
              <a:ext uri="{FF2B5EF4-FFF2-40B4-BE49-F238E27FC236}">
                <a16:creationId xmlns:a16="http://schemas.microsoft.com/office/drawing/2014/main" id="{B5A252FF-6559-4691-AFF2-D8A1FCB3E639}"/>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F7E3603E-554C-4DBF-A60D-BFAE2DDAC5AB}"/>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7A15C604-B014-4986-AABA-8405CD0F6BA7}"/>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775476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11-25/0980</a:t>
            </a:r>
          </a:p>
          <a:p>
            <a:r>
              <a:rPr lang="en-US" dirty="0"/>
              <a:t>Snapshot Slide:						11-25/0981</a:t>
            </a:r>
          </a:p>
          <a:p>
            <a:r>
              <a:rPr lang="en-US" dirty="0"/>
              <a:t>Meeting / Chair’s Slide Deck:		11-25/0982</a:t>
            </a:r>
          </a:p>
          <a:p>
            <a:r>
              <a:rPr lang="en-US" dirty="0"/>
              <a:t>Closing report:						11-25/0983</a:t>
            </a:r>
          </a:p>
          <a:p>
            <a:r>
              <a:rPr lang="en-US" dirty="0"/>
              <a:t>Meeting minutes:					11-25/1392</a:t>
            </a:r>
          </a:p>
        </p:txBody>
      </p:sp>
      <p:sp>
        <p:nvSpPr>
          <p:cNvPr id="2" name="Footer Placeholder 1">
            <a:extLst>
              <a:ext uri="{FF2B5EF4-FFF2-40B4-BE49-F238E27FC236}">
                <a16:creationId xmlns:a16="http://schemas.microsoft.com/office/drawing/2014/main" id="{4D62753C-64BE-47B7-9A52-7FD802E4213A}"/>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18CD0BF9-8890-40CB-B1D8-C3E9E6A104C6}"/>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7" name="Date Placeholder 6">
            <a:extLst>
              <a:ext uri="{FF2B5EF4-FFF2-40B4-BE49-F238E27FC236}">
                <a16:creationId xmlns:a16="http://schemas.microsoft.com/office/drawing/2014/main" id="{3846E2A8-5E69-4580-AD3C-FC837FCD5997}"/>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7366304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723C62-F503-4B28-A6CE-0E72B92714AF}"/>
              </a:ext>
            </a:extLst>
          </p:cNvPr>
          <p:cNvSpPr>
            <a:spLocks noGrp="1"/>
          </p:cNvSpPr>
          <p:nvPr>
            <p:ph type="title"/>
          </p:nvPr>
        </p:nvSpPr>
        <p:spPr>
          <a:xfrm>
            <a:off x="914402" y="685803"/>
            <a:ext cx="10361084" cy="726973"/>
          </a:xfrm>
        </p:spPr>
        <p:txBody>
          <a:bodyPr/>
          <a:lstStyle/>
          <a:p>
            <a:r>
              <a:rPr lang="en-US" sz="2400" dirty="0"/>
              <a:t>PAR Review SC </a:t>
            </a:r>
            <a:br>
              <a:rPr lang="en-US" sz="2400" dirty="0"/>
            </a:br>
            <a:r>
              <a:rPr lang="en-US" sz="2400" dirty="0"/>
              <a:t>Jon Rosdahl, Chair</a:t>
            </a:r>
          </a:p>
        </p:txBody>
      </p:sp>
      <p:sp>
        <p:nvSpPr>
          <p:cNvPr id="8" name="Content Placeholder 7">
            <a:extLst>
              <a:ext uri="{FF2B5EF4-FFF2-40B4-BE49-F238E27FC236}">
                <a16:creationId xmlns:a16="http://schemas.microsoft.com/office/drawing/2014/main" id="{CB46589D-B045-4F67-96F9-108FD0B249A7}"/>
              </a:ext>
            </a:extLst>
          </p:cNvPr>
          <p:cNvSpPr>
            <a:spLocks noGrp="1"/>
          </p:cNvSpPr>
          <p:nvPr>
            <p:ph idx="1"/>
          </p:nvPr>
        </p:nvSpPr>
        <p:spPr>
          <a:xfrm>
            <a:off x="914402" y="1628801"/>
            <a:ext cx="10361084" cy="4465614"/>
          </a:xfrm>
        </p:spPr>
        <p:txBody>
          <a:bodyPr/>
          <a:lstStyle/>
          <a:p>
            <a:pPr marL="285750" indent="-285750"/>
            <a:r>
              <a:rPr lang="en-US" sz="2000" dirty="0"/>
              <a:t>4 PARs and CSDs were considered on 28 July 2025 </a:t>
            </a:r>
            <a:r>
              <a:rPr lang="en-US" altLang="en-US" sz="2000" dirty="0"/>
              <a:t>13:30-15:30 </a:t>
            </a:r>
          </a:p>
          <a:p>
            <a:pPr marL="285750" indent="-285750"/>
            <a:r>
              <a:rPr lang="en-US" altLang="en-US" sz="2000" dirty="0"/>
              <a:t>	</a:t>
            </a:r>
            <a:r>
              <a:rPr lang="en-US" altLang="en-US" dirty="0"/>
              <a:t>See the list here: </a:t>
            </a:r>
            <a:r>
              <a:rPr lang="en-US" altLang="en-US" dirty="0">
                <a:hlinkClick r:id="rId3"/>
              </a:rPr>
              <a:t>https://ieee802.org/PARs.shtml</a:t>
            </a:r>
            <a:r>
              <a:rPr lang="en-US" altLang="en-US" dirty="0"/>
              <a:t> </a:t>
            </a:r>
          </a:p>
          <a:p>
            <a:pPr marL="685800" lvl="1"/>
            <a:r>
              <a:rPr lang="en-US" altLang="en-US" dirty="0"/>
              <a:t>Comments were posted to the EC reflector doc:</a:t>
            </a:r>
          </a:p>
          <a:p>
            <a:pPr marL="685800" lvl="1"/>
            <a:endParaRPr lang="en-US" altLang="en-US" dirty="0"/>
          </a:p>
          <a:p>
            <a:pPr marL="285750" indent="-285750"/>
            <a:r>
              <a:rPr lang="en-US" altLang="en-US" dirty="0"/>
              <a:t>Feedback from WGs was due Tuesday 29 July 2025</a:t>
            </a:r>
          </a:p>
          <a:p>
            <a:pPr marL="285750" indent="-285750"/>
            <a:endParaRPr lang="en-US" altLang="en-US" dirty="0"/>
          </a:p>
          <a:p>
            <a:pPr marL="285750" indent="-285750"/>
            <a:r>
              <a:rPr lang="en-US" altLang="en-US" dirty="0"/>
              <a:t>Feedback was reviewed on Thursda</a:t>
            </a:r>
            <a:r>
              <a:rPr lang="en-US" dirty="0"/>
              <a:t>y 31 July 2025 </a:t>
            </a:r>
            <a:r>
              <a:rPr lang="en-US" altLang="en-US" dirty="0"/>
              <a:t>10:30-12:30 PDT</a:t>
            </a:r>
          </a:p>
          <a:p>
            <a:pPr marL="285750" indent="-285750"/>
            <a:endParaRPr lang="en-US" dirty="0"/>
          </a:p>
          <a:p>
            <a:pPr marL="285750" indent="-285750"/>
            <a:r>
              <a:rPr lang="en-US" dirty="0"/>
              <a:t>A Final report was sent out prior to the Closing 802 LMSC Plenary Meeting.</a:t>
            </a:r>
          </a:p>
          <a:p>
            <a:pPr marL="285750" indent="-285750"/>
            <a:endParaRPr lang="en-US" dirty="0"/>
          </a:p>
        </p:txBody>
      </p:sp>
      <p:sp>
        <p:nvSpPr>
          <p:cNvPr id="4" name="Date Placeholder 3">
            <a:extLst>
              <a:ext uri="{FF2B5EF4-FFF2-40B4-BE49-F238E27FC236}">
                <a16:creationId xmlns:a16="http://schemas.microsoft.com/office/drawing/2014/main" id="{CFA74791-02E4-4161-A74F-E2C580C09359}"/>
              </a:ext>
            </a:extLst>
          </p:cNvPr>
          <p:cNvSpPr>
            <a:spLocks noGrp="1"/>
          </p:cNvSpPr>
          <p:nvPr>
            <p:ph type="dt" idx="10"/>
          </p:nvPr>
        </p:nvSpPr>
        <p:spPr/>
        <p:txBody>
          <a:bodyPr/>
          <a:lstStyle/>
          <a:p>
            <a:pPr>
              <a:defRPr/>
            </a:pPr>
            <a:r>
              <a:rPr lang="en-US">
                <a:solidFill>
                  <a:srgbClr val="000000"/>
                </a:solidFill>
              </a:rPr>
              <a:t>July 2025</a:t>
            </a:r>
            <a:endParaRPr lang="en-US" dirty="0">
              <a:solidFill>
                <a:srgbClr val="000000"/>
              </a:solidFill>
            </a:endParaRPr>
          </a:p>
        </p:txBody>
      </p:sp>
      <p:sp>
        <p:nvSpPr>
          <p:cNvPr id="5" name="Footer Placeholder 4">
            <a:extLst>
              <a:ext uri="{FF2B5EF4-FFF2-40B4-BE49-F238E27FC236}">
                <a16:creationId xmlns:a16="http://schemas.microsoft.com/office/drawing/2014/main" id="{9E179B68-B8DD-4D01-A19B-C60183D73755}"/>
              </a:ext>
            </a:extLst>
          </p:cNvPr>
          <p:cNvSpPr>
            <a:spLocks noGrp="1"/>
          </p:cNvSpPr>
          <p:nvPr>
            <p:ph type="ftr" idx="11"/>
          </p:nvPr>
        </p:nvSpPr>
        <p:spPr/>
        <p:txBody>
          <a:bodyPr/>
          <a:lstStyle/>
          <a:p>
            <a:pPr>
              <a:defRPr/>
            </a:pPr>
            <a:r>
              <a:rPr lang="en-US">
                <a:solidFill>
                  <a:srgbClr val="000000"/>
                </a:solidFill>
              </a:rPr>
              <a:t>Jon Rosdahl (Qualcomm)</a:t>
            </a:r>
          </a:p>
        </p:txBody>
      </p:sp>
      <p:sp>
        <p:nvSpPr>
          <p:cNvPr id="6" name="Slide Number Placeholder 5">
            <a:extLst>
              <a:ext uri="{FF2B5EF4-FFF2-40B4-BE49-F238E27FC236}">
                <a16:creationId xmlns:a16="http://schemas.microsoft.com/office/drawing/2014/main" id="{91BACB44-535E-4B7C-96CE-D105B3096CD7}"/>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29</a:t>
            </a:fld>
            <a:endParaRPr lang="en-US" altLang="en-US">
              <a:solidFill>
                <a:srgbClr val="000000"/>
              </a:solidFill>
            </a:endParaRPr>
          </a:p>
        </p:txBody>
      </p:sp>
    </p:spTree>
    <p:extLst>
      <p:ext uri="{BB962C8B-B14F-4D97-AF65-F5344CB8AC3E}">
        <p14:creationId xmlns:p14="http://schemas.microsoft.com/office/powerpoint/2010/main" val="2493126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784629"/>
            <a:ext cx="10363200" cy="10255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Closing Report (July 2025)</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2025-07-29</a:t>
            </a:r>
          </a:p>
        </p:txBody>
      </p:sp>
      <p:graphicFrame>
        <p:nvGraphicFramePr>
          <p:cNvPr id="3075" name="Object 3"/>
          <p:cNvGraphicFramePr>
            <a:graphicFrameLocks noChangeAspect="1"/>
          </p:cNvGraphicFramePr>
          <p:nvPr>
            <p:extLst>
              <p:ext uri="{D42A27DB-BD31-4B8C-83A1-F6EECF244321}">
                <p14:modId xmlns:p14="http://schemas.microsoft.com/office/powerpoint/2010/main" val="1990149993"/>
              </p:ext>
            </p:extLst>
          </p:nvPr>
        </p:nvGraphicFramePr>
        <p:xfrm>
          <a:off x="1066800" y="2352675"/>
          <a:ext cx="9877425" cy="2397125"/>
        </p:xfrm>
        <a:graphic>
          <a:graphicData uri="http://schemas.openxmlformats.org/presentationml/2006/ole">
            <mc:AlternateContent xmlns:mc="http://schemas.openxmlformats.org/markup-compatibility/2006">
              <mc:Choice xmlns:v="urn:schemas-microsoft-com:vml" Requires="v">
                <p:oleObj spid="_x0000_s2057" name="Document" r:id="rId4" imgW="10459112" imgH="2539701" progId="Word.Document.8">
                  <p:embed/>
                </p:oleObj>
              </mc:Choice>
              <mc:Fallback>
                <p:oleObj name="Document" r:id="rId4" imgW="10459112" imgH="2539701" progId="Word.Document.8">
                  <p:embed/>
                  <p:pic>
                    <p:nvPicPr>
                      <p:cNvPr id="3075" name="Object 3"/>
                      <p:cNvPicPr>
                        <a:picLocks noChangeAspect="1" noChangeArrowheads="1"/>
                      </p:cNvPicPr>
                      <p:nvPr/>
                    </p:nvPicPr>
                    <p:blipFill>
                      <a:blip r:embed="rId5"/>
                      <a:srcRect/>
                      <a:stretch>
                        <a:fillRect/>
                      </a:stretch>
                    </p:blipFill>
                    <p:spPr bwMode="auto">
                      <a:xfrm>
                        <a:off x="1066800" y="2352675"/>
                        <a:ext cx="9877425" cy="23971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0949A91F-4B09-4837-838C-A3046A84AE45}"/>
              </a:ext>
            </a:extLst>
          </p:cNvPr>
          <p:cNvSpPr>
            <a:spLocks noGrp="1"/>
          </p:cNvSpPr>
          <p:nvPr>
            <p:ph type="ftr" idx="11"/>
          </p:nvPr>
        </p:nvSpPr>
        <p:spPr/>
        <p:txBody>
          <a:bodyPr/>
          <a:lstStyle/>
          <a:p>
            <a:r>
              <a:rPr lang="en-GB"/>
              <a:t>Robert Stacey, Intel</a:t>
            </a:r>
          </a:p>
        </p:txBody>
      </p:sp>
      <p:sp>
        <p:nvSpPr>
          <p:cNvPr id="3" name="Slide Number Placeholder 2">
            <a:extLst>
              <a:ext uri="{FF2B5EF4-FFF2-40B4-BE49-F238E27FC236}">
                <a16:creationId xmlns:a16="http://schemas.microsoft.com/office/drawing/2014/main" id="{9E469D70-D532-41DD-B0DE-EE56259E0F84}"/>
              </a:ext>
            </a:extLst>
          </p:cNvPr>
          <p:cNvSpPr>
            <a:spLocks noGrp="1"/>
          </p:cNvSpPr>
          <p:nvPr>
            <p:ph type="sldNum" idx="12"/>
          </p:nvPr>
        </p:nvSpPr>
        <p:spPr/>
        <p:txBody>
          <a:bodyPr/>
          <a:lstStyle/>
          <a:p>
            <a:r>
              <a:rPr lang="en-GB"/>
              <a:t>Slide </a:t>
            </a:r>
            <a:fld id="{DE40C9FC-4879-4F20-9ECA-A574A90476B7}" type="slidenum">
              <a:rPr lang="en-GB" smtClean="0"/>
              <a:pPr/>
              <a:t>3</a:t>
            </a:fld>
            <a:endParaRPr lang="en-GB"/>
          </a:p>
        </p:txBody>
      </p:sp>
      <p:sp>
        <p:nvSpPr>
          <p:cNvPr id="4" name="Date Placeholder 3">
            <a:extLst>
              <a:ext uri="{FF2B5EF4-FFF2-40B4-BE49-F238E27FC236}">
                <a16:creationId xmlns:a16="http://schemas.microsoft.com/office/drawing/2014/main" id="{30BAFECA-03E2-477C-8940-55BCE29F984E}"/>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24468038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2025-08-01</a:t>
            </a:r>
          </a:p>
        </p:txBody>
      </p:sp>
      <p:graphicFrame>
        <p:nvGraphicFramePr>
          <p:cNvPr id="13319" name="Object 5"/>
          <p:cNvGraphicFramePr>
            <a:graphicFrameLocks noChangeAspect="1"/>
          </p:cNvGraphicFramePr>
          <p:nvPr>
            <p:extLst>
              <p:ext uri="{D42A27DB-BD31-4B8C-83A1-F6EECF244321}">
                <p14:modId xmlns:p14="http://schemas.microsoft.com/office/powerpoint/2010/main" val="3518657078"/>
              </p:ext>
            </p:extLst>
          </p:nvPr>
        </p:nvGraphicFramePr>
        <p:xfrm>
          <a:off x="2211388" y="2538413"/>
          <a:ext cx="9117012" cy="2320925"/>
        </p:xfrm>
        <a:graphic>
          <a:graphicData uri="http://schemas.openxmlformats.org/presentationml/2006/ole">
            <mc:AlternateContent xmlns:mc="http://schemas.openxmlformats.org/markup-compatibility/2006">
              <mc:Choice xmlns:v="urn:schemas-microsoft-com:vml" Requires="v">
                <p:oleObj spid="_x0000_s5129" name="Document" r:id="rId4" imgW="9048966" imgH="2307749" progId="Word.Document.8">
                  <p:embed/>
                </p:oleObj>
              </mc:Choice>
              <mc:Fallback>
                <p:oleObj name="Document" r:id="rId4" imgW="9048966" imgH="2307749" progId="Word.Document.8">
                  <p:embed/>
                  <p:pic>
                    <p:nvPicPr>
                      <p:cNvPr id="13319" name="Object 5"/>
                      <p:cNvPicPr>
                        <a:picLocks noChangeAspect="1" noChangeArrowheads="1"/>
                      </p:cNvPicPr>
                      <p:nvPr/>
                    </p:nvPicPr>
                    <p:blipFill>
                      <a:blip r:embed="rId5"/>
                      <a:srcRect/>
                      <a:stretch>
                        <a:fillRect/>
                      </a:stretch>
                    </p:blipFill>
                    <p:spPr bwMode="auto">
                      <a:xfrm>
                        <a:off x="2211388" y="2538413"/>
                        <a:ext cx="9117012" cy="2320925"/>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6ABCA9CB-0548-4C16-9384-BA7942C11BED}"/>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446DB852-D3C9-4A75-96E0-CEB39CF84A3B}"/>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4" name="Date Placeholder 3">
            <a:extLst>
              <a:ext uri="{FF2B5EF4-FFF2-40B4-BE49-F238E27FC236}">
                <a16:creationId xmlns:a16="http://schemas.microsoft.com/office/drawing/2014/main" id="{CCBDE641-B970-445D-9DA7-E1628D6A8E10}"/>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009381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620687"/>
            <a:ext cx="11593288" cy="5854725"/>
          </a:xfrm>
        </p:spPr>
        <p:txBody>
          <a:bodyPr/>
          <a:lstStyle/>
          <a:p>
            <a:pPr marL="0" indent="0" algn="ctr" eaLnBrk="1" hangingPunct="1">
              <a:spcBef>
                <a:spcPts val="0"/>
              </a:spcBef>
              <a:buNone/>
            </a:pPr>
            <a:r>
              <a:rPr lang="en-US" altLang="en-US" sz="2800" dirty="0"/>
              <a:t>Summary (1/2)</a:t>
            </a:r>
          </a:p>
          <a:p>
            <a:pPr eaLnBrk="1" hangingPunct="1">
              <a:spcBef>
                <a:spcPts val="0"/>
              </a:spcBef>
            </a:pPr>
            <a:r>
              <a:rPr lang="en-US" altLang="en-US" dirty="0"/>
              <a:t>Final Agenda</a:t>
            </a:r>
          </a:p>
          <a:p>
            <a:pPr marL="857250" lvl="1" indent="-457200">
              <a:spcBef>
                <a:spcPts val="0"/>
              </a:spcBef>
              <a:defRPr/>
            </a:pPr>
            <a:r>
              <a:rPr lang="en-US" altLang="en-US" sz="1800" dirty="0">
                <a:hlinkClick r:id="rId3"/>
              </a:rPr>
              <a:t>https://mentor.ieee.org/802.11/dcn/25/11-25-1053-01-0wng-agenda-for-wng-sc-2025-july.pptx</a:t>
            </a:r>
            <a:r>
              <a:rPr lang="en-US" altLang="en-US" sz="1800" dirty="0"/>
              <a:t> </a:t>
            </a:r>
          </a:p>
          <a:p>
            <a:pPr marL="457200" indent="-457200">
              <a:spcBef>
                <a:spcPts val="0"/>
              </a:spcBef>
            </a:pPr>
            <a:r>
              <a:rPr lang="en-GB" altLang="en-US" dirty="0"/>
              <a:t>Minutes</a:t>
            </a:r>
          </a:p>
          <a:p>
            <a:pPr lvl="1">
              <a:spcBef>
                <a:spcPts val="0"/>
              </a:spcBef>
            </a:pPr>
            <a:r>
              <a:rPr lang="en-GB" altLang="en-US" sz="1800" dirty="0"/>
              <a:t>11-25/1381</a:t>
            </a:r>
          </a:p>
          <a:p>
            <a:pPr>
              <a:spcBef>
                <a:spcPts val="0"/>
              </a:spcBef>
            </a:pPr>
            <a:r>
              <a:rPr lang="en-US" altLang="en-US" dirty="0"/>
              <a:t>Presentations at the July 2025 meeting</a:t>
            </a:r>
            <a:endParaRPr lang="en-GB" altLang="ko-KR" dirty="0">
              <a:ea typeface="Gulim" pitchFamily="34" charset="-127"/>
            </a:endParaRPr>
          </a:p>
          <a:p>
            <a:pPr marL="457200" lvl="1" indent="0">
              <a:spcBef>
                <a:spcPts val="0"/>
              </a:spcBef>
              <a:buNone/>
            </a:pPr>
            <a:r>
              <a:rPr lang="en-GB" altLang="ko-KR" b="1" dirty="0">
                <a:ea typeface="Gulim" pitchFamily="34" charset="-127"/>
              </a:rPr>
              <a:t>AM1 (0900-1100)</a:t>
            </a:r>
          </a:p>
          <a:p>
            <a:pPr lvl="1">
              <a:lnSpc>
                <a:spcPct val="110000"/>
              </a:lnSpc>
              <a:spcBef>
                <a:spcPts val="0"/>
              </a:spcBef>
              <a:buFont typeface="Wingdings" panose="05000000000000000000" pitchFamily="2" charset="2"/>
              <a:buChar char="Ø"/>
              <a:defRPr/>
            </a:pPr>
            <a:r>
              <a:rPr lang="en-US" dirty="0" err="1">
                <a:highlight>
                  <a:srgbClr val="FFFFFF"/>
                </a:highlight>
              </a:rPr>
              <a:t>Openwifi</a:t>
            </a:r>
            <a:r>
              <a:rPr lang="en-US" dirty="0">
                <a:highlight>
                  <a:srgbClr val="FFFFFF"/>
                </a:highlight>
              </a:rPr>
              <a:t> and sub-20 MHz Co-OFDMA, Robbe </a:t>
            </a:r>
            <a:r>
              <a:rPr lang="en-US" dirty="0" err="1">
                <a:highlight>
                  <a:srgbClr val="FFFFFF"/>
                </a:highlight>
              </a:rPr>
              <a:t>Gaeremynck</a:t>
            </a:r>
            <a:r>
              <a:rPr lang="en-US" dirty="0">
                <a:highlight>
                  <a:srgbClr val="FFFFFF"/>
                </a:highlight>
              </a:rPr>
              <a:t> (Ghent Univ)</a:t>
            </a:r>
          </a:p>
          <a:p>
            <a:pPr lvl="2">
              <a:lnSpc>
                <a:spcPct val="110000"/>
              </a:lnSpc>
              <a:spcBef>
                <a:spcPts val="0"/>
              </a:spcBef>
              <a:buFont typeface="Wingdings" panose="05000000000000000000" pitchFamily="2" charset="2"/>
              <a:buChar char="Ø"/>
              <a:defRPr/>
            </a:pPr>
            <a:r>
              <a:rPr lang="en-US" dirty="0">
                <a:hlinkClick r:id="rId4"/>
              </a:rPr>
              <a:t>https://mentor.ieee.org/802.11/dcn/25/11-25-1039-00-0wng-openwifi-and-sub-20-mhz-co-ofdma.pptx</a:t>
            </a:r>
            <a:r>
              <a:rPr lang="en-US" dirty="0"/>
              <a:t> </a:t>
            </a:r>
            <a:endParaRPr lang="en-US" dirty="0">
              <a:highlight>
                <a:srgbClr val="FFFFFF"/>
              </a:highlight>
            </a:endParaRPr>
          </a:p>
          <a:p>
            <a:pPr lvl="1">
              <a:lnSpc>
                <a:spcPct val="110000"/>
              </a:lnSpc>
              <a:spcBef>
                <a:spcPts val="0"/>
              </a:spcBef>
              <a:buFont typeface="Wingdings" panose="05000000000000000000" pitchFamily="2" charset="2"/>
              <a:buChar char="Ø"/>
              <a:defRPr/>
            </a:pPr>
            <a:r>
              <a:rPr lang="en-US" dirty="0">
                <a:highlight>
                  <a:srgbClr val="FFFFFF"/>
                </a:highlight>
              </a:rPr>
              <a:t>Signal Design for Sensing Security/Privacy in ISAC, Christos </a:t>
            </a:r>
            <a:r>
              <a:rPr lang="en-US" dirty="0" err="1">
                <a:highlight>
                  <a:srgbClr val="FFFFFF"/>
                </a:highlight>
              </a:rPr>
              <a:t>Masouros</a:t>
            </a:r>
            <a:r>
              <a:rPr lang="en-US" dirty="0">
                <a:highlight>
                  <a:srgbClr val="FFFFFF"/>
                </a:highlight>
              </a:rPr>
              <a:t> (Univ College London)</a:t>
            </a:r>
          </a:p>
          <a:p>
            <a:pPr lvl="2">
              <a:lnSpc>
                <a:spcPct val="110000"/>
              </a:lnSpc>
              <a:spcBef>
                <a:spcPts val="0"/>
              </a:spcBef>
              <a:buFont typeface="Wingdings" panose="05000000000000000000" pitchFamily="2" charset="2"/>
              <a:buChar char="Ø"/>
              <a:defRPr/>
            </a:pPr>
            <a:r>
              <a:rPr lang="en-US" dirty="0">
                <a:hlinkClick r:id="rId5"/>
              </a:rPr>
              <a:t>https://mentor.ieee.org/802.11/dcn/25/11-25-1198-00-0wng-signal-design-for-sensing-security-privacy-in-isac.pptx</a:t>
            </a:r>
            <a:r>
              <a:rPr lang="en-US" dirty="0"/>
              <a:t> </a:t>
            </a:r>
            <a:endParaRPr lang="en-US" dirty="0">
              <a:highlight>
                <a:srgbClr val="FFFFFF"/>
              </a:highlight>
            </a:endParaRPr>
          </a:p>
          <a:p>
            <a:pPr lvl="1">
              <a:lnSpc>
                <a:spcPct val="110000"/>
              </a:lnSpc>
              <a:spcBef>
                <a:spcPts val="0"/>
              </a:spcBef>
              <a:buFont typeface="Wingdings" panose="05000000000000000000" pitchFamily="2" charset="2"/>
              <a:buChar char="Ø"/>
              <a:defRPr/>
            </a:pPr>
            <a:r>
              <a:rPr lang="en-US" dirty="0">
                <a:highlight>
                  <a:srgbClr val="FFFFFF"/>
                </a:highlight>
              </a:rPr>
              <a:t>Rate Splitting Multiple Access for 802.11, Bruno </a:t>
            </a:r>
            <a:r>
              <a:rPr lang="en-US" dirty="0" err="1">
                <a:highlight>
                  <a:srgbClr val="FFFFFF"/>
                </a:highlight>
              </a:rPr>
              <a:t>Clerckx</a:t>
            </a:r>
            <a:r>
              <a:rPr lang="en-US" dirty="0">
                <a:highlight>
                  <a:srgbClr val="FFFFFF"/>
                </a:highlight>
              </a:rPr>
              <a:t> (Imperial College)</a:t>
            </a:r>
          </a:p>
          <a:p>
            <a:pPr lvl="2">
              <a:lnSpc>
                <a:spcPct val="110000"/>
              </a:lnSpc>
              <a:spcBef>
                <a:spcPts val="0"/>
              </a:spcBef>
              <a:buFont typeface="Wingdings" panose="05000000000000000000" pitchFamily="2" charset="2"/>
              <a:buChar char="Ø"/>
              <a:defRPr/>
            </a:pPr>
            <a:r>
              <a:rPr lang="en-US" dirty="0">
                <a:hlinkClick r:id="rId6"/>
              </a:rPr>
              <a:t>https://mentor.ieee.org/802.11/dcn/25/11-25-1200-02-0wng-rate-splitting-multiple-access-for-802-11.pptx</a:t>
            </a:r>
            <a:r>
              <a:rPr lang="en-US" dirty="0"/>
              <a:t> </a:t>
            </a:r>
            <a:endParaRPr lang="en-US" dirty="0">
              <a:highlight>
                <a:srgbClr val="FFFFFF"/>
              </a:highlight>
            </a:endParaRPr>
          </a:p>
          <a:p>
            <a:pPr lvl="1">
              <a:lnSpc>
                <a:spcPct val="110000"/>
              </a:lnSpc>
              <a:spcBef>
                <a:spcPts val="0"/>
              </a:spcBef>
              <a:buFont typeface="Wingdings" panose="05000000000000000000" pitchFamily="2" charset="2"/>
              <a:buChar char="Ø"/>
              <a:defRPr/>
            </a:pPr>
            <a:r>
              <a:rPr lang="en-US" dirty="0">
                <a:highlight>
                  <a:srgbClr val="FFFFFF"/>
                </a:highlight>
              </a:rPr>
              <a:t>Multiband Channel Model for 802.11, Volker Jungnickel, et al (Fraunhofer)</a:t>
            </a:r>
          </a:p>
          <a:p>
            <a:pPr lvl="2">
              <a:lnSpc>
                <a:spcPct val="110000"/>
              </a:lnSpc>
              <a:spcBef>
                <a:spcPts val="0"/>
              </a:spcBef>
              <a:buFont typeface="Wingdings" panose="05000000000000000000" pitchFamily="2" charset="2"/>
              <a:buChar char="Ø"/>
              <a:defRPr/>
            </a:pPr>
            <a:r>
              <a:rPr lang="en-US" dirty="0">
                <a:hlinkClick r:id="rId7"/>
              </a:rPr>
              <a:t>https://mentor.ieee.org/802.11/dcn/25/11-25-1067-02-0wng-unified-channel-model-for-802-11.pptx</a:t>
            </a:r>
            <a:r>
              <a:rPr lang="en-US" dirty="0"/>
              <a:t> </a:t>
            </a:r>
            <a:endParaRPr lang="en-US" dirty="0">
              <a:highlight>
                <a:srgbClr val="FFFFFF"/>
              </a:highlight>
            </a:endParaRPr>
          </a:p>
          <a:p>
            <a:pPr marL="457200" lvl="1" indent="0">
              <a:spcBef>
                <a:spcPts val="0"/>
              </a:spcBef>
              <a:buNone/>
            </a:pPr>
            <a:endParaRPr lang="en-GB" altLang="ko-KR" dirty="0">
              <a:ea typeface="Gulim" pitchFamily="34" charset="-127"/>
            </a:endParaRPr>
          </a:p>
        </p:txBody>
      </p:sp>
      <p:sp>
        <p:nvSpPr>
          <p:cNvPr id="2" name="Footer Placeholder 1">
            <a:extLst>
              <a:ext uri="{FF2B5EF4-FFF2-40B4-BE49-F238E27FC236}">
                <a16:creationId xmlns:a16="http://schemas.microsoft.com/office/drawing/2014/main" id="{51C3EA47-DF23-449A-9CB3-2729D2851A53}"/>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5386289C-6D2C-4A74-B525-B08B59BD743A}"/>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4" name="Date Placeholder 3">
            <a:extLst>
              <a:ext uri="{FF2B5EF4-FFF2-40B4-BE49-F238E27FC236}">
                <a16:creationId xmlns:a16="http://schemas.microsoft.com/office/drawing/2014/main" id="{ACDA6FD6-E0ED-4716-93F3-1569A890D00F}"/>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962219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4333F52C-D4FE-C0CB-584F-887B6AC30D74}"/>
              </a:ext>
            </a:extLst>
          </p:cNvPr>
          <p:cNvSpPr txBox="1">
            <a:spLocks noChangeArrowheads="1"/>
          </p:cNvSpPr>
          <p:nvPr/>
        </p:nvSpPr>
        <p:spPr bwMode="auto">
          <a:xfrm>
            <a:off x="407368" y="764704"/>
            <a:ext cx="11593288" cy="563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eaLnBrk="1" hangingPunct="1">
              <a:spcBef>
                <a:spcPts val="0"/>
              </a:spcBef>
              <a:buFontTx/>
              <a:buNone/>
            </a:pPr>
            <a:r>
              <a:rPr lang="en-US" altLang="en-US" sz="2800" kern="0" dirty="0"/>
              <a:t>Summary (2/2)</a:t>
            </a:r>
            <a:endParaRPr lang="en-GB" altLang="en-US" sz="1800" kern="0" dirty="0"/>
          </a:p>
          <a:p>
            <a:pPr>
              <a:spcBef>
                <a:spcPts val="0"/>
              </a:spcBef>
            </a:pPr>
            <a:r>
              <a:rPr lang="en-GB" altLang="ko-KR" kern="0" dirty="0">
                <a:ea typeface="Gulim" pitchFamily="34" charset="-127"/>
              </a:rPr>
              <a:t>Presentations (</a:t>
            </a:r>
            <a:r>
              <a:rPr lang="en-GB" altLang="ko-KR" kern="0" dirty="0" err="1">
                <a:ea typeface="Gulim" pitchFamily="34" charset="-127"/>
              </a:rPr>
              <a:t>cont</a:t>
            </a:r>
            <a:r>
              <a:rPr lang="en-GB" altLang="ko-KR" kern="0" dirty="0">
                <a:ea typeface="Gulim" pitchFamily="34" charset="-127"/>
              </a:rPr>
              <a:t>)</a:t>
            </a:r>
          </a:p>
          <a:p>
            <a:pPr marL="457200" lvl="1" indent="0">
              <a:spcBef>
                <a:spcPts val="0"/>
              </a:spcBef>
              <a:buNone/>
            </a:pPr>
            <a:r>
              <a:rPr lang="en-GB" altLang="ko-KR" b="1" dirty="0">
                <a:ea typeface="Gulim" pitchFamily="34" charset="-127"/>
              </a:rPr>
              <a:t>PM3 (1930-2130)</a:t>
            </a:r>
          </a:p>
          <a:p>
            <a:pPr lvl="1">
              <a:lnSpc>
                <a:spcPct val="110000"/>
              </a:lnSpc>
              <a:spcBef>
                <a:spcPts val="0"/>
              </a:spcBef>
              <a:buFont typeface="Wingdings" panose="05000000000000000000" pitchFamily="2" charset="2"/>
              <a:buChar char="Ø"/>
              <a:defRPr/>
            </a:pPr>
            <a:r>
              <a:rPr lang="en-US" dirty="0">
                <a:highlight>
                  <a:srgbClr val="FFFFFF"/>
                </a:highlight>
              </a:rPr>
              <a:t>High-resolution sensing with multiband communication signals, Jacopo Pegoraro  (Univ of Padova), Joerg Widmer (IMDEA Networks Institute)</a:t>
            </a:r>
            <a:endParaRPr lang="en-US" sz="1600" dirty="0">
              <a:highlight>
                <a:srgbClr val="FFFFFF"/>
              </a:highlight>
            </a:endParaRPr>
          </a:p>
          <a:p>
            <a:pPr lvl="2">
              <a:lnSpc>
                <a:spcPct val="110000"/>
              </a:lnSpc>
              <a:spcBef>
                <a:spcPts val="0"/>
              </a:spcBef>
              <a:buFont typeface="Wingdings" panose="05000000000000000000" pitchFamily="2" charset="2"/>
              <a:buChar char="Ø"/>
              <a:defRPr/>
            </a:pPr>
            <a:r>
              <a:rPr lang="en-US" sz="1600" dirty="0">
                <a:hlinkClick r:id="rId2"/>
              </a:rPr>
              <a:t>https://mentor.ieee.org/802.11/dcn/25/11-25-1319-00-0wng-high-resolution-sensing-with-multiband-communication-signals.pptx</a:t>
            </a:r>
            <a:r>
              <a:rPr lang="en-US" sz="1600" dirty="0"/>
              <a:t> </a:t>
            </a:r>
            <a:endParaRPr lang="en-US" sz="1600" dirty="0">
              <a:highlight>
                <a:srgbClr val="FFFFFF"/>
              </a:highlight>
            </a:endParaRPr>
          </a:p>
          <a:p>
            <a:pPr lvl="1">
              <a:lnSpc>
                <a:spcPct val="110000"/>
              </a:lnSpc>
              <a:spcBef>
                <a:spcPts val="0"/>
              </a:spcBef>
              <a:buFont typeface="Wingdings" panose="05000000000000000000" pitchFamily="2" charset="2"/>
              <a:buChar char="Ø"/>
              <a:defRPr/>
            </a:pPr>
            <a:r>
              <a:rPr lang="en-US" dirty="0">
                <a:highlight>
                  <a:srgbClr val="FFFFFF"/>
                </a:highlight>
              </a:rPr>
              <a:t>AI-driven Dirty Paper Coding for Multiuser MIMO, Mathini </a:t>
            </a:r>
            <a:r>
              <a:rPr lang="en-US" dirty="0" err="1">
                <a:highlight>
                  <a:srgbClr val="FFFFFF"/>
                </a:highlight>
              </a:rPr>
              <a:t>Sellathurai</a:t>
            </a:r>
            <a:r>
              <a:rPr lang="en-US" dirty="0">
                <a:highlight>
                  <a:srgbClr val="FFFFFF"/>
                </a:highlight>
              </a:rPr>
              <a:t>  (Heriot-Watt University)</a:t>
            </a:r>
          </a:p>
          <a:p>
            <a:pPr lvl="2">
              <a:lnSpc>
                <a:spcPct val="110000"/>
              </a:lnSpc>
              <a:spcBef>
                <a:spcPts val="0"/>
              </a:spcBef>
              <a:buFont typeface="Wingdings" panose="05000000000000000000" pitchFamily="2" charset="2"/>
              <a:buChar char="Ø"/>
              <a:defRPr/>
            </a:pPr>
            <a:r>
              <a:rPr lang="en-US" sz="1600" dirty="0">
                <a:hlinkClick r:id="rId3"/>
              </a:rPr>
              <a:t>https://mentor.ieee.org/802.11/dcn/25/11-25-1197-00-0wng-ai-driven-dirty-paper-coding-for-multiuser-mimo.pptx</a:t>
            </a:r>
            <a:r>
              <a:rPr lang="en-US" sz="1600" dirty="0"/>
              <a:t> </a:t>
            </a:r>
            <a:endParaRPr lang="en-US" sz="1600" dirty="0">
              <a:highlight>
                <a:srgbClr val="FFFFFF"/>
              </a:highlight>
            </a:endParaRPr>
          </a:p>
          <a:p>
            <a:pPr lvl="1">
              <a:lnSpc>
                <a:spcPct val="110000"/>
              </a:lnSpc>
              <a:spcBef>
                <a:spcPts val="0"/>
              </a:spcBef>
              <a:buFont typeface="Wingdings" panose="05000000000000000000" pitchFamily="2" charset="2"/>
              <a:buChar char="Ø"/>
              <a:defRPr/>
            </a:pPr>
            <a:r>
              <a:rPr lang="en-US" dirty="0">
                <a:highlight>
                  <a:srgbClr val="FFFFFF"/>
                </a:highlight>
              </a:rPr>
              <a:t>Status update: ns-3 </a:t>
            </a:r>
            <a:r>
              <a:rPr lang="en-US" dirty="0" err="1">
                <a:highlight>
                  <a:srgbClr val="FFFFFF"/>
                </a:highlight>
              </a:rPr>
              <a:t>WiFi</a:t>
            </a:r>
            <a:r>
              <a:rPr lang="en-US" dirty="0">
                <a:highlight>
                  <a:srgbClr val="FFFFFF"/>
                </a:highlight>
              </a:rPr>
              <a:t> Simulations, </a:t>
            </a:r>
            <a:r>
              <a:rPr lang="en-US" dirty="0" err="1">
                <a:highlight>
                  <a:srgbClr val="FFFFFF"/>
                </a:highlight>
              </a:rPr>
              <a:t>Muyuan</a:t>
            </a:r>
            <a:r>
              <a:rPr lang="en-US" dirty="0">
                <a:highlight>
                  <a:srgbClr val="FFFFFF"/>
                </a:highlight>
              </a:rPr>
              <a:t> Shen, Sumit Roy (University of Washington)</a:t>
            </a:r>
          </a:p>
          <a:p>
            <a:pPr lvl="2">
              <a:lnSpc>
                <a:spcPct val="110000"/>
              </a:lnSpc>
              <a:spcBef>
                <a:spcPts val="0"/>
              </a:spcBef>
              <a:buFont typeface="Wingdings" panose="05000000000000000000" pitchFamily="2" charset="2"/>
              <a:buChar char="Ø"/>
              <a:defRPr/>
            </a:pPr>
            <a:r>
              <a:rPr lang="en-US" sz="1600" dirty="0">
                <a:solidFill>
                  <a:srgbClr val="222222"/>
                </a:solidFill>
                <a:cs typeface="Arial" panose="020B0604020202020204" pitchFamily="34" charset="0"/>
                <a:hlinkClick r:id="rId4"/>
              </a:rPr>
              <a:t>https://mentor.ieee.org/802.11/dcn/25/11-25-1270-01-0wng-status-update-ns-3-wifi-simulations.pptx</a:t>
            </a:r>
            <a:r>
              <a:rPr lang="en-US" sz="1600" dirty="0">
                <a:solidFill>
                  <a:srgbClr val="222222"/>
                </a:solidFill>
                <a:cs typeface="Arial" panose="020B0604020202020204" pitchFamily="34" charset="0"/>
              </a:rPr>
              <a:t> </a:t>
            </a:r>
            <a:endParaRPr lang="en-GB" altLang="ko-KR" kern="0" dirty="0">
              <a:ea typeface="Gulim" pitchFamily="34" charset="-127"/>
            </a:endParaRPr>
          </a:p>
          <a:p>
            <a:pPr>
              <a:spcBef>
                <a:spcPts val="0"/>
              </a:spcBef>
            </a:pPr>
            <a:r>
              <a:rPr lang="en-GB" altLang="ko-KR" kern="0" dirty="0">
                <a:ea typeface="Gulim" pitchFamily="34" charset="-127"/>
              </a:rPr>
              <a:t>Plans for September</a:t>
            </a:r>
            <a:endParaRPr lang="en-US" altLang="en-US" kern="0" dirty="0"/>
          </a:p>
          <a:p>
            <a:pPr lvl="1" eaLnBrk="1" hangingPunct="1">
              <a:spcBef>
                <a:spcPts val="0"/>
              </a:spcBef>
              <a:defRPr/>
            </a:pPr>
            <a:r>
              <a:rPr lang="en-US" altLang="en-US" sz="1800" kern="0" dirty="0"/>
              <a:t>TBD: call for presentations will be sent out in August</a:t>
            </a:r>
          </a:p>
          <a:p>
            <a:pPr eaLnBrk="1" hangingPunct="1">
              <a:spcBef>
                <a:spcPts val="0"/>
              </a:spcBef>
              <a:defRPr/>
            </a:pPr>
            <a:r>
              <a:rPr lang="en-US" altLang="en-US" kern="0" dirty="0"/>
              <a:t>No motions in the SC, One straw poll</a:t>
            </a:r>
          </a:p>
          <a:p>
            <a:pPr lvl="1" eaLnBrk="1" hangingPunct="1">
              <a:spcBef>
                <a:spcPts val="0"/>
              </a:spcBef>
              <a:defRPr/>
            </a:pPr>
            <a:r>
              <a:rPr lang="en-US" sz="1800" kern="0" spc="-1" dirty="0">
                <a:solidFill>
                  <a:srgbClr val="000000"/>
                </a:solidFill>
                <a:ea typeface="MS Gothic"/>
              </a:rPr>
              <a:t>Majority </a:t>
            </a:r>
            <a:r>
              <a:rPr lang="en-GB" sz="1800" spc="-1" dirty="0">
                <a:solidFill>
                  <a:srgbClr val="000000"/>
                </a:solidFill>
                <a:ea typeface="MS Gothic"/>
              </a:rPr>
              <a:t>support the formation of a Technical Interest Group (TIG) to create a Unified Channel Model (UCM) for 802.11</a:t>
            </a:r>
            <a:endParaRPr lang="en-GB" sz="1800" spc="-1" dirty="0">
              <a:solidFill>
                <a:srgbClr val="000000"/>
              </a:solidFill>
            </a:endParaRPr>
          </a:p>
        </p:txBody>
      </p:sp>
      <p:sp>
        <p:nvSpPr>
          <p:cNvPr id="2" name="Footer Placeholder 1">
            <a:extLst>
              <a:ext uri="{FF2B5EF4-FFF2-40B4-BE49-F238E27FC236}">
                <a16:creationId xmlns:a16="http://schemas.microsoft.com/office/drawing/2014/main" id="{5DD0ABE2-3E6B-43C1-979F-8EC6AA043356}"/>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6F1876ED-4137-48E2-8BFD-DC95DB9B4015}"/>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8" name="Date Placeholder 7">
            <a:extLst>
              <a:ext uri="{FF2B5EF4-FFF2-40B4-BE49-F238E27FC236}">
                <a16:creationId xmlns:a16="http://schemas.microsoft.com/office/drawing/2014/main" id="{8365ECC2-F3B7-4FF6-AF1D-277461DA7083}"/>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93164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 JTC1 SC reviewed the PSDO process status, including IPR issues holding up </a:t>
            </a:r>
            <a:r>
              <a:rPr kumimoji="0" lang="en-US" sz="3200" b="1" i="0" u="none" strike="noStrike" cap="none" normalizeH="0" baseline="0" dirty="0">
                <a:ln>
                  <a:noFill/>
                </a:ln>
                <a:solidFill>
                  <a:schemeClr val="tx1"/>
                </a:solidFill>
                <a:effectLst/>
                <a:latin typeface="Times New Roman" pitchFamily="16" charset="0"/>
                <a:ea typeface="MS Gothic" charset="-128"/>
              </a:rPr>
              <a:t>802.11</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ec-25/0126r00</a:t>
            </a:r>
            <a:r>
              <a:rPr lang="en-AU" dirty="0">
                <a:solidFill>
                  <a:schemeClr val="tx1"/>
                </a:solidFill>
              </a:rPr>
              <a:t>; Minutes – ec-25/0161</a:t>
            </a:r>
          </a:p>
          <a:p>
            <a:pPr>
              <a:buFont typeface="Arial" panose="020B0604020202020204" pitchFamily="34" charset="0"/>
              <a:buChar char="•"/>
            </a:pPr>
            <a:endParaRPr lang="en-AU"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5" name="Footer Placeholder 4"/>
          <p:cNvSpPr>
            <a:spLocks noGrp="1"/>
          </p:cNvSpPr>
          <p:nvPr>
            <p:ph type="ftr" idx="14"/>
          </p:nvPr>
        </p:nvSpPr>
        <p:spPr/>
        <p:txBody>
          <a:bodyPr/>
          <a:lstStyle/>
          <a:p>
            <a:r>
              <a:rPr lang="en-GB" dirty="0"/>
              <a:t>Peter Yee, NSA-CSD</a:t>
            </a:r>
          </a:p>
        </p:txBody>
      </p:sp>
      <p:sp>
        <p:nvSpPr>
          <p:cNvPr id="6" name="Date Placeholder 5"/>
          <p:cNvSpPr>
            <a:spLocks noGrp="1"/>
          </p:cNvSpPr>
          <p:nvPr>
            <p:ph type="dt" idx="15"/>
          </p:nvPr>
        </p:nvSpPr>
        <p:spPr>
          <a:xfrm>
            <a:off x="929217" y="333375"/>
            <a:ext cx="2499764" cy="273050"/>
          </a:xfrm>
        </p:spPr>
        <p:txBody>
          <a:bodyPr/>
          <a:lstStyle/>
          <a:p>
            <a:r>
              <a:rPr lang="en-US" dirty="0"/>
              <a:t>July 2025</a:t>
            </a:r>
            <a:endParaRPr lang="en-GB" dirty="0"/>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US" sz="2000" b="1" i="0" u="none" strike="noStrike" cap="none" normalizeH="0" baseline="0" dirty="0">
                <a:ln>
                  <a:noFill/>
                </a:ln>
                <a:solidFill>
                  <a:schemeClr val="tx1"/>
                </a:solidFill>
                <a:effectLst/>
                <a:latin typeface="Times New Roman" pitchFamily="16" charset="0"/>
                <a:ea typeface="MS Gothic" charset="-128"/>
              </a:rPr>
              <a:t>802.11 IPR issue</a:t>
            </a:r>
          </a:p>
          <a:p>
            <a:pPr marL="182563" indent="-182563">
              <a:spcBef>
                <a:spcPts val="800"/>
              </a:spcBef>
              <a:buFont typeface="Arial" panose="020B0604020202020204" pitchFamily="34" charset="0"/>
              <a:buChar char="•"/>
            </a:pPr>
            <a:r>
              <a:rPr lang="en-US" sz="1600" dirty="0">
                <a:solidFill>
                  <a:schemeClr val="tx1"/>
                </a:solidFill>
              </a:rPr>
              <a:t>We will be submitting IEEE 802 standards with negative </a:t>
            </a:r>
            <a:r>
              <a:rPr lang="en-US" sz="1600" dirty="0" err="1">
                <a:solidFill>
                  <a:schemeClr val="tx1"/>
                </a:solidFill>
              </a:rPr>
              <a:t>LoAs</a:t>
            </a:r>
            <a:r>
              <a:rPr lang="en-US" sz="1600" dirty="0">
                <a:solidFill>
                  <a:schemeClr val="tx1"/>
                </a:solidFill>
              </a:rPr>
              <a:t> under IEEE policy to see if different </a:t>
            </a:r>
            <a:r>
              <a:rPr lang="en-US" sz="1600" dirty="0" err="1">
                <a:solidFill>
                  <a:schemeClr val="tx1"/>
                </a:solidFill>
              </a:rPr>
              <a:t>LoAs</a:t>
            </a:r>
            <a:r>
              <a:rPr lang="en-US" sz="1600" dirty="0">
                <a:solidFill>
                  <a:schemeClr val="tx1"/>
                </a:solidFill>
              </a:rPr>
              <a:t> are submitted under ISO’s policy.</a:t>
            </a:r>
          </a:p>
          <a:p>
            <a:pPr marL="182880" indent="-182880">
              <a:spcBef>
                <a:spcPts val="800"/>
              </a:spcBef>
              <a:buFont typeface="Arial" panose="020B0604020202020204" pitchFamily="34" charset="0"/>
              <a:buChar char="•"/>
            </a:pPr>
            <a:r>
              <a:rPr lang="en-US" sz="1800" b="1" dirty="0">
                <a:solidFill>
                  <a:schemeClr val="tx1"/>
                </a:solidFill>
              </a:rPr>
              <a:t>Next steps:</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Send IEEE 802.11-2024 to JTC 1/SC 6 for information</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Received a non-response to LMSC letter sent to IEEE SA President expressing the impacts of ISO/IEC IPR impasse and requesting closer coordination. Trying again for real info.</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IEEE 802.3 succeeded in its adoption process in ITU-T SG15.</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nvPr>
        </p:nvGraphicFramePr>
        <p:xfrm>
          <a:off x="1487488" y="2497774"/>
          <a:ext cx="4752527" cy="3708400"/>
        </p:xfrm>
        <a:graphic>
          <a:graphicData uri="http://schemas.openxmlformats.org/drawingml/2006/table">
            <a:tbl>
              <a:tblPr firstRow="1" bandRow="1">
                <a:tableStyleId>{21E4AEA4-8DFA-4A89-87EB-49C32662AFE0}</a:tableStyleId>
              </a:tblPr>
              <a:tblGrid>
                <a:gridCol w="1600440">
                  <a:extLst>
                    <a:ext uri="{9D8B030D-6E8A-4147-A177-3AD203B41FA5}">
                      <a16:colId xmlns:a16="http://schemas.microsoft.com/office/drawing/2014/main" val="4026387333"/>
                    </a:ext>
                  </a:extLst>
                </a:gridCol>
                <a:gridCol w="1435095">
                  <a:extLst>
                    <a:ext uri="{9D8B030D-6E8A-4147-A177-3AD203B41FA5}">
                      <a16:colId xmlns:a16="http://schemas.microsoft.com/office/drawing/2014/main" val="1749157900"/>
                    </a:ext>
                  </a:extLst>
                </a:gridCol>
                <a:gridCol w="1716992">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58</a:t>
                      </a:r>
                    </a:p>
                  </a:txBody>
                  <a:tcPr/>
                </a:tc>
                <a:tc>
                  <a:txBody>
                    <a:bodyPr/>
                    <a:lstStyle/>
                    <a:p>
                      <a:pPr algn="ctr"/>
                      <a:r>
                        <a:rPr lang="en-US" dirty="0"/>
                        <a:t>9</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5</a:t>
                      </a:r>
                    </a:p>
                  </a:txBody>
                  <a:tcPr/>
                </a:tc>
                <a:tc>
                  <a:txBody>
                    <a:bodyPr/>
                    <a:lstStyle/>
                    <a:p>
                      <a:pPr algn="ctr"/>
                      <a:r>
                        <a:rPr lang="en-AU" dirty="0"/>
                        <a:t>6</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1</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111</a:t>
                      </a:r>
                    </a:p>
                  </a:txBody>
                  <a:tcPr>
                    <a:lnT w="12700" cap="flat" cmpd="sng" algn="ctr">
                      <a:solidFill>
                        <a:schemeClr val="tx1"/>
                      </a:solidFill>
                      <a:prstDash val="solid"/>
                      <a:round/>
                      <a:headEnd type="none" w="med" len="med"/>
                      <a:tailEnd type="none" w="med" len="med"/>
                    </a:lnT>
                  </a:tcPr>
                </a:tc>
                <a:tc>
                  <a:txBody>
                    <a:bodyPr/>
                    <a:lstStyle/>
                    <a:p>
                      <a:pPr algn="ctr"/>
                      <a:r>
                        <a:rPr lang="en-US" b="1" dirty="0"/>
                        <a:t>29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Tree>
    <p:extLst>
      <p:ext uri="{BB962C8B-B14F-4D97-AF65-F5344CB8AC3E}">
        <p14:creationId xmlns:p14="http://schemas.microsoft.com/office/powerpoint/2010/main" val="2119613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US" dirty="0"/>
              <a:t>The IEEE 802 JTC1 SC will undertake its usual work</a:t>
            </a:r>
            <a:br>
              <a:rPr lang="en-US" dirty="0"/>
            </a:br>
            <a:r>
              <a:rPr lang="en-US" dirty="0"/>
              <a:t>at its mixed-mode meeting in Waikoloa in September ’25</a:t>
            </a:r>
          </a:p>
        </p:txBody>
      </p:sp>
      <p:sp>
        <p:nvSpPr>
          <p:cNvPr id="3" name="Content Placeholder 2"/>
          <p:cNvSpPr>
            <a:spLocks noGrp="1"/>
          </p:cNvSpPr>
          <p:nvPr>
            <p:ph idx="1"/>
          </p:nvPr>
        </p:nvSpPr>
        <p:spPr>
          <a:xfrm>
            <a:off x="914401" y="2204864"/>
            <a:ext cx="10361084" cy="4113213"/>
          </a:xfrm>
        </p:spPr>
        <p:txBody>
          <a:bodyPr/>
          <a:lstStyle/>
          <a:p>
            <a:r>
              <a:rPr lang="en-US" dirty="0"/>
              <a:t>IEEE 802 JTC1 SC plans for September 2025 … </a:t>
            </a:r>
          </a:p>
          <a:p>
            <a:pPr lvl="1"/>
            <a:r>
              <a:rPr lang="en-US" dirty="0"/>
              <a:t>Execute PSDO process</a:t>
            </a:r>
          </a:p>
          <a:p>
            <a:pPr lvl="2"/>
            <a:r>
              <a:rPr lang="en-US" dirty="0"/>
              <a:t>The following standards are currently in ballot: IEEE 802.1DC (FDIS), IEEE 802.1Qdj (FDIS), IEEE 802.1DG (60-day pre-ballot) and IEEE 802.15.7-2018 (FDIS).</a:t>
            </a:r>
          </a:p>
          <a:p>
            <a:pPr lvl="1"/>
            <a:r>
              <a:rPr lang="en-US" dirty="0"/>
              <a:t>Monitor ISO/IEC JTC 1/SC 6 activities</a:t>
            </a:r>
          </a:p>
          <a:p>
            <a:pPr lvl="1"/>
            <a:r>
              <a:rPr lang="en-US" dirty="0"/>
              <a:t>Review real responses to IEEE 802 LMSC chair’s letter from IEEE SA President, if any</a:t>
            </a:r>
          </a:p>
        </p:txBody>
      </p:sp>
      <p:sp>
        <p:nvSpPr>
          <p:cNvPr id="5" name="Slide Number Placeholder 4"/>
          <p:cNvSpPr>
            <a:spLocks noGrp="1"/>
          </p:cNvSpPr>
          <p:nvPr>
            <p:ph type="sldNum" idx="12"/>
          </p:nvPr>
        </p:nvSpPr>
        <p:spPr/>
        <p:txBody>
          <a:bodyPr/>
          <a:lstStyle/>
          <a:p>
            <a:r>
              <a:rPr lang="en-US"/>
              <a:t>Slide </a:t>
            </a:r>
            <a:fld id="{EF4002E7-DB4D-4CC3-8382-1939D19420D8}" type="slidenum">
              <a:rPr lang="en-US" smtClean="0"/>
              <a:pPr/>
              <a:t>34</a:t>
            </a:fld>
            <a:endParaRPr lang="en-US"/>
          </a:p>
        </p:txBody>
      </p:sp>
      <p:sp>
        <p:nvSpPr>
          <p:cNvPr id="4" name="Footer Placeholder 3"/>
          <p:cNvSpPr>
            <a:spLocks noGrp="1"/>
          </p:cNvSpPr>
          <p:nvPr>
            <p:ph type="ftr" idx="14"/>
          </p:nvPr>
        </p:nvSpPr>
        <p:spPr/>
        <p:txBody>
          <a:bodyPr/>
          <a:lstStyle/>
          <a:p>
            <a:r>
              <a:rPr lang="en-US" dirty="0"/>
              <a:t>Peter Yee, NSA-CSD</a:t>
            </a:r>
          </a:p>
        </p:txBody>
      </p:sp>
      <p:sp>
        <p:nvSpPr>
          <p:cNvPr id="6" name="Date Placeholder 5"/>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284832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799"/>
            <a:ext cx="7848600" cy="1254125"/>
          </a:xfrm>
          <a:noFill/>
        </p:spPr>
        <p:txBody>
          <a:bodyPr/>
          <a:lstStyle/>
          <a:p>
            <a:r>
              <a:rPr lang="en-US" dirty="0" err="1"/>
              <a:t>REVmf</a:t>
            </a:r>
            <a:r>
              <a:rPr lang="en-US" dirty="0"/>
              <a:t> Closing Report – July 2025</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2025-07-29</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spid="_x0000_s6153" name="Document" r:id="rId4" imgW="8515439" imgH="1184650" progId="Word.Document.8">
                  <p:embed/>
                </p:oleObj>
              </mc:Choice>
              <mc:Fallback>
                <p:oleObj name="Document" r:id="rId4" imgW="8515439" imgH="1184650" progId="Word.Document.8">
                  <p:embed/>
                  <p:pic>
                    <p:nvPicPr>
                      <p:cNvPr id="1026" name="Object 11"/>
                      <p:cNvPicPr>
                        <a:picLocks noChangeAspect="1" noChangeArrowheads="1"/>
                      </p:cNvPicPr>
                      <p:nvPr/>
                    </p:nvPicPr>
                    <p:blipFill>
                      <a:blip r:embed="rId5"/>
                      <a:srcRect/>
                      <a:stretch>
                        <a:fillRect/>
                      </a:stretch>
                    </p:blipFill>
                    <p:spPr bwMode="auto">
                      <a:xfrm>
                        <a:off x="2078038" y="2406650"/>
                        <a:ext cx="9288462" cy="1285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4" name="Footer Placeholder 3">
            <a:extLst>
              <a:ext uri="{FF2B5EF4-FFF2-40B4-BE49-F238E27FC236}">
                <a16:creationId xmlns:a16="http://schemas.microsoft.com/office/drawing/2014/main" id="{43DFAD5D-4693-43C4-80ED-8599F300C3F4}"/>
              </a:ext>
            </a:extLst>
          </p:cNvPr>
          <p:cNvSpPr>
            <a:spLocks noGrp="1"/>
          </p:cNvSpPr>
          <p:nvPr>
            <p:ph type="ftr" idx="14"/>
          </p:nvPr>
        </p:nvSpPr>
        <p:spPr/>
        <p:txBody>
          <a:bodyPr/>
          <a:lstStyle/>
          <a:p>
            <a:r>
              <a:rPr lang="en-GB"/>
              <a:t>Michael Montemurro, Huawei</a:t>
            </a:r>
            <a:endParaRPr lang="en-GB" dirty="0"/>
          </a:p>
        </p:txBody>
      </p:sp>
      <p:sp>
        <p:nvSpPr>
          <p:cNvPr id="5" name="Slide Number Placeholder 4">
            <a:extLst>
              <a:ext uri="{FF2B5EF4-FFF2-40B4-BE49-F238E27FC236}">
                <a16:creationId xmlns:a16="http://schemas.microsoft.com/office/drawing/2014/main" id="{19EFCDE0-BF9F-4FAC-9868-C31472A3FD50}"/>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6" name="Date Placeholder 5">
            <a:extLst>
              <a:ext uri="{FF2B5EF4-FFF2-40B4-BE49-F238E27FC236}">
                <a16:creationId xmlns:a16="http://schemas.microsoft.com/office/drawing/2014/main" id="{E7444CB1-6DAF-47C0-ABFF-B4E8AE37D4A8}"/>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603549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Agenda doc: </a:t>
            </a:r>
            <a:r>
              <a:rPr lang="en-US" dirty="0">
                <a:hlinkClick r:id="rId3"/>
              </a:rPr>
              <a:t>https://mentor.ieee.org/802.11/dcn/25/11-25-0590-04-000m-revmf-agenda-may-2025-session.pptx</a:t>
            </a:r>
            <a:r>
              <a:rPr lang="en-US" dirty="0"/>
              <a:t>  </a:t>
            </a:r>
          </a:p>
          <a:p>
            <a:pPr>
              <a:lnSpc>
                <a:spcPct val="90000"/>
              </a:lnSpc>
            </a:pPr>
            <a:r>
              <a:rPr lang="en-US" dirty="0"/>
              <a:t>Obtained feedback for contributions on proposed changes to D1.0</a:t>
            </a:r>
          </a:p>
          <a:p>
            <a:pPr>
              <a:lnSpc>
                <a:spcPct val="90000"/>
              </a:lnSpc>
            </a:pPr>
            <a:r>
              <a:rPr lang="en-US" dirty="0"/>
              <a:t>TG approval for an </a:t>
            </a:r>
            <a:r>
              <a:rPr lang="en-US" dirty="0" err="1"/>
              <a:t>Adhoc</a:t>
            </a:r>
            <a:r>
              <a:rPr lang="en-US" dirty="0"/>
              <a:t> meeting on Sept 30, Oct 1, and Oct 2 in Cambridge, UK. (WG motion to follow)</a:t>
            </a:r>
          </a:p>
          <a:p>
            <a:pPr lvl="1">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4" name="Footer Placeholder 3">
            <a:extLst>
              <a:ext uri="{FF2B5EF4-FFF2-40B4-BE49-F238E27FC236}">
                <a16:creationId xmlns:a16="http://schemas.microsoft.com/office/drawing/2014/main" id="{2E369F96-428C-4579-BD22-2CF27E058187}"/>
              </a:ext>
            </a:extLst>
          </p:cNvPr>
          <p:cNvSpPr>
            <a:spLocks noGrp="1"/>
          </p:cNvSpPr>
          <p:nvPr>
            <p:ph type="ftr" sz="quarter" idx="11"/>
          </p:nvPr>
        </p:nvSpPr>
        <p:spPr/>
        <p:txBody>
          <a:bodyPr/>
          <a:lstStyle/>
          <a:p>
            <a:pPr>
              <a:defRPr/>
            </a:pPr>
            <a:r>
              <a:rPr lang="en-US"/>
              <a:t>Michael Montemurro, Huawei</a:t>
            </a:r>
            <a:endParaRPr lang="en-US" dirty="0"/>
          </a:p>
        </p:txBody>
      </p:sp>
      <p:sp>
        <p:nvSpPr>
          <p:cNvPr id="5" name="Slide Number Placeholder 4">
            <a:extLst>
              <a:ext uri="{FF2B5EF4-FFF2-40B4-BE49-F238E27FC236}">
                <a16:creationId xmlns:a16="http://schemas.microsoft.com/office/drawing/2014/main" id="{CEB612F3-65DA-4CEA-AFE8-5C02A7CECB2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36</a:t>
            </a:fld>
            <a:endParaRPr lang="en-US" dirty="0"/>
          </a:p>
        </p:txBody>
      </p:sp>
      <p:sp>
        <p:nvSpPr>
          <p:cNvPr id="6" name="Date Placeholder 5">
            <a:extLst>
              <a:ext uri="{FF2B5EF4-FFF2-40B4-BE49-F238E27FC236}">
                <a16:creationId xmlns:a16="http://schemas.microsoft.com/office/drawing/2014/main" id="{D6BCFDF3-E3C4-44E1-942F-273C22C8F2B1}"/>
              </a:ext>
            </a:extLst>
          </p:cNvPr>
          <p:cNvSpPr>
            <a:spLocks noGrp="1"/>
          </p:cNvSpPr>
          <p:nvPr>
            <p:ph type="dt" sz="half" idx="10"/>
          </p:nvPr>
        </p:nvSpPr>
        <p:spPr/>
        <p:txBody>
          <a:bodyPr/>
          <a:lstStyle/>
          <a:p>
            <a:pPr>
              <a:defRPr/>
            </a:pPr>
            <a:r>
              <a:rPr lang="en-US"/>
              <a:t>July 2025</a:t>
            </a:r>
            <a:endParaRPr lang="en-US" dirty="0"/>
          </a:p>
        </p:txBody>
      </p:sp>
    </p:spTree>
    <p:extLst>
      <p:ext uri="{BB962C8B-B14F-4D97-AF65-F5344CB8AC3E}">
        <p14:creationId xmlns:p14="http://schemas.microsoft.com/office/powerpoint/2010/main" val="1951820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None</a:t>
            </a:r>
            <a:endParaRPr lang="en-US" altLang="en-US" sz="2000" dirty="0"/>
          </a:p>
          <a:p>
            <a:pPr>
              <a:lnSpc>
                <a:spcPct val="90000"/>
              </a:lnSpc>
            </a:pPr>
            <a:r>
              <a:rPr lang="en-US" dirty="0"/>
              <a:t>September: 5 sessions</a:t>
            </a:r>
          </a:p>
          <a:p>
            <a:pPr>
              <a:lnSpc>
                <a:spcPct val="90000"/>
              </a:lnSpc>
            </a:pPr>
            <a:r>
              <a:rPr lang="en-US" dirty="0"/>
              <a:t>Objectives:</a:t>
            </a:r>
          </a:p>
          <a:p>
            <a:pPr lvl="1">
              <a:lnSpc>
                <a:spcPct val="90000"/>
              </a:lnSpc>
            </a:pPr>
            <a:r>
              <a:rPr lang="en-US" dirty="0"/>
              <a:t>Begin comment resolution on comments received from the initial letter ballot on D1.0.</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September</a:t>
            </a:r>
          </a:p>
        </p:txBody>
      </p:sp>
      <p:sp>
        <p:nvSpPr>
          <p:cNvPr id="3" name="TextBox 2">
            <a:extLst>
              <a:ext uri="{FF2B5EF4-FFF2-40B4-BE49-F238E27FC236}">
                <a16:creationId xmlns:a16="http://schemas.microsoft.com/office/drawing/2014/main" id="{7E19C819-F598-AE7C-1B41-6682989E3834}"/>
              </a:ext>
            </a:extLst>
          </p:cNvPr>
          <p:cNvSpPr txBox="1"/>
          <p:nvPr/>
        </p:nvSpPr>
        <p:spPr>
          <a:xfrm>
            <a:off x="7358231" y="1237129"/>
            <a:ext cx="184731" cy="276999"/>
          </a:xfrm>
          <a:prstGeom prst="rect">
            <a:avLst/>
          </a:prstGeom>
          <a:noFill/>
        </p:spPr>
        <p:txBody>
          <a:bodyPr wrap="none" rtlCol="0">
            <a:spAutoFit/>
          </a:bodyPr>
          <a:lstStyle/>
          <a:p>
            <a:endParaRPr lang="en-US"/>
          </a:p>
        </p:txBody>
      </p:sp>
      <p:sp>
        <p:nvSpPr>
          <p:cNvPr id="5" name="Footer Placeholder 4">
            <a:extLst>
              <a:ext uri="{FF2B5EF4-FFF2-40B4-BE49-F238E27FC236}">
                <a16:creationId xmlns:a16="http://schemas.microsoft.com/office/drawing/2014/main" id="{4D4F53D3-B7BC-49A1-873C-11A2D7FF7317}"/>
              </a:ext>
            </a:extLst>
          </p:cNvPr>
          <p:cNvSpPr>
            <a:spLocks noGrp="1"/>
          </p:cNvSpPr>
          <p:nvPr>
            <p:ph type="ftr" sz="quarter" idx="11"/>
          </p:nvPr>
        </p:nvSpPr>
        <p:spPr/>
        <p:txBody>
          <a:bodyPr/>
          <a:lstStyle/>
          <a:p>
            <a:pPr>
              <a:defRPr/>
            </a:pPr>
            <a:r>
              <a:rPr lang="en-US"/>
              <a:t>Michael Montemurro, Huawei</a:t>
            </a:r>
            <a:endParaRPr lang="en-US" dirty="0"/>
          </a:p>
        </p:txBody>
      </p:sp>
      <p:sp>
        <p:nvSpPr>
          <p:cNvPr id="6" name="Slide Number Placeholder 5">
            <a:extLst>
              <a:ext uri="{FF2B5EF4-FFF2-40B4-BE49-F238E27FC236}">
                <a16:creationId xmlns:a16="http://schemas.microsoft.com/office/drawing/2014/main" id="{6553441F-A0D9-4729-A5E5-CE2A94F16AF0}"/>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37</a:t>
            </a:fld>
            <a:endParaRPr lang="en-US" dirty="0"/>
          </a:p>
        </p:txBody>
      </p:sp>
      <p:sp>
        <p:nvSpPr>
          <p:cNvPr id="7" name="Date Placeholder 6">
            <a:extLst>
              <a:ext uri="{FF2B5EF4-FFF2-40B4-BE49-F238E27FC236}">
                <a16:creationId xmlns:a16="http://schemas.microsoft.com/office/drawing/2014/main" id="{3119E79B-142B-4F37-AC1D-8041AF64F0B2}"/>
              </a:ext>
            </a:extLst>
          </p:cNvPr>
          <p:cNvSpPr>
            <a:spLocks noGrp="1"/>
          </p:cNvSpPr>
          <p:nvPr>
            <p:ph type="dt" sz="half" idx="10"/>
          </p:nvPr>
        </p:nvSpPr>
        <p:spPr/>
        <p:txBody>
          <a:bodyPr/>
          <a:lstStyle/>
          <a:p>
            <a:pPr>
              <a:defRPr/>
            </a:pPr>
            <a:r>
              <a:rPr lang="en-US"/>
              <a:t>July 2025</a:t>
            </a:r>
            <a:endParaRPr lang="en-US" dirty="0"/>
          </a:p>
        </p:txBody>
      </p:sp>
    </p:spTree>
    <p:extLst>
      <p:ext uri="{BB962C8B-B14F-4D97-AF65-F5344CB8AC3E}">
        <p14:creationId xmlns:p14="http://schemas.microsoft.com/office/powerpoint/2010/main" val="2208536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TGmf</a:t>
            </a:r>
            <a:r>
              <a:rPr lang="en-CA" dirty="0"/>
              <a:t> Timeline</a:t>
            </a:r>
          </a:p>
        </p:txBody>
      </p:sp>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Nov 2024 – PAR Approval</a:t>
            </a:r>
          </a:p>
          <a:p>
            <a:pPr>
              <a:lnSpc>
                <a:spcPct val="80000"/>
              </a:lnSpc>
            </a:pPr>
            <a:r>
              <a:rPr lang="en-US" altLang="en-US" sz="1800" dirty="0">
                <a:solidFill>
                  <a:srgbClr val="00B050"/>
                </a:solidFill>
              </a:rPr>
              <a:t>Nov 2024 – Initial meeting, contributions on </a:t>
            </a:r>
            <a:r>
              <a:rPr lang="en-US" altLang="en-US" sz="1800" dirty="0" err="1">
                <a:solidFill>
                  <a:srgbClr val="00B050"/>
                </a:solidFill>
              </a:rPr>
              <a:t>REVme</a:t>
            </a:r>
            <a:r>
              <a:rPr lang="en-US" altLang="en-US" sz="1800" dirty="0">
                <a:solidFill>
                  <a:srgbClr val="00B050"/>
                </a:solidFill>
              </a:rPr>
              <a:t> D7.0</a:t>
            </a:r>
          </a:p>
          <a:p>
            <a:pPr>
              <a:lnSpc>
                <a:spcPct val="80000"/>
              </a:lnSpc>
            </a:pPr>
            <a:r>
              <a:rPr lang="en-US" altLang="en-US" sz="1800" dirty="0">
                <a:solidFill>
                  <a:srgbClr val="00B050"/>
                </a:solidFill>
              </a:rPr>
              <a:t>Jan - Mar 2025 – Contributions on </a:t>
            </a:r>
            <a:r>
              <a:rPr lang="en-US" altLang="en-US" sz="1800" dirty="0" err="1">
                <a:solidFill>
                  <a:srgbClr val="00B050"/>
                </a:solidFill>
              </a:rPr>
              <a:t>REVme</a:t>
            </a:r>
            <a:r>
              <a:rPr lang="en-US" altLang="en-US" sz="1800" dirty="0">
                <a:solidFill>
                  <a:srgbClr val="00B050"/>
                </a:solidFill>
              </a:rPr>
              <a:t> D7.0/IEEE 802.11-2024</a:t>
            </a:r>
          </a:p>
          <a:p>
            <a:pPr>
              <a:lnSpc>
                <a:spcPct val="80000"/>
              </a:lnSpc>
            </a:pPr>
            <a:r>
              <a:rPr lang="en-US" altLang="en-US" sz="1800" dirty="0">
                <a:solidFill>
                  <a:srgbClr val="00B050"/>
                </a:solidFill>
              </a:rPr>
              <a:t>Jan - May 2025 – Publication of 802.11-2024 and roll-in of </a:t>
            </a:r>
            <a:r>
              <a:rPr lang="en-US" altLang="en-US" sz="1800" dirty="0" err="1">
                <a:solidFill>
                  <a:srgbClr val="00B050"/>
                </a:solidFill>
              </a:rPr>
              <a:t>TGbh</a:t>
            </a:r>
            <a:r>
              <a:rPr lang="en-US" altLang="en-US" sz="1800" dirty="0">
                <a:solidFill>
                  <a:srgbClr val="00B050"/>
                </a:solidFill>
              </a:rPr>
              <a:t> and </a:t>
            </a:r>
            <a:r>
              <a:rPr lang="en-US" altLang="en-US" sz="1800" dirty="0" err="1">
                <a:solidFill>
                  <a:srgbClr val="00B050"/>
                </a:solidFill>
              </a:rPr>
              <a:t>TGbe</a:t>
            </a:r>
            <a:endParaRPr lang="en-US" altLang="en-US" sz="1800" dirty="0">
              <a:solidFill>
                <a:srgbClr val="00B050"/>
              </a:solidFill>
            </a:endParaRPr>
          </a:p>
          <a:p>
            <a:pPr>
              <a:lnSpc>
                <a:spcPct val="80000"/>
              </a:lnSpc>
            </a:pPr>
            <a:r>
              <a:rPr lang="en-US" altLang="en-US" sz="1800" dirty="0">
                <a:solidFill>
                  <a:srgbClr val="00B050"/>
                </a:solidFill>
              </a:rPr>
              <a:t>May 2025 – Initial D1.0 WG Letter ballot </a:t>
            </a:r>
          </a:p>
          <a:p>
            <a:pPr>
              <a:lnSpc>
                <a:spcPct val="80000"/>
              </a:lnSpc>
            </a:pPr>
            <a:r>
              <a:rPr lang="en-US" altLang="en-US" sz="1800" dirty="0">
                <a:solidFill>
                  <a:srgbClr val="0070C0"/>
                </a:solidFill>
              </a:rPr>
              <a:t>May-Nov 2025 – Roll-in </a:t>
            </a:r>
            <a:r>
              <a:rPr lang="en-US" altLang="en-US" sz="1800" dirty="0" err="1">
                <a:solidFill>
                  <a:srgbClr val="0070C0"/>
                </a:solidFill>
              </a:rPr>
              <a:t>TGbf</a:t>
            </a:r>
            <a:r>
              <a:rPr lang="en-US" altLang="en-US" sz="1800" dirty="0">
                <a:solidFill>
                  <a:srgbClr val="0070C0"/>
                </a:solidFill>
              </a:rPr>
              <a:t> and </a:t>
            </a:r>
            <a:r>
              <a:rPr lang="en-US" altLang="en-US" sz="1800" dirty="0" err="1">
                <a:solidFill>
                  <a:srgbClr val="0070C0"/>
                </a:solidFill>
              </a:rPr>
              <a:t>TGbk</a:t>
            </a:r>
            <a:endParaRPr lang="en-US" altLang="en-US" sz="1800" dirty="0">
              <a:solidFill>
                <a:srgbClr val="0070C0"/>
              </a:solidFill>
            </a:endParaRPr>
          </a:p>
          <a:p>
            <a:pPr>
              <a:lnSpc>
                <a:spcPct val="80000"/>
              </a:lnSpc>
            </a:pPr>
            <a:r>
              <a:rPr lang="en-US" altLang="en-US" sz="1800" dirty="0">
                <a:solidFill>
                  <a:srgbClr val="0070C0"/>
                </a:solidFill>
              </a:rPr>
              <a:t>Jan 2026 – D2.0 Recirculation LB </a:t>
            </a:r>
          </a:p>
          <a:p>
            <a:pPr>
              <a:lnSpc>
                <a:spcPct val="80000"/>
              </a:lnSpc>
            </a:pPr>
            <a:r>
              <a:rPr lang="en-US" altLang="en-US" sz="1800" dirty="0">
                <a:solidFill>
                  <a:srgbClr val="0070C0"/>
                </a:solidFill>
              </a:rPr>
              <a:t>Jul 2026 – D3.0 Recirculation </a:t>
            </a:r>
          </a:p>
          <a:p>
            <a:pPr>
              <a:lnSpc>
                <a:spcPct val="80000"/>
              </a:lnSpc>
            </a:pPr>
            <a:r>
              <a:rPr lang="en-US" altLang="en-US" sz="1800" dirty="0">
                <a:solidFill>
                  <a:srgbClr val="0070C0"/>
                </a:solidFill>
              </a:rPr>
              <a:t>Jan 2027 – D4.0 Initial SA Ballot – Roll-in </a:t>
            </a:r>
            <a:r>
              <a:rPr lang="en-US" altLang="en-US" sz="1800" dirty="0" err="1">
                <a:solidFill>
                  <a:srgbClr val="0070C0"/>
                </a:solidFill>
              </a:rPr>
              <a:t>TGbi</a:t>
            </a:r>
            <a:endParaRPr lang="en-US" altLang="en-US" sz="1800" dirty="0">
              <a:solidFill>
                <a:srgbClr val="0070C0"/>
              </a:solidFill>
            </a:endParaRPr>
          </a:p>
          <a:p>
            <a:pPr>
              <a:lnSpc>
                <a:spcPct val="80000"/>
              </a:lnSpc>
            </a:pPr>
            <a:r>
              <a:rPr lang="en-US" altLang="en-US" sz="1800" dirty="0">
                <a:solidFill>
                  <a:srgbClr val="0070C0"/>
                </a:solidFill>
              </a:rPr>
              <a:t>Jul 2027 – D5.0 Recirculation SA Ballot </a:t>
            </a:r>
          </a:p>
          <a:p>
            <a:pPr>
              <a:lnSpc>
                <a:spcPct val="80000"/>
              </a:lnSpc>
            </a:pPr>
            <a:r>
              <a:rPr lang="en-US" altLang="en-US" sz="1800" dirty="0">
                <a:solidFill>
                  <a:srgbClr val="0070C0"/>
                </a:solidFill>
              </a:rPr>
              <a:t>Nov 2027 – D6.0 Recirculation SA Ballot</a:t>
            </a:r>
          </a:p>
          <a:p>
            <a:pPr>
              <a:lnSpc>
                <a:spcPct val="80000"/>
              </a:lnSpc>
            </a:pPr>
            <a:r>
              <a:rPr lang="en-US" altLang="en-US" sz="1800" dirty="0">
                <a:solidFill>
                  <a:srgbClr val="0070C0"/>
                </a:solidFill>
              </a:rPr>
              <a:t>Jan 2028 – D6.0 Recirculation SA Ballot (clean recirculation)</a:t>
            </a:r>
          </a:p>
          <a:p>
            <a:pPr>
              <a:lnSpc>
                <a:spcPct val="80000"/>
              </a:lnSpc>
            </a:pPr>
            <a:r>
              <a:rPr lang="en-US" altLang="en-US" sz="1800" dirty="0">
                <a:solidFill>
                  <a:srgbClr val="0070C0"/>
                </a:solidFill>
              </a:rPr>
              <a:t>Feb 2028 – RevCom/SASB Approval</a:t>
            </a:r>
          </a:p>
        </p:txBody>
      </p:sp>
      <p:sp>
        <p:nvSpPr>
          <p:cNvPr id="5" name="Footer Placeholder 4">
            <a:extLst>
              <a:ext uri="{FF2B5EF4-FFF2-40B4-BE49-F238E27FC236}">
                <a16:creationId xmlns:a16="http://schemas.microsoft.com/office/drawing/2014/main" id="{758F80E9-E277-4D7C-8EEE-DE54CD067A86}"/>
              </a:ext>
            </a:extLst>
          </p:cNvPr>
          <p:cNvSpPr>
            <a:spLocks noGrp="1"/>
          </p:cNvSpPr>
          <p:nvPr>
            <p:ph type="ftr" idx="14"/>
          </p:nvPr>
        </p:nvSpPr>
        <p:spPr/>
        <p:txBody>
          <a:bodyPr/>
          <a:lstStyle/>
          <a:p>
            <a:r>
              <a:rPr lang="en-GB"/>
              <a:t>Michael Montemurro, Huawei</a:t>
            </a:r>
            <a:endParaRPr lang="en-GB" dirty="0"/>
          </a:p>
        </p:txBody>
      </p:sp>
      <p:sp>
        <p:nvSpPr>
          <p:cNvPr id="8" name="Slide Number Placeholder 7">
            <a:extLst>
              <a:ext uri="{FF2B5EF4-FFF2-40B4-BE49-F238E27FC236}">
                <a16:creationId xmlns:a16="http://schemas.microsoft.com/office/drawing/2014/main" id="{B033F03E-6608-47C0-95A2-F73D9A3222C3}"/>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9" name="Date Placeholder 8">
            <a:extLst>
              <a:ext uri="{FF2B5EF4-FFF2-40B4-BE49-F238E27FC236}">
                <a16:creationId xmlns:a16="http://schemas.microsoft.com/office/drawing/2014/main" id="{CB78B09F-A467-422B-BF16-609B3696444E}"/>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559015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2025-07-31</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E5F55DCC-15BD-4DB7-BDB3-CCA79D6843E5}"/>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BE9BCE2E-0E12-4260-B3DB-60C52B97EB5E}"/>
              </a:ext>
            </a:extLst>
          </p:cNvPr>
          <p:cNvSpPr>
            <a:spLocks noGrp="1"/>
          </p:cNvSpPr>
          <p:nvPr>
            <p:ph type="sldNum" idx="12"/>
          </p:nvPr>
        </p:nvSpPr>
        <p:spPr/>
        <p:txBody>
          <a:bodyPr/>
          <a:lstStyle/>
          <a:p>
            <a:r>
              <a:rPr lang="en-GB"/>
              <a:t>Slide </a:t>
            </a:r>
            <a:fld id="{DE40C9FC-4879-4F20-9ECA-A574A90476B7}" type="slidenum">
              <a:rPr lang="en-GB" smtClean="0"/>
              <a:pPr/>
              <a:t>39</a:t>
            </a:fld>
            <a:endParaRPr lang="en-GB"/>
          </a:p>
        </p:txBody>
      </p:sp>
      <p:sp>
        <p:nvSpPr>
          <p:cNvPr id="5" name="Date Placeholder 4">
            <a:extLst>
              <a:ext uri="{FF2B5EF4-FFF2-40B4-BE49-F238E27FC236}">
                <a16:creationId xmlns:a16="http://schemas.microsoft.com/office/drawing/2014/main" id="{DE1FF7E2-D7C1-46A5-A001-9BE57FC38489}"/>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308571621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343400"/>
          </a:xfrm>
          <a:noFill/>
        </p:spPr>
        <p:txBody>
          <a:bodyPr/>
          <a:lstStyle/>
          <a:p>
            <a:pPr marL="342900" lvl="1" indent="-342900">
              <a:buFontTx/>
              <a:buChar char="•"/>
            </a:pPr>
            <a:r>
              <a:rPr lang="en-US" sz="1800" b="1" dirty="0"/>
              <a:t>WG – Robert Stacey </a:t>
            </a:r>
            <a:r>
              <a:rPr lang="en-US" sz="1800" dirty="0"/>
              <a:t>– </a:t>
            </a:r>
            <a:r>
              <a:rPr lang="en-US" sz="1800" dirty="0">
                <a:hlinkClick r:id="rId3"/>
              </a:rPr>
              <a:t>robert.stacey@intel.com</a:t>
            </a:r>
            <a:r>
              <a:rPr lang="en-US" sz="1800" dirty="0"/>
              <a:t>, </a:t>
            </a:r>
            <a:r>
              <a:rPr lang="en-US" sz="1800" b="1" dirty="0"/>
              <a:t>Emily Qi </a:t>
            </a:r>
            <a:r>
              <a:rPr lang="en-US" sz="1800" dirty="0"/>
              <a:t>– </a:t>
            </a:r>
            <a:r>
              <a:rPr lang="en-US" sz="1800" b="0" dirty="0">
                <a:hlinkClick r:id="rId4"/>
              </a:rPr>
              <a:t>emily.h.qi@</a:t>
            </a:r>
            <a:r>
              <a:rPr lang="en-US" sz="1800" dirty="0">
                <a:hlinkClick r:id="rId4"/>
              </a:rPr>
              <a:t>gmail</a:t>
            </a:r>
            <a:r>
              <a:rPr lang="en-US" sz="1800" b="0" dirty="0">
                <a:hlinkClick r:id="rId4"/>
              </a:rPr>
              <a:t>.com</a:t>
            </a:r>
            <a:endParaRPr lang="en-US" sz="1800" b="1" dirty="0"/>
          </a:p>
          <a:p>
            <a:pPr marL="342900" lvl="1" indent="-342900">
              <a:buFontTx/>
              <a:buChar char="•"/>
            </a:pPr>
            <a:r>
              <a:rPr lang="en-US" sz="1800" b="1" dirty="0" err="1"/>
              <a:t>TGbk</a:t>
            </a:r>
            <a:r>
              <a:rPr lang="en-US" sz="1800" b="1" dirty="0"/>
              <a:t> – Roy Want </a:t>
            </a:r>
            <a:r>
              <a:rPr lang="en-US" sz="1800" dirty="0">
                <a:hlinkClick r:id="rId5"/>
              </a:rPr>
              <a:t>RoyWant@google.com</a:t>
            </a:r>
            <a:endParaRPr lang="en-US" sz="1800" dirty="0"/>
          </a:p>
          <a:p>
            <a:pPr marL="342900" lvl="1" indent="-342900">
              <a:buFontTx/>
              <a:buChar char="•"/>
            </a:pPr>
            <a:r>
              <a:rPr lang="en-US" sz="1800" b="1" dirty="0" err="1"/>
              <a:t>TGbf</a:t>
            </a:r>
            <a:r>
              <a:rPr lang="en-US" sz="1800" b="1" dirty="0"/>
              <a:t> – Claudio da Silva </a:t>
            </a:r>
            <a:r>
              <a:rPr lang="en-US" sz="1800" dirty="0"/>
              <a:t>– </a:t>
            </a:r>
            <a:r>
              <a:rPr lang="pt-BR" sz="1800" dirty="0">
                <a:hlinkClick r:id="rId6"/>
              </a:rPr>
              <a:t>wifi.phy@gmail.com</a:t>
            </a:r>
            <a:r>
              <a:rPr lang="pt-BR" sz="1800" dirty="0"/>
              <a:t> </a:t>
            </a:r>
            <a:endParaRPr lang="en-US" sz="1800" dirty="0"/>
          </a:p>
          <a:p>
            <a:pPr marL="342900" lvl="1" indent="-342900">
              <a:buFontTx/>
              <a:buChar char="•"/>
            </a:pPr>
            <a:r>
              <a:rPr lang="en-US" sz="1800" b="1" dirty="0" err="1"/>
              <a:t>TGbi</a:t>
            </a:r>
            <a:r>
              <a:rPr lang="en-US" sz="1800" b="1" dirty="0"/>
              <a:t> – Po-kai Huang </a:t>
            </a:r>
            <a:r>
              <a:rPr lang="en-US" sz="1800" dirty="0"/>
              <a:t>– </a:t>
            </a:r>
            <a:r>
              <a:rPr lang="en-US" sz="1800" dirty="0">
                <a:hlinkClick r:id="rId7"/>
              </a:rPr>
              <a:t>po-kai.huang@intel.com</a:t>
            </a:r>
            <a:r>
              <a:rPr lang="en-US" sz="1800" dirty="0"/>
              <a:t> </a:t>
            </a:r>
          </a:p>
          <a:p>
            <a:pPr marL="342900" lvl="1" indent="-342900">
              <a:buFontTx/>
              <a:buChar char="•"/>
            </a:pPr>
            <a:r>
              <a:rPr lang="en-US" sz="1800" b="1" dirty="0" err="1"/>
              <a:t>TGbn</a:t>
            </a:r>
            <a:r>
              <a:rPr lang="en-US" sz="1800" b="1" dirty="0"/>
              <a:t>- Ross Jian Yu - </a:t>
            </a:r>
            <a:r>
              <a:rPr lang="fi-FI" sz="1800" dirty="0">
                <a:hlinkClick r:id="rId8"/>
              </a:rPr>
              <a:t>ross.yujian@huawei.com</a:t>
            </a:r>
            <a:endParaRPr lang="fi-FI" sz="1800" dirty="0"/>
          </a:p>
          <a:p>
            <a:pPr marL="342900" lvl="1" indent="-342900">
              <a:buFontTx/>
              <a:buChar char="•"/>
            </a:pPr>
            <a:r>
              <a:rPr lang="en-US" sz="1800" b="1" dirty="0" err="1"/>
              <a:t>TGbp</a:t>
            </a:r>
            <a:r>
              <a:rPr lang="en-US" sz="1800" b="1" dirty="0"/>
              <a:t> – Yinan Qi </a:t>
            </a:r>
            <a:r>
              <a:rPr lang="en-US" sz="1800" u="sng" dirty="0"/>
              <a:t>- </a:t>
            </a:r>
            <a:r>
              <a:rPr lang="en-US" sz="1800" u="sng" dirty="0">
                <a:solidFill>
                  <a:srgbClr val="467886"/>
                </a:solidFill>
                <a:ea typeface="SimSun" panose="02010600030101010101" pitchFamily="2" charset="-122"/>
                <a:hlinkClick r:id="rId9"/>
              </a:rPr>
              <a:t>v-qiyinan@oppo.com</a:t>
            </a:r>
            <a:endParaRPr lang="en-US" sz="1800" u="sng" dirty="0">
              <a:solidFill>
                <a:srgbClr val="467886"/>
              </a:solidFill>
              <a:ea typeface="SimSun" panose="02010600030101010101" pitchFamily="2" charset="-122"/>
            </a:endParaRPr>
          </a:p>
          <a:p>
            <a:pPr marL="342900" lvl="1" indent="-342900">
              <a:buFontTx/>
              <a:buChar char="•"/>
            </a:pPr>
            <a:r>
              <a:rPr lang="en-US" sz="1800" b="1" dirty="0" err="1">
                <a:solidFill>
                  <a:schemeClr val="tx1"/>
                </a:solidFill>
                <a:ea typeface="SimSun" panose="02010600030101010101" pitchFamily="2" charset="-122"/>
              </a:rPr>
              <a:t>TGbq</a:t>
            </a:r>
            <a:r>
              <a:rPr lang="en-US" sz="1800" b="1" dirty="0">
                <a:solidFill>
                  <a:schemeClr val="tx1"/>
                </a:solidFill>
                <a:ea typeface="SimSun" panose="02010600030101010101" pitchFamily="2" charset="-122"/>
              </a:rPr>
              <a:t> – Cheng Chen </a:t>
            </a:r>
            <a:r>
              <a:rPr lang="en-US" sz="1800" dirty="0">
                <a:solidFill>
                  <a:schemeClr val="tx1"/>
                </a:solidFill>
                <a:ea typeface="SimSun" panose="02010600030101010101" pitchFamily="2" charset="-122"/>
              </a:rPr>
              <a:t>- </a:t>
            </a:r>
            <a:r>
              <a:rPr lang="de-DE" sz="1800" u="sng" dirty="0">
                <a:solidFill>
                  <a:srgbClr val="467886"/>
                </a:solidFill>
                <a:ea typeface="SimSun" panose="02010600030101010101" pitchFamily="2" charset="-122"/>
                <a:hlinkClick r:id="rId10"/>
              </a:rPr>
              <a:t>cheng.chen@intel.com</a:t>
            </a:r>
            <a:endParaRPr lang="de-DE" sz="1800" u="sng" dirty="0">
              <a:solidFill>
                <a:srgbClr val="467886"/>
              </a:solidFill>
              <a:ea typeface="SimSun" panose="02010600030101010101" pitchFamily="2" charset="-122"/>
            </a:endParaRPr>
          </a:p>
          <a:p>
            <a:pPr marL="342900" lvl="1" indent="-342900">
              <a:buFontTx/>
              <a:buChar char="•"/>
            </a:pPr>
            <a:r>
              <a:rPr lang="de-DE" sz="1800" b="1" dirty="0">
                <a:solidFill>
                  <a:schemeClr val="tx1"/>
                </a:solidFill>
                <a:ea typeface="SimSun" panose="02010600030101010101" pitchFamily="2" charset="-122"/>
              </a:rPr>
              <a:t>TGbr – Volker Jungnickel </a:t>
            </a:r>
            <a:r>
              <a:rPr lang="de-DE" sz="1800" dirty="0">
                <a:solidFill>
                  <a:schemeClr val="tx1"/>
                </a:solidFill>
                <a:ea typeface="SimSun" panose="02010600030101010101" pitchFamily="2" charset="-122"/>
              </a:rPr>
              <a:t>- </a:t>
            </a:r>
            <a:r>
              <a:rPr lang="de-DE" sz="1800" u="sng" dirty="0">
                <a:solidFill>
                  <a:srgbClr val="467886"/>
                </a:solidFill>
                <a:ea typeface="SimSun" panose="02010600030101010101" pitchFamily="2" charset="-122"/>
              </a:rPr>
              <a:t>volker.jungnickel@hhi.fraunhofer.de</a:t>
            </a:r>
            <a:endParaRPr lang="en-US" sz="1800" u="sng" dirty="0">
              <a:solidFill>
                <a:srgbClr val="467886"/>
              </a:solidFill>
              <a:ea typeface="SimSun" panose="02010600030101010101" pitchFamily="2" charset="-122"/>
            </a:endParaRPr>
          </a:p>
          <a:p>
            <a:pPr marL="342900" lvl="1" indent="-342900">
              <a:buFontTx/>
              <a:buChar char="•"/>
            </a:pPr>
            <a:r>
              <a:rPr lang="en-US" sz="1800" b="1" dirty="0" err="1"/>
              <a:t>REVmf</a:t>
            </a:r>
            <a:r>
              <a:rPr lang="en-US" sz="1800" b="1" dirty="0"/>
              <a:t> - Po-kai Huang </a:t>
            </a:r>
            <a:r>
              <a:rPr lang="en-US" sz="1800" dirty="0"/>
              <a:t>– </a:t>
            </a:r>
            <a:r>
              <a:rPr lang="en-US" sz="1800" dirty="0">
                <a:hlinkClick r:id="rId7"/>
              </a:rPr>
              <a:t>po-kai.huang@intel.com</a:t>
            </a:r>
            <a:r>
              <a:rPr lang="en-US" sz="1800" dirty="0"/>
              <a:t>, </a:t>
            </a:r>
            <a:r>
              <a:rPr lang="en-US" sz="1800" b="1" dirty="0"/>
              <a:t>Edward Au </a:t>
            </a:r>
            <a:r>
              <a:rPr lang="en-US" sz="1800" dirty="0"/>
              <a:t>– </a:t>
            </a:r>
            <a:r>
              <a:rPr lang="en-US" sz="1800" b="0" u="sng" dirty="0">
                <a:hlinkClick r:id="rId11"/>
              </a:rPr>
              <a:t>edward.ks.au@</a:t>
            </a:r>
            <a:r>
              <a:rPr lang="en-US" sz="1800" u="sng" dirty="0">
                <a:hlinkClick r:id="rId11"/>
              </a:rPr>
              <a:t>gmail.com</a:t>
            </a:r>
            <a:endParaRPr lang="en-US" sz="1800" u="sng" dirty="0"/>
          </a:p>
          <a:p>
            <a:pPr lvl="1"/>
            <a:endParaRPr lang="en-US" sz="1600" dirty="0"/>
          </a:p>
        </p:txBody>
      </p:sp>
      <p:sp>
        <p:nvSpPr>
          <p:cNvPr id="3" name="Footer Placeholder 2">
            <a:extLst>
              <a:ext uri="{FF2B5EF4-FFF2-40B4-BE49-F238E27FC236}">
                <a16:creationId xmlns:a16="http://schemas.microsoft.com/office/drawing/2014/main" id="{EE092451-5EC3-4BD2-985C-C0EA8D1B3A6E}"/>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7CE9E15F-3BB2-4893-B4D5-BF876B530691}"/>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9" name="Date Placeholder 8">
            <a:extLst>
              <a:ext uri="{FF2B5EF4-FFF2-40B4-BE49-F238E27FC236}">
                <a16:creationId xmlns:a16="http://schemas.microsoft.com/office/drawing/2014/main" id="{4AF798F7-FEB2-474C-967D-196FC309B000}"/>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8278291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b="0" dirty="0"/>
              <a:t>TGbi met 9 times during this plenary session.</a:t>
            </a:r>
          </a:p>
          <a:p>
            <a:pPr marL="0" indent="0">
              <a:buClr>
                <a:srgbClr val="000000"/>
              </a:buClr>
              <a:buSzPct val="100000"/>
            </a:pPr>
            <a:endParaRPr lang="en-US" b="0" dirty="0"/>
          </a:p>
          <a:p>
            <a:pPr>
              <a:buClr>
                <a:srgbClr val="000000"/>
              </a:buClr>
              <a:buSzPct val="100000"/>
              <a:buFont typeface="Arial"/>
              <a:buChar char="•"/>
            </a:pPr>
            <a:r>
              <a:rPr lang="en-US" b="0" dirty="0"/>
              <a:t>We worked through all of the remaining comment resolutions and motioned creation of a new draft for a WG recirculation ballot.</a:t>
            </a:r>
          </a:p>
          <a:p>
            <a:pPr marL="0" indent="0">
              <a:buClr>
                <a:srgbClr val="000000"/>
              </a:buClr>
              <a:buSzPct val="100000"/>
            </a:pPr>
            <a:endParaRPr lang="en-US" b="0" dirty="0"/>
          </a:p>
          <a:p>
            <a:pPr>
              <a:buClr>
                <a:srgbClr val="000000"/>
              </a:buClr>
              <a:buSzPct val="100000"/>
              <a:buFont typeface="Arial"/>
              <a:buChar char="•"/>
            </a:pPr>
            <a:r>
              <a:rPr lang="en-US" b="0" dirty="0"/>
              <a:t>We have no teleconferences planned before the September meeting, but will have email traffic on comment assignments once the ballot results are available.</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E19088FE-5689-435A-9F98-93E9DAFF0A2F}"/>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B549EE4D-B5DA-4279-AC7A-4C4955B03A47}"/>
              </a:ext>
            </a:extLst>
          </p:cNvPr>
          <p:cNvSpPr>
            <a:spLocks noGrp="1"/>
          </p:cNvSpPr>
          <p:nvPr>
            <p:ph type="sldNum" idx="12"/>
          </p:nvPr>
        </p:nvSpPr>
        <p:spPr/>
        <p:txBody>
          <a:bodyPr/>
          <a:lstStyle/>
          <a:p>
            <a:r>
              <a:rPr lang="en-GB"/>
              <a:t>Slide </a:t>
            </a:r>
            <a:fld id="{F5D8E26B-7BCF-4D25-9C89-0168A6618F18}" type="slidenum">
              <a:rPr lang="en-GB" smtClean="0"/>
              <a:pPr/>
              <a:t>40</a:t>
            </a:fld>
            <a:endParaRPr lang="en-GB"/>
          </a:p>
        </p:txBody>
      </p:sp>
      <p:sp>
        <p:nvSpPr>
          <p:cNvPr id="4" name="Date Placeholder 3">
            <a:extLst>
              <a:ext uri="{FF2B5EF4-FFF2-40B4-BE49-F238E27FC236}">
                <a16:creationId xmlns:a16="http://schemas.microsoft.com/office/drawing/2014/main" id="{34EFA242-C381-4760-9B48-719C4CADAA9B}"/>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1657979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 – No change </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dirty="0">
                <a:solidFill>
                  <a:schemeClr val="tx1"/>
                </a:solidFill>
              </a:rPr>
              <a:t>May 2024</a:t>
            </a:r>
          </a:p>
          <a:p>
            <a:r>
              <a:rPr lang="en-US" dirty="0">
                <a:solidFill>
                  <a:schemeClr val="tx1"/>
                </a:solidFill>
              </a:rPr>
              <a:t>LB initial:   						January 2025</a:t>
            </a:r>
          </a:p>
          <a:p>
            <a:r>
              <a:rPr lang="en-US" dirty="0">
                <a:solidFill>
                  <a:schemeClr val="tx1"/>
                </a:solidFill>
              </a:rPr>
              <a:t>LB re-circ:  						</a:t>
            </a:r>
            <a:r>
              <a:rPr lang="en-US" dirty="0">
                <a:solidFill>
                  <a:schemeClr val="tx1">
                    <a:lumMod val="95000"/>
                    <a:lumOff val="5000"/>
                  </a:schemeClr>
                </a:solidFill>
              </a:rPr>
              <a:t>August 2025 </a:t>
            </a:r>
          </a:p>
          <a:p>
            <a:r>
              <a:rPr lang="en-US" dirty="0">
                <a:solidFill>
                  <a:schemeClr val="tx1">
                    <a:lumMod val="95000"/>
                    <a:lumOff val="5000"/>
                  </a:schemeClr>
                </a:solidFill>
              </a:rPr>
              <a:t>MDR: 							August 2025</a:t>
            </a:r>
          </a:p>
          <a:p>
            <a:r>
              <a:rPr lang="en-US" dirty="0">
                <a:solidFill>
                  <a:schemeClr val="tx1">
                    <a:lumMod val="95000"/>
                    <a:lumOff val="5000"/>
                  </a:schemeClr>
                </a:solidFill>
              </a:rPr>
              <a:t>Ballot Pool: 						September 2025</a:t>
            </a:r>
          </a:p>
          <a:p>
            <a:r>
              <a:rPr lang="en-US" dirty="0">
                <a:solidFill>
                  <a:schemeClr val="tx1"/>
                </a:solidFill>
              </a:rPr>
              <a:t>SA ballot: 						January 2026</a:t>
            </a:r>
          </a:p>
          <a:p>
            <a:r>
              <a:rPr lang="en-US" dirty="0">
                <a:solidFill>
                  <a:schemeClr val="tx1"/>
                </a:solidFill>
              </a:rPr>
              <a:t>SA re-circ: 						March 2026 </a:t>
            </a:r>
          </a:p>
          <a:p>
            <a:r>
              <a:rPr lang="en-US" dirty="0">
                <a:solidFill>
                  <a:schemeClr val="tx1"/>
                </a:solidFill>
              </a:rPr>
              <a:t>802.11/LMSC approval: 			May 2026</a:t>
            </a:r>
          </a:p>
          <a:p>
            <a:r>
              <a:rPr lang="en-US" dirty="0">
                <a:solidFill>
                  <a:schemeClr val="tx1"/>
                </a:solidFill>
              </a:rPr>
              <a:t>RevCom/SASB approval: 		July 2026</a:t>
            </a:r>
          </a:p>
          <a:p>
            <a:endParaRPr lang="en-US" dirty="0"/>
          </a:p>
        </p:txBody>
      </p:sp>
      <p:sp>
        <p:nvSpPr>
          <p:cNvPr id="2" name="Footer Placeholder 1">
            <a:extLst>
              <a:ext uri="{FF2B5EF4-FFF2-40B4-BE49-F238E27FC236}">
                <a16:creationId xmlns:a16="http://schemas.microsoft.com/office/drawing/2014/main" id="{1EF42853-01F1-44B3-8C20-616A443B7C36}"/>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F6A722DC-BBBC-4807-B631-DB9EBB588A04}"/>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6" name="Date Placeholder 5">
            <a:extLst>
              <a:ext uri="{FF2B5EF4-FFF2-40B4-BE49-F238E27FC236}">
                <a16:creationId xmlns:a16="http://schemas.microsoft.com/office/drawing/2014/main" id="{EC83F3F6-0215-498A-83C9-69B5F2F93826}"/>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229171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July Closing Report</a:t>
            </a:r>
            <a:endParaRPr lang="en-US" dirty="0">
              <a:solidFill>
                <a:schemeClr val="tx1"/>
              </a:solidFill>
            </a:endParaRPr>
          </a:p>
        </p:txBody>
      </p:sp>
      <p:sp>
        <p:nvSpPr>
          <p:cNvPr id="6" name="Slide Number Placeholder 5">
            <a:extLst>
              <a:ext uri="{FF2B5EF4-FFF2-40B4-BE49-F238E27FC236}">
                <a16:creationId xmlns:a16="http://schemas.microsoft.com/office/drawing/2014/main" id="{476724DD-4485-4EB3-930C-0A4154AA8D2F}"/>
              </a:ext>
            </a:extLst>
          </p:cNvPr>
          <p:cNvSpPr>
            <a:spLocks noGrp="1"/>
          </p:cNvSpPr>
          <p:nvPr>
            <p:ph type="sldNum" idx="12"/>
          </p:nvPr>
        </p:nvSpPr>
        <p:spPr/>
        <p:txBody>
          <a:bodyPr/>
          <a:lstStyle/>
          <a:p>
            <a:r>
              <a:rPr lang="en-GB"/>
              <a:t>Slide </a:t>
            </a:r>
            <a:fld id="{DE40C9FC-4879-4F20-9ECA-A574A90476B7}" type="slidenum">
              <a:rPr lang="en-GB" smtClean="0"/>
              <a:pPr/>
              <a:t>42</a:t>
            </a:fld>
            <a:endParaRPr lang="en-GB"/>
          </a:p>
        </p:txBody>
      </p:sp>
      <p:sp>
        <p:nvSpPr>
          <p:cNvPr id="5" name="Footer Placeholder 4">
            <a:extLst>
              <a:ext uri="{FF2B5EF4-FFF2-40B4-BE49-F238E27FC236}">
                <a16:creationId xmlns:a16="http://schemas.microsoft.com/office/drawing/2014/main" id="{1106131F-7E17-4A3F-827A-9D98E6264FA1}"/>
              </a:ext>
            </a:extLst>
          </p:cNvPr>
          <p:cNvSpPr>
            <a:spLocks noGrp="1"/>
          </p:cNvSpPr>
          <p:nvPr>
            <p:ph type="ftr" idx="14"/>
          </p:nvPr>
        </p:nvSpPr>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16D5A45-F10E-4C6F-A5CB-7B4E64C2D9FE}"/>
              </a:ext>
            </a:extLst>
          </p:cNvPr>
          <p:cNvSpPr>
            <a:spLocks noGrp="1"/>
          </p:cNvSpPr>
          <p:nvPr>
            <p:ph type="dt" idx="15"/>
          </p:nvPr>
        </p:nvSpPr>
        <p:spPr/>
        <p:txBody>
          <a:bodyPr/>
          <a:lstStyle/>
          <a:p>
            <a:r>
              <a:rPr lang="en-US" dirty="0"/>
              <a:t>July 2025</a:t>
            </a:r>
            <a:endParaRPr lang="en-GB" dirty="0"/>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2025-07-31</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nvPr>
        </p:nvGraphicFramePr>
        <p:xfrm>
          <a:off x="1816100" y="2681288"/>
          <a:ext cx="8442325" cy="2466975"/>
        </p:xfrm>
        <a:graphic>
          <a:graphicData uri="http://schemas.openxmlformats.org/presentationml/2006/ole">
            <mc:AlternateContent xmlns:mc="http://schemas.openxmlformats.org/markup-compatibility/2006">
              <mc:Choice xmlns:v="urn:schemas-microsoft-com:vml" Requires="v">
                <p:oleObj spid="_x0000_s16391" name="Document" r:id="rId3" imgW="8560435" imgH="2514961" progId="Word.Document.8">
                  <p:embed/>
                </p:oleObj>
              </mc:Choice>
              <mc:Fallback>
                <p:oleObj name="Document" r:id="rId3" imgW="8560435" imgH="2514961"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16100" y="2681288"/>
                        <a:ext cx="8442325" cy="2466975"/>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4134685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676401"/>
            <a:ext cx="10361084" cy="4799014"/>
          </a:xfrm>
        </p:spPr>
        <p:txBody>
          <a:bodyPr/>
          <a:lstStyle/>
          <a:p>
            <a:pPr>
              <a:buFont typeface="Arial" panose="020B0604020202020204" pitchFamily="34" charset="0"/>
              <a:buChar char="•"/>
            </a:pPr>
            <a:r>
              <a:rPr lang="en-US" sz="1800" dirty="0"/>
              <a:t>TGbn had scheduled </a:t>
            </a:r>
            <a:r>
              <a:rPr lang="en-US" sz="1800" dirty="0">
                <a:solidFill>
                  <a:schemeClr val="tx1"/>
                </a:solidFill>
              </a:rPr>
              <a:t>10</a:t>
            </a:r>
            <a:r>
              <a:rPr lang="en-US" sz="1800" dirty="0"/>
              <a:t> sessions during the July plenary</a:t>
            </a:r>
          </a:p>
          <a:p>
            <a:pPr marL="800100" lvl="1" indent="-342900">
              <a:buFont typeface="Arial" panose="020B0604020202020204" pitchFamily="34" charset="0"/>
              <a:buChar char="•"/>
            </a:pPr>
            <a:r>
              <a:rPr lang="en-US" sz="1600" dirty="0"/>
              <a:t>Discussed proposed draft texts (PDTs), comment resolution (CR) docs</a:t>
            </a:r>
          </a:p>
          <a:p>
            <a:pPr marL="1200150" lvl="2" indent="-342900">
              <a:buFont typeface="Arial" panose="020B0604020202020204" pitchFamily="34" charset="0"/>
              <a:buChar char="•"/>
            </a:pPr>
            <a:r>
              <a:rPr lang="en-US" sz="1400" dirty="0">
                <a:solidFill>
                  <a:schemeClr val="tx1"/>
                </a:solidFill>
              </a:rPr>
              <a:t>Resolved around 1200 comments from CC50</a:t>
            </a:r>
          </a:p>
          <a:p>
            <a:pPr marL="800100" lvl="1" indent="-342900">
              <a:buFont typeface="Arial" panose="020B0604020202020204" pitchFamily="34" charset="0"/>
              <a:buChar char="•"/>
            </a:pPr>
            <a:r>
              <a:rPr lang="en-US" sz="1600" dirty="0"/>
              <a:t>Approved around 65 motions, among which several added concepts to the TGbn SFD, and text to the TGbn draft</a:t>
            </a:r>
          </a:p>
          <a:p>
            <a:pPr marL="800100" lvl="1" indent="-342900">
              <a:buFont typeface="Arial" panose="020B0604020202020204" pitchFamily="34" charset="0"/>
              <a:buChar char="•"/>
            </a:pPr>
            <a:r>
              <a:rPr lang="en-US" sz="1600" dirty="0"/>
              <a:t>Approved the generation of TGbn D1.0 and the initiation of a 45-day WG technical letter ballot.</a:t>
            </a:r>
          </a:p>
          <a:p>
            <a:pPr marL="800100" lvl="1" indent="-342900">
              <a:buFont typeface="Arial" panose="020B0604020202020204" pitchFamily="34" charset="0"/>
              <a:buChar char="•"/>
            </a:pPr>
            <a:r>
              <a:rPr lang="en-US" sz="1600" dirty="0"/>
              <a:t>Approved </a:t>
            </a:r>
            <a:r>
              <a:rPr lang="en-US" sz="1600" dirty="0">
                <a:hlinkClick r:id="rId3"/>
              </a:rPr>
              <a:t>11-25/0847r3</a:t>
            </a:r>
            <a:r>
              <a:rPr lang="en-US" sz="1600" dirty="0"/>
              <a:t> as the P802.11bn Coexistence Assessment document </a:t>
            </a:r>
          </a:p>
          <a:p>
            <a:pPr marL="800100" lvl="1" indent="-342900">
              <a:buFont typeface="Arial" panose="020B0604020202020204" pitchFamily="34" charset="0"/>
              <a:buChar char="•"/>
            </a:pPr>
            <a:r>
              <a:rPr lang="en-US" sz="1600" dirty="0"/>
              <a:t>Approved a TGbn MAC/PHY ad-hoc (mixed mode) meeting in Asia (</a:t>
            </a:r>
            <a:r>
              <a:rPr lang="en-US" sz="1600" dirty="0">
                <a:solidFill>
                  <a:srgbClr val="FF0000"/>
                </a:solidFill>
              </a:rPr>
              <a:t>location TBD</a:t>
            </a:r>
            <a:r>
              <a:rPr lang="en-US" sz="1600" dirty="0"/>
              <a:t>) between 5-7 Nov. 2025</a:t>
            </a:r>
          </a:p>
          <a:p>
            <a:pPr>
              <a:buFont typeface="Arial" panose="020B0604020202020204" pitchFamily="34" charset="0"/>
              <a:buChar char="•"/>
            </a:pPr>
            <a:r>
              <a:rPr lang="en-US" sz="1800" dirty="0"/>
              <a:t>Agenda is available in </a:t>
            </a:r>
            <a:r>
              <a:rPr lang="en-US" sz="1800" dirty="0">
                <a:solidFill>
                  <a:schemeClr val="tx1"/>
                </a:solidFill>
                <a:hlinkClick r:id="rId4"/>
              </a:rPr>
              <a:t>11-25/1064r14</a:t>
            </a:r>
            <a:r>
              <a:rPr lang="en-US" sz="1800" dirty="0">
                <a:solidFill>
                  <a:schemeClr val="tx1"/>
                </a:solidFill>
              </a:rPr>
              <a:t>, </a:t>
            </a:r>
          </a:p>
          <a:p>
            <a:pPr>
              <a:buFont typeface="Arial" panose="020B0604020202020204" pitchFamily="34" charset="0"/>
              <a:buChar char="•"/>
            </a:pPr>
            <a:r>
              <a:rPr lang="en-US" sz="1800" dirty="0">
                <a:solidFill>
                  <a:schemeClr val="tx1"/>
                </a:solidFill>
              </a:rPr>
              <a:t>Motions are </a:t>
            </a:r>
            <a:r>
              <a:rPr lang="en-US" sz="1800" dirty="0"/>
              <a:t>available in </a:t>
            </a:r>
            <a:r>
              <a:rPr lang="en-US" sz="1800" dirty="0">
                <a:hlinkClick r:id="rId5"/>
              </a:rPr>
              <a:t>11-25/0014r35</a:t>
            </a:r>
            <a:r>
              <a:rPr lang="en-US" sz="1800" dirty="0"/>
              <a:t>.</a:t>
            </a:r>
            <a:endParaRPr lang="en-US" sz="1800" dirty="0">
              <a:solidFill>
                <a:srgbClr val="FF0000"/>
              </a:solidFill>
            </a:endParaRPr>
          </a:p>
          <a:p>
            <a:pPr>
              <a:buFont typeface="Arial" panose="020B0604020202020204" pitchFamily="34" charset="0"/>
              <a:buChar char="•"/>
            </a:pPr>
            <a:r>
              <a:rPr lang="en-US" sz="1800" dirty="0"/>
              <a:t>Goals for September 2025: </a:t>
            </a:r>
          </a:p>
          <a:p>
            <a:pPr lvl="1">
              <a:buFont typeface="Arial" panose="020B0604020202020204" pitchFamily="34" charset="0"/>
              <a:buChar char="•"/>
            </a:pPr>
            <a:r>
              <a:rPr lang="en-US" sz="1600" dirty="0"/>
              <a:t>Discuss technical submissions</a:t>
            </a:r>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43</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a:xfrm>
            <a:off x="929217" y="333375"/>
            <a:ext cx="2499764" cy="273050"/>
          </a:xfrm>
        </p:spPr>
        <p:txBody>
          <a:bodyPr/>
          <a:lstStyle/>
          <a:p>
            <a:r>
              <a:rPr lang="en-US" dirty="0"/>
              <a:t>July 2025</a:t>
            </a:r>
            <a:endParaRPr lang="en-GB" dirty="0"/>
          </a:p>
        </p:txBody>
      </p:sp>
    </p:spTree>
    <p:extLst>
      <p:ext uri="{BB962C8B-B14F-4D97-AF65-F5344CB8AC3E}">
        <p14:creationId xmlns:p14="http://schemas.microsoft.com/office/powerpoint/2010/main" val="20331991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981201"/>
            <a:ext cx="10361084" cy="4113213"/>
          </a:xfrm>
        </p:spPr>
        <p:txBody>
          <a:bodyPr/>
          <a:lstStyle/>
          <a:p>
            <a:pPr>
              <a:buFont typeface="Arial" panose="020B0604020202020204" pitchFamily="34" charset="0"/>
              <a:buChar char="•"/>
            </a:pPr>
            <a:r>
              <a:rPr lang="en-US" dirty="0"/>
              <a:t>The usual TGbn weekly schedule except that:</a:t>
            </a:r>
          </a:p>
          <a:p>
            <a:pPr lvl="1">
              <a:buFont typeface="Arial" panose="020B0604020202020204" pitchFamily="34" charset="0"/>
              <a:buChar char="•"/>
            </a:pPr>
            <a:r>
              <a:rPr lang="en-US" dirty="0"/>
              <a:t>No default PHY telcos and no default Joint telcos are planned</a:t>
            </a:r>
          </a:p>
          <a:p>
            <a:pPr marL="1200150" lvl="2" indent="-342900">
              <a:buFont typeface="Arial" panose="020B0604020202020204" pitchFamily="34" charset="0"/>
              <a:buChar char="•"/>
            </a:pPr>
            <a:r>
              <a:rPr lang="en-US" dirty="0"/>
              <a:t>Plan to add on demand with 10-day advanced notice when needed</a:t>
            </a:r>
          </a:p>
          <a:p>
            <a:pPr>
              <a:buFont typeface="Arial" panose="020B0604020202020204" pitchFamily="34" charset="0"/>
              <a:buChar char="•"/>
            </a:pPr>
            <a:r>
              <a:rPr lang="en-US" dirty="0"/>
              <a:t>Post-IEEE F2F week after and pre-ad hoc week are allocated as holiday  </a:t>
            </a:r>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44</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a:xfrm>
            <a:off x="929217" y="333375"/>
            <a:ext cx="2499764" cy="273050"/>
          </a:xfrm>
        </p:spPr>
        <p:txBody>
          <a:bodyPr/>
          <a:lstStyle/>
          <a:p>
            <a:r>
              <a:rPr lang="en-US" dirty="0"/>
              <a:t>July 2025</a:t>
            </a:r>
            <a:endParaRPr lang="en-GB" dirty="0"/>
          </a:p>
        </p:txBody>
      </p:sp>
    </p:spTree>
    <p:extLst>
      <p:ext uri="{BB962C8B-B14F-4D97-AF65-F5344CB8AC3E}">
        <p14:creationId xmlns:p14="http://schemas.microsoft.com/office/powerpoint/2010/main" val="3928206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solidFill>
                  <a:schemeClr val="tx1"/>
                </a:solidFill>
              </a:rPr>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00FF00"/>
                </a:highlight>
              </a:rPr>
              <a:t>D0.1 														Jan   2025</a:t>
            </a:r>
          </a:p>
          <a:p>
            <a:pPr marL="800100" lvl="1" indent="-342900">
              <a:buFont typeface="Arial" panose="020B0604020202020204" pitchFamily="34" charset="0"/>
              <a:buChar char="•"/>
            </a:pPr>
            <a:r>
              <a:rPr lang="en-US" altLang="en-US" b="1" dirty="0">
                <a:highlight>
                  <a:srgbClr val="00FF00"/>
                </a:highlight>
              </a:rPr>
              <a:t>D1.0 Letter Ballot									 		</a:t>
            </a:r>
            <a:r>
              <a:rPr lang="en-US" altLang="en-US" b="1" u="sng" dirty="0">
                <a:solidFill>
                  <a:srgbClr val="FF0000"/>
                </a:solidFill>
                <a:highlight>
                  <a:srgbClr val="00FF00"/>
                </a:highlight>
              </a:rPr>
              <a:t>July</a:t>
            </a:r>
            <a:r>
              <a:rPr lang="en-US" altLang="en-US" b="1" dirty="0">
                <a:solidFill>
                  <a:srgbClr val="FF0000"/>
                </a:solidFill>
                <a:highlight>
                  <a:srgbClr val="00FF00"/>
                </a:highlight>
              </a:rPr>
              <a:t>  </a:t>
            </a:r>
            <a:r>
              <a:rPr lang="en-US" altLang="en-US" b="1" dirty="0">
                <a:highlight>
                  <a:srgbClr val="00FF00"/>
                </a:highlight>
              </a:rPr>
              <a:t>2025</a:t>
            </a:r>
          </a:p>
          <a:p>
            <a:pPr marL="800100" lvl="1" indent="-342900">
              <a:buFont typeface="Arial" panose="020B0604020202020204" pitchFamily="34" charset="0"/>
              <a:buChar char="•"/>
            </a:pPr>
            <a:r>
              <a:rPr lang="en-US" altLang="en-US" b="1" dirty="0">
                <a:highlight>
                  <a:srgbClr val="FFFF00"/>
                </a:highlight>
              </a:rPr>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45</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a:xfrm>
            <a:off x="929217" y="333375"/>
            <a:ext cx="2499764" cy="273050"/>
          </a:xfrm>
        </p:spPr>
        <p:txBody>
          <a:bodyPr/>
          <a:lstStyle/>
          <a:p>
            <a:r>
              <a:rPr lang="en-US" dirty="0"/>
              <a:t>July 2025</a:t>
            </a:r>
            <a:endParaRPr lang="en-GB" dirty="0"/>
          </a:p>
        </p:txBody>
      </p:sp>
    </p:spTree>
    <p:extLst>
      <p:ext uri="{BB962C8B-B14F-4D97-AF65-F5344CB8AC3E}">
        <p14:creationId xmlns:p14="http://schemas.microsoft.com/office/powerpoint/2010/main" val="7809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0"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Jul 2025 Plenary </a:t>
            </a:r>
            <a:br>
              <a:rPr lang="en-US" altLang="zh-CN" sz="3200" dirty="0">
                <a:solidFill>
                  <a:srgbClr val="0000FF"/>
                </a:solidFill>
                <a:latin typeface="Arial Black" panose="020B0A04020102020204" pitchFamily="34" charset="0"/>
              </a:rPr>
            </a:br>
            <a:r>
              <a:rPr lang="en-US" altLang="zh-CN" sz="3200" dirty="0" err="1">
                <a:solidFill>
                  <a:srgbClr val="0000FF"/>
                </a:solidFill>
                <a:latin typeface="Arial Black" panose="020B0A04020102020204" pitchFamily="34" charset="0"/>
              </a:rPr>
              <a:t>TGbp</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rPr>
              <a:t>		</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Tech Editor:	</a:t>
            </a:r>
            <a:r>
              <a:rPr kumimoji="0" lang="en-US" altLang="en-US" sz="2000" b="1" u="none" strike="noStrike" kern="0" cap="none" spc="0" normalizeH="0" baseline="0" noProof="0" dirty="0" err="1">
                <a:ln>
                  <a:noFill/>
                </a:ln>
                <a:solidFill>
                  <a:schemeClr val="tx1"/>
                </a:solidFill>
                <a:effectLst/>
                <a:uLnTx/>
                <a:uFillTx/>
                <a:latin typeface="Arial" panose="020B0604020202020204" pitchFamily="34" charset="0"/>
              </a:rPr>
              <a:t>Yinan</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Qi (OPPO)</a:t>
            </a:r>
          </a:p>
        </p:txBody>
      </p:sp>
      <p:sp>
        <p:nvSpPr>
          <p:cNvPr id="2" name="Footer Placeholder 1">
            <a:extLst>
              <a:ext uri="{FF2B5EF4-FFF2-40B4-BE49-F238E27FC236}">
                <a16:creationId xmlns:a16="http://schemas.microsoft.com/office/drawing/2014/main" id="{0D62213B-6EEA-48EB-82BA-4AE4170FC859}"/>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FC8C5349-7552-4FC6-802F-D16E5337F89B}"/>
              </a:ext>
            </a:extLst>
          </p:cNvPr>
          <p:cNvSpPr>
            <a:spLocks noGrp="1"/>
          </p:cNvSpPr>
          <p:nvPr>
            <p:ph type="sldNum" idx="12"/>
          </p:nvPr>
        </p:nvSpPr>
        <p:spPr/>
        <p:txBody>
          <a:bodyPr/>
          <a:lstStyle/>
          <a:p>
            <a:r>
              <a:rPr lang="en-GB"/>
              <a:t>Slide </a:t>
            </a:r>
            <a:fld id="{06B781AF-4CCF-49B0-A572-DE54FBE5D942}" type="slidenum">
              <a:rPr lang="en-GB" smtClean="0"/>
              <a:pPr/>
              <a:t>46</a:t>
            </a:fld>
            <a:endParaRPr lang="en-GB"/>
          </a:p>
        </p:txBody>
      </p:sp>
      <p:sp>
        <p:nvSpPr>
          <p:cNvPr id="4" name="Date Placeholder 3">
            <a:extLst>
              <a:ext uri="{FF2B5EF4-FFF2-40B4-BE49-F238E27FC236}">
                <a16:creationId xmlns:a16="http://schemas.microsoft.com/office/drawing/2014/main" id="{05E72148-D9E2-4F56-A622-585F84016053}"/>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1075755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75000" lnSpcReduction="20000"/>
          </a:bodyPr>
          <a:lstStyle/>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9 </a:t>
            </a: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meetings were planned and held during </a:t>
            </a:r>
            <a:r>
              <a:rPr lang="en-US" altLang="en-US" b="0" dirty="0">
                <a:latin typeface="Calibri" panose="020F0502020204030204" pitchFamily="34" charset="0"/>
                <a:ea typeface="Calibri" panose="020F0502020204030204" pitchFamily="34" charset="0"/>
                <a:cs typeface="Calibri" panose="020F0502020204030204" pitchFamily="34" charset="0"/>
              </a:rPr>
              <a:t>Jul plenary </a:t>
            </a:r>
            <a:r>
              <a:rPr lang="en-GB" altLang="en-US" b="0" dirty="0">
                <a:latin typeface="Calibri" panose="020F0502020204030204" pitchFamily="34" charset="0"/>
                <a:ea typeface="Calibri" panose="020F0502020204030204" pitchFamily="34" charset="0"/>
                <a:cs typeface="Calibri" panose="020F0502020204030204" pitchFamily="34" charset="0"/>
              </a:rPr>
              <a:t>session, with the agenda include in </a:t>
            </a:r>
            <a:r>
              <a:rPr lang="en-GB" altLang="en-US" i="1" dirty="0">
                <a:latin typeface="Calibri" panose="020F0502020204030204" pitchFamily="34" charset="0"/>
                <a:ea typeface="Calibri" panose="020F0502020204030204" pitchFamily="34" charset="0"/>
                <a:cs typeface="Calibri" panose="020F0502020204030204" pitchFamily="34" charset="0"/>
              </a:rPr>
              <a:t>11-25/0990r5</a:t>
            </a:r>
            <a:r>
              <a:rPr lang="en-GB" altLang="en-US" b="0" dirty="0">
                <a:latin typeface="Calibri" panose="020F0502020204030204" pitchFamily="34" charset="0"/>
                <a:ea typeface="Calibri" panose="020F0502020204030204" pitchFamily="34" charset="0"/>
                <a:cs typeface="Calibri" panose="020F0502020204030204" pitchFamily="34" charset="0"/>
              </a:rPr>
              <a:t>.</a:t>
            </a:r>
          </a:p>
          <a:p>
            <a:pPr lvl="0">
              <a:lnSpc>
                <a:spcPct val="120000"/>
              </a:lnSpc>
              <a:buFont typeface="Arial" panose="020B0604020202020204" pitchFamily="34" charset="0"/>
              <a:buChar char="•"/>
            </a:pP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approved the updated SFD documents incorporating approved motions in May 2025.</a:t>
            </a:r>
          </a:p>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Nearly 50 tech contributions were presented and discussed, on PHY/MAC solutions, Wireless Power Transmission and security.</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Lots of technical Motions for SFD were approved.</a:t>
            </a:r>
          </a:p>
          <a:p>
            <a:pPr lvl="1">
              <a:lnSpc>
                <a:spcPct val="120000"/>
              </a:lnSpc>
              <a:buFont typeface="Arial" panose="020B0604020202020204" pitchFamily="34" charset="0"/>
              <a:buChar char="•"/>
            </a:pPr>
            <a:r>
              <a:rPr lang="en-GB" altLang="en-US" dirty="0">
                <a:latin typeface="Calibri" panose="020F0502020204030204" pitchFamily="34" charset="0"/>
                <a:ea typeface="Calibri" panose="020F0502020204030204" pitchFamily="34" charset="0"/>
                <a:cs typeface="Calibri" panose="020F0502020204030204" pitchFamily="34" charset="0"/>
              </a:rPr>
              <a:t>Consensus on duty-cycle, sync field design, S1G communication, </a:t>
            </a:r>
            <a:r>
              <a:rPr lang="en-GB" altLang="en-US" b="0" dirty="0">
                <a:latin typeface="Calibri" panose="020F0502020204030204" pitchFamily="34" charset="0"/>
                <a:ea typeface="Calibri" panose="020F0502020204030204" pitchFamily="34" charset="0"/>
                <a:cs typeface="Calibri" panose="020F0502020204030204" pitchFamily="34" charset="0"/>
              </a:rPr>
              <a:t>channel access, WPT</a:t>
            </a:r>
            <a:r>
              <a:rPr lang="en-GB" altLang="en-US" dirty="0">
                <a:latin typeface="Calibri" panose="020F0502020204030204" pitchFamily="34" charset="0"/>
                <a:ea typeface="Calibri" panose="020F0502020204030204" pitchFamily="34" charset="0"/>
                <a:cs typeface="Calibri" panose="020F0502020204030204" pitchFamily="34" charset="0"/>
              </a:rPr>
              <a:t>, </a:t>
            </a:r>
            <a:r>
              <a:rPr lang="en-GB" altLang="en-US" b="0" dirty="0">
                <a:latin typeface="Calibri" panose="020F0502020204030204" pitchFamily="34" charset="0"/>
                <a:ea typeface="Calibri" panose="020F0502020204030204" pitchFamily="34" charset="0"/>
                <a:cs typeface="Calibri" panose="020F0502020204030204" pitchFamily="34" charset="0"/>
              </a:rPr>
              <a:t>etc.</a:t>
            </a:r>
          </a:p>
          <a:p>
            <a:pPr lvl="1">
              <a:lnSpc>
                <a:spcPct val="120000"/>
              </a:lnSpc>
              <a:buFont typeface="Arial" panose="020B0604020202020204" pitchFamily="34" charset="0"/>
              <a:buChar char="•"/>
            </a:pPr>
            <a:r>
              <a:rPr lang="en-GB" altLang="en-US" dirty="0">
                <a:latin typeface="Calibri" panose="020F0502020204030204" pitchFamily="34" charset="0"/>
                <a:ea typeface="Calibri" panose="020F0502020204030204" pitchFamily="34" charset="0"/>
                <a:cs typeface="Calibri" panose="020F0502020204030204" pitchFamily="34" charset="0"/>
              </a:rPr>
              <a:t>Still lots of SPs are pending due to lack of time, which will be proceeded in following teleconferences.</a:t>
            </a:r>
            <a:endParaRPr lang="en-GB" altLang="en-US" b="0" dirty="0">
              <a:latin typeface="Calibri" panose="020F0502020204030204" pitchFamily="34" charset="0"/>
              <a:ea typeface="Calibri" panose="020F0502020204030204" pitchFamily="34" charset="0"/>
              <a:cs typeface="Calibri" panose="020F0502020204030204" pitchFamily="34" charset="0"/>
            </a:endParaRP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The 11bp timeline was updated.</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4 teleconferences were planned after Jul plenary session.</a:t>
            </a:r>
          </a:p>
          <a:p>
            <a:pPr marL="457200" lvl="1" indent="0"/>
            <a:endParaRPr lang="en-US" altLang="en-GB" dirty="0"/>
          </a:p>
          <a:p>
            <a:pPr marL="57150" indent="0"/>
            <a:r>
              <a:rPr lang="en-US" altLang="en-GB" dirty="0">
                <a:latin typeface="Calibri" panose="020F0502020204030204" pitchFamily="34" charset="0"/>
                <a:ea typeface="Calibri" panose="020F0502020204030204" pitchFamily="34" charset="0"/>
                <a:cs typeface="Calibri" panose="020F0502020204030204" pitchFamily="34" charset="0"/>
              </a:rPr>
              <a:t>Goal of future </a:t>
            </a:r>
            <a:r>
              <a:rPr lang="en-US" altLang="en-GB" dirty="0" err="1">
                <a:latin typeface="Calibri" panose="020F0502020204030204" pitchFamily="34" charset="0"/>
                <a:ea typeface="Calibri" panose="020F0502020204030204" pitchFamily="34" charset="0"/>
                <a:cs typeface="Calibri" panose="020F0502020204030204" pitchFamily="34" charset="0"/>
              </a:rPr>
              <a:t>TGbp</a:t>
            </a:r>
            <a:r>
              <a:rPr lang="en-US" altLang="en-GB" dirty="0">
                <a:latin typeface="Calibri" panose="020F0502020204030204" pitchFamily="34" charset="0"/>
                <a:ea typeface="Calibri" panose="020F0502020204030204" pitchFamily="34" charset="0"/>
                <a:cs typeface="Calibri" panose="020F0502020204030204" pitchFamily="34" charset="0"/>
              </a:rPr>
              <a:t> work: </a:t>
            </a: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Continue developing FRD and SFD based on consensus</a:t>
            </a:r>
          </a:p>
          <a:p>
            <a:pPr lvl="1">
              <a:buFont typeface="Arial" panose="020B0604020202020204" pitchFamily="34" charset="0"/>
              <a:buChar char="•"/>
            </a:pPr>
            <a:r>
              <a:rPr lang="en-US" altLang="en-GB" sz="2100" dirty="0">
                <a:latin typeface="Calibri" panose="020F0502020204030204" pitchFamily="34" charset="0"/>
                <a:ea typeface="Calibri" panose="020F0502020204030204" pitchFamily="34" charset="0"/>
                <a:cs typeface="Calibri" panose="020F0502020204030204" pitchFamily="34" charset="0"/>
              </a:rPr>
              <a:t>PDT development based on approved SFD, towards to generation of D0.1</a:t>
            </a:r>
            <a:endParaRPr lang="en-US" altLang="en-GB" sz="2100" b="0" dirty="0">
              <a:latin typeface="Calibri" panose="020F0502020204030204" pitchFamily="34" charset="0"/>
              <a:ea typeface="Calibri" panose="020F0502020204030204" pitchFamily="34" charset="0"/>
              <a:cs typeface="Calibri" panose="020F0502020204030204" pitchFamily="34" charset="0"/>
            </a:endParaRP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6754E07C-4FD5-4332-BDB5-45E90D0396B5}"/>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C7814C71-3F00-4983-8304-A54B63EAA331}"/>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9" name="Date Placeholder 8">
            <a:extLst>
              <a:ext uri="{FF2B5EF4-FFF2-40B4-BE49-F238E27FC236}">
                <a16:creationId xmlns:a16="http://schemas.microsoft.com/office/drawing/2014/main" id="{EAF25ADE-D107-40EF-B123-D613FFF6A45F}"/>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965934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 (</a:t>
            </a:r>
            <a:r>
              <a:rPr lang="en-US" altLang="zh-CN" dirty="0">
                <a:solidFill>
                  <a:srgbClr val="C00000"/>
                </a:solidFill>
              </a:rPr>
              <a:t>updated</a:t>
            </a:r>
            <a:r>
              <a:rPr lang="en-US" altLang="zh-CN" dirty="0"/>
              <a:t>)</a:t>
            </a:r>
            <a:endParaRPr lang="zh-CN" altLang="en-US" dirty="0"/>
          </a:p>
        </p:txBody>
      </p:sp>
      <p:sp>
        <p:nvSpPr>
          <p:cNvPr id="34" name="文本占位符 2"/>
          <p:cNvSpPr txBox="1"/>
          <p:nvPr/>
        </p:nvSpPr>
        <p:spPr>
          <a:xfrm>
            <a:off x="2630769" y="1903650"/>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(ready for CC)						</a:t>
            </a:r>
            <a:r>
              <a:rPr lang="en-US" altLang="en-US" sz="2000" kern="0" dirty="0">
                <a:solidFill>
                  <a:srgbClr val="C00000"/>
                </a:solidFill>
                <a:sym typeface="Wingdings" panose="05000000000000000000" pitchFamily="2" charset="2"/>
              </a:rPr>
              <a:t>Jul</a:t>
            </a:r>
            <a:r>
              <a:rPr lang="en-US" altLang="en-US" sz="2000" kern="0" dirty="0">
                <a:solidFill>
                  <a:srgbClr val="C00000"/>
                </a:solidFill>
                <a:sym typeface="+mn-ea"/>
              </a:rPr>
              <a:t>, 2025 </a:t>
            </a:r>
            <a:r>
              <a:rPr lang="en-US" altLang="en-US" sz="2000" kern="0" dirty="0">
                <a:solidFill>
                  <a:srgbClr val="C00000"/>
                </a:solidFill>
                <a:sym typeface="Wingdings" panose="05000000000000000000" pitchFamily="2" charset="2"/>
              </a:rPr>
              <a:t> Sep, 2025</a:t>
            </a:r>
            <a:endParaRPr lang="en-US" altLang="en-US" sz="2000" kern="0" dirty="0">
              <a:solidFill>
                <a:srgbClr val="C0000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Feb,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Aug,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3EFEC42C-6218-40F2-97C5-1B3E9511A176}"/>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9EF69815-0377-43CC-90A3-06EF824AC373}"/>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6" name="Date Placeholder 5">
            <a:extLst>
              <a:ext uri="{FF2B5EF4-FFF2-40B4-BE49-F238E27FC236}">
                <a16:creationId xmlns:a16="http://schemas.microsoft.com/office/drawing/2014/main" id="{C17DACEF-1419-4E09-AE12-53C80AEAB705}"/>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253740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zh-CN" sz="2400" kern="0" dirty="0">
                <a:solidFill>
                  <a:schemeClr val="tx1"/>
                </a:solidFill>
                <a:sym typeface="+mn-ea"/>
              </a:rPr>
              <a:t>Aug 19</a:t>
            </a:r>
            <a:r>
              <a:rPr lang="en-US" altLang="zh-CN" sz="2400" kern="0" baseline="30000" dirty="0">
                <a:solidFill>
                  <a:schemeClr val="tx1"/>
                </a:solidFill>
                <a:sym typeface="+mn-ea"/>
              </a:rPr>
              <a:t>th</a:t>
            </a:r>
            <a:r>
              <a:rPr lang="en-US" altLang="zh-CN" sz="2400" kern="0" dirty="0">
                <a:solidFill>
                  <a:schemeClr val="tx1"/>
                </a:solidFill>
                <a:sym typeface="+mn-ea"/>
              </a:rPr>
              <a:t> </a:t>
            </a:r>
            <a:r>
              <a:rPr lang="en-US" altLang="en-US" sz="2400" kern="0" dirty="0">
                <a:solidFill>
                  <a:schemeClr val="tx1"/>
                </a:solidFill>
                <a:sym typeface="+mn-ea"/>
              </a:rPr>
              <a:t>(Tuesday),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Aug 26</a:t>
            </a:r>
            <a:r>
              <a:rPr lang="en-US" altLang="zh-CN" sz="2400" kern="0" baseline="30000" dirty="0">
                <a:solidFill>
                  <a:schemeClr val="tx1"/>
                </a:solidFill>
                <a:sym typeface="+mn-ea"/>
              </a:rPr>
              <a:t>th</a:t>
            </a:r>
            <a:r>
              <a:rPr lang="en-US" altLang="zh-CN" sz="2400" kern="0" dirty="0">
                <a:solidFill>
                  <a:schemeClr val="tx1"/>
                </a:solidFill>
                <a:sym typeface="+mn-ea"/>
              </a:rPr>
              <a:t> </a:t>
            </a:r>
            <a:r>
              <a:rPr lang="en-US" altLang="en-US" sz="2400" kern="0" dirty="0">
                <a:solidFill>
                  <a:schemeClr val="tx1"/>
                </a:solidFill>
                <a:sym typeface="+mn-ea"/>
              </a:rPr>
              <a:t>(Tuesday),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Sep 2</a:t>
            </a:r>
            <a:r>
              <a:rPr lang="en-US" altLang="en-US" sz="2400" kern="0" baseline="30000" dirty="0">
                <a:solidFill>
                  <a:schemeClr val="tx1"/>
                </a:solidFill>
                <a:sym typeface="+mn-ea"/>
              </a:rPr>
              <a:t>nd</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Sep 9</a:t>
            </a:r>
            <a:r>
              <a:rPr lang="en-US" altLang="en-US" sz="2400" kern="0" baseline="30000" dirty="0">
                <a:solidFill>
                  <a:schemeClr val="tx1"/>
                </a:solidFill>
                <a:sym typeface="+mn-ea"/>
              </a:rPr>
              <a:t>th</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p:txBody>
      </p:sp>
      <p:sp>
        <p:nvSpPr>
          <p:cNvPr id="2" name="Footer Placeholder 1">
            <a:extLst>
              <a:ext uri="{FF2B5EF4-FFF2-40B4-BE49-F238E27FC236}">
                <a16:creationId xmlns:a16="http://schemas.microsoft.com/office/drawing/2014/main" id="{06455820-7FCA-43DF-ACFE-0D6CE819EDAE}"/>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AA7F079A-74EA-404A-B6D7-FADE0B202D4F}"/>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6" name="Date Placeholder 5">
            <a:extLst>
              <a:ext uri="{FF2B5EF4-FFF2-40B4-BE49-F238E27FC236}">
                <a16:creationId xmlns:a16="http://schemas.microsoft.com/office/drawing/2014/main" id="{547FB42A-C91A-452E-B9F2-E0769371C711}"/>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33656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July meeting roundtable status report</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a:t>11bk</a:t>
            </a:r>
            <a:r>
              <a:rPr lang="en-GB" sz="1600" b="0" dirty="0"/>
              <a:t> – </a:t>
            </a:r>
            <a:r>
              <a:rPr lang="en-US" sz="1600" b="0" dirty="0"/>
              <a:t>Approved for publication. Should see review pdf today!</a:t>
            </a:r>
          </a:p>
          <a:p>
            <a:r>
              <a:rPr lang="en-US" sz="1600" dirty="0"/>
              <a:t>11bf </a:t>
            </a:r>
            <a:r>
              <a:rPr lang="en-GB" sz="1600" dirty="0"/>
              <a:t>– </a:t>
            </a:r>
            <a:r>
              <a:rPr lang="en-US" sz="1600" b="0" dirty="0"/>
              <a:t>Approved for publication</a:t>
            </a:r>
            <a:r>
              <a:rPr lang="en-GB" sz="1600" b="0" dirty="0"/>
              <a:t>.</a:t>
            </a:r>
          </a:p>
          <a:p>
            <a:r>
              <a:rPr lang="en-GB" sz="1600" dirty="0"/>
              <a:t>11bi – </a:t>
            </a:r>
            <a:r>
              <a:rPr lang="en-GB" sz="1600" b="0" dirty="0"/>
              <a:t>248 comments to resolve. Expect to resolve this week and generate D2.0 for recirc.</a:t>
            </a:r>
          </a:p>
          <a:p>
            <a:r>
              <a:rPr lang="en-GB" sz="1600" dirty="0"/>
              <a:t>11bn </a:t>
            </a:r>
            <a:r>
              <a:rPr lang="en-GB" sz="1600" b="0" dirty="0"/>
              <a:t>– Released D0.3. Expect to approve D1.0 this week.</a:t>
            </a:r>
          </a:p>
          <a:p>
            <a:r>
              <a:rPr lang="en-GB" sz="1600" dirty="0"/>
              <a:t>11bp – </a:t>
            </a:r>
            <a:r>
              <a:rPr lang="en-GB" sz="1600" b="0" dirty="0"/>
              <a:t>Start drafting D0.1, should be ready by September.</a:t>
            </a:r>
          </a:p>
          <a:p>
            <a:r>
              <a:rPr lang="en-GB" sz="1600" dirty="0" err="1"/>
              <a:t>REVmf</a:t>
            </a:r>
            <a:r>
              <a:rPr lang="en-GB" sz="1600" b="0" dirty="0"/>
              <a:t> – Currently have D0.2 with 11bh. Working on 11be roll in. Generating D1.0 = 802.11-2024+11bh+11be+approved motions (except 11be related). Working to have initial ballot complete by September.</a:t>
            </a:r>
          </a:p>
          <a:p>
            <a:r>
              <a:rPr lang="en-GB" sz="1400" b="0" dirty="0"/>
              <a:t> </a:t>
            </a:r>
            <a:endParaRPr lang="en-GB" sz="2000" dirty="0"/>
          </a:p>
        </p:txBody>
      </p:sp>
      <p:sp>
        <p:nvSpPr>
          <p:cNvPr id="3" name="Footer Placeholder 2">
            <a:extLst>
              <a:ext uri="{FF2B5EF4-FFF2-40B4-BE49-F238E27FC236}">
                <a16:creationId xmlns:a16="http://schemas.microsoft.com/office/drawing/2014/main" id="{EB89B1E5-B205-495F-B0C0-5C9D3E2DF576}"/>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2167B583-BF3D-46F4-9479-56C4B1F29334}"/>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8" name="Date Placeholder 7">
            <a:extLst>
              <a:ext uri="{FF2B5EF4-FFF2-40B4-BE49-F238E27FC236}">
                <a16:creationId xmlns:a16="http://schemas.microsoft.com/office/drawing/2014/main" id="{A585FB22-AF06-4A73-B7E0-5B36709C7118}"/>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2771928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929218" y="685799"/>
            <a:ext cx="10348382" cy="1254125"/>
          </a:xfrm>
          <a:noFill/>
        </p:spPr>
        <p:txBody>
          <a:bodyPr/>
          <a:lstStyle/>
          <a:p>
            <a:r>
              <a:rPr lang="en-US" dirty="0"/>
              <a:t>Task Group BQ July 2025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2025-08-01</a:t>
            </a:r>
          </a:p>
        </p:txBody>
      </p:sp>
      <p:graphicFrame>
        <p:nvGraphicFramePr>
          <p:cNvPr id="1026" name="Object 11"/>
          <p:cNvGraphicFramePr>
            <a:graphicFrameLocks noChangeAspect="1"/>
          </p:cNvGraphicFramePr>
          <p:nvPr>
            <p:extLst>
              <p:ext uri="{D42A27DB-BD31-4B8C-83A1-F6EECF244321}">
                <p14:modId xmlns:p14="http://schemas.microsoft.com/office/powerpoint/2010/main" val="414050697"/>
              </p:ext>
            </p:extLst>
          </p:nvPr>
        </p:nvGraphicFramePr>
        <p:xfrm>
          <a:off x="817563" y="3248026"/>
          <a:ext cx="9621837" cy="1334406"/>
        </p:xfrm>
        <a:graphic>
          <a:graphicData uri="http://schemas.openxmlformats.org/presentationml/2006/ole">
            <mc:AlternateContent xmlns:mc="http://schemas.openxmlformats.org/markup-compatibility/2006">
              <mc:Choice xmlns:v="urn:schemas-microsoft-com:vml" Requires="v">
                <p:oleObj spid="_x0000_s7178" name="Document" r:id="rId4" imgW="8512577" imgH="1186098" progId="Word.Document.8">
                  <p:embed/>
                </p:oleObj>
              </mc:Choice>
              <mc:Fallback>
                <p:oleObj name="Document" r:id="rId4" imgW="8512577" imgH="1186098" progId="Word.Document.8">
                  <p:embed/>
                  <p:pic>
                    <p:nvPicPr>
                      <p:cNvPr id="1026" name="Object 11"/>
                      <p:cNvPicPr>
                        <a:picLocks noChangeAspect="1" noChangeArrowheads="1"/>
                      </p:cNvPicPr>
                      <p:nvPr/>
                    </p:nvPicPr>
                    <p:blipFill>
                      <a:blip r:embed="rId5"/>
                      <a:srcRect/>
                      <a:stretch>
                        <a:fillRect/>
                      </a:stretch>
                    </p:blipFill>
                    <p:spPr bwMode="auto">
                      <a:xfrm>
                        <a:off x="817563" y="3248026"/>
                        <a:ext cx="9621837" cy="133440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799076" y="2783987"/>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 Author:</a:t>
            </a:r>
          </a:p>
        </p:txBody>
      </p:sp>
      <p:sp>
        <p:nvSpPr>
          <p:cNvPr id="3" name="Footer Placeholder 2">
            <a:extLst>
              <a:ext uri="{FF2B5EF4-FFF2-40B4-BE49-F238E27FC236}">
                <a16:creationId xmlns:a16="http://schemas.microsoft.com/office/drawing/2014/main" id="{6FCCDA2B-B5CD-48E4-A8C8-B59922196AB5}"/>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3886027C-9106-405F-8460-14C8B5C045D0}"/>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5" name="Date Placeholder 4">
            <a:extLst>
              <a:ext uri="{FF2B5EF4-FFF2-40B4-BE49-F238E27FC236}">
                <a16:creationId xmlns:a16="http://schemas.microsoft.com/office/drawing/2014/main" id="{56243B79-2ADB-4C1C-8036-9BB8379AFE0B}"/>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3411366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Reviewed technical contributions</a:t>
            </a:r>
          </a:p>
          <a:p>
            <a:pPr>
              <a:lnSpc>
                <a:spcPct val="90000"/>
              </a:lnSpc>
            </a:pPr>
            <a:r>
              <a:rPr lang="en-US" dirty="0"/>
              <a:t>Reviewed the liaison from the TEC, India</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3F2786DF-744E-4A03-92FF-0AB5F5A8522D}"/>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53569A02-01BA-4E59-8F5D-00997C9275D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51</a:t>
            </a:fld>
            <a:endParaRPr lang="en-US" dirty="0"/>
          </a:p>
        </p:txBody>
      </p:sp>
      <p:sp>
        <p:nvSpPr>
          <p:cNvPr id="5" name="Date Placeholder 4">
            <a:extLst>
              <a:ext uri="{FF2B5EF4-FFF2-40B4-BE49-F238E27FC236}">
                <a16:creationId xmlns:a16="http://schemas.microsoft.com/office/drawing/2014/main" id="{B6DF4A7D-8689-4412-B073-A1212EFAEABB}"/>
              </a:ext>
            </a:extLst>
          </p:cNvPr>
          <p:cNvSpPr>
            <a:spLocks noGrp="1"/>
          </p:cNvSpPr>
          <p:nvPr>
            <p:ph type="dt" sz="half" idx="10"/>
          </p:nvPr>
        </p:nvSpPr>
        <p:spPr/>
        <p:txBody>
          <a:bodyPr/>
          <a:lstStyle/>
          <a:p>
            <a:pPr>
              <a:defRPr/>
            </a:pPr>
            <a:r>
              <a:rPr lang="en-US"/>
              <a:t>July 2025</a:t>
            </a:r>
            <a:endParaRPr lang="en-US" dirty="0"/>
          </a:p>
        </p:txBody>
      </p:sp>
    </p:spTree>
    <p:extLst>
      <p:ext uri="{BB962C8B-B14F-4D97-AF65-F5344CB8AC3E}">
        <p14:creationId xmlns:p14="http://schemas.microsoft.com/office/powerpoint/2010/main" val="37033440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 for technical contributions/straw polls </a:t>
            </a:r>
          </a:p>
          <a:p>
            <a:pPr lvl="1">
              <a:lnSpc>
                <a:spcPct val="90000"/>
              </a:lnSpc>
            </a:pPr>
            <a:r>
              <a:rPr lang="en-US" dirty="0"/>
              <a:t>Tuesday, 19 August, 10:00am ET to 11:30am ET</a:t>
            </a:r>
            <a:endParaRPr lang="en-US" altLang="en-US" sz="2000" dirty="0"/>
          </a:p>
          <a:p>
            <a:pPr lvl="1">
              <a:lnSpc>
                <a:spcPct val="90000"/>
              </a:lnSpc>
            </a:pPr>
            <a:r>
              <a:rPr lang="en-US" dirty="0"/>
              <a:t>Tuesday, 26 August, 10:00am ET to 11:30am ET</a:t>
            </a:r>
            <a:endParaRPr lang="en-US" altLang="en-US" dirty="0"/>
          </a:p>
          <a:p>
            <a:pPr lvl="1">
              <a:lnSpc>
                <a:spcPct val="90000"/>
              </a:lnSpc>
            </a:pPr>
            <a:r>
              <a:rPr lang="en-US" dirty="0"/>
              <a:t>Tuesday, 2 September, 10:00am ET to 11:30am ET</a:t>
            </a:r>
            <a:endParaRPr lang="en-US" altLang="en-US" dirty="0"/>
          </a:p>
          <a:p>
            <a:pPr>
              <a:lnSpc>
                <a:spcPct val="90000"/>
              </a:lnSpc>
            </a:pPr>
            <a:endParaRPr lang="en-US" dirty="0"/>
          </a:p>
          <a:p>
            <a:pPr>
              <a:lnSpc>
                <a:spcPct val="90000"/>
              </a:lnSpc>
            </a:pPr>
            <a:r>
              <a:rPr lang="en-US" dirty="0"/>
              <a:t>Objectives </a:t>
            </a:r>
            <a:r>
              <a:rPr lang="en-US"/>
              <a:t>in the wireless </a:t>
            </a:r>
            <a:r>
              <a:rPr lang="en-US" dirty="0"/>
              <a:t>interim</a:t>
            </a:r>
          </a:p>
          <a:p>
            <a:pPr lvl="1">
              <a:lnSpc>
                <a:spcPct val="90000"/>
              </a:lnSpc>
            </a:pPr>
            <a:r>
              <a:rPr lang="en-US" dirty="0"/>
              <a:t>Review and discuss technical contributions/straw polls</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September 2025 wireless interim</a:t>
            </a:r>
          </a:p>
        </p:txBody>
      </p:sp>
      <p:sp>
        <p:nvSpPr>
          <p:cNvPr id="3" name="Footer Placeholder 2">
            <a:extLst>
              <a:ext uri="{FF2B5EF4-FFF2-40B4-BE49-F238E27FC236}">
                <a16:creationId xmlns:a16="http://schemas.microsoft.com/office/drawing/2014/main" id="{7AEA47BA-84C2-4BAE-80DD-CB28B8291A4B}"/>
              </a:ext>
            </a:extLst>
          </p:cNvPr>
          <p:cNvSpPr>
            <a:spLocks noGrp="1"/>
          </p:cNvSpPr>
          <p:nvPr>
            <p:ph type="ftr" sz="quarter" idx="11"/>
          </p:nvPr>
        </p:nvSpPr>
        <p:spPr/>
        <p:txBody>
          <a:bodyPr/>
          <a:lstStyle/>
          <a:p>
            <a:pPr>
              <a:defRPr/>
            </a:pPr>
            <a:r>
              <a:rPr lang="en-US"/>
              <a:t>Edward Au, Huawei</a:t>
            </a:r>
            <a:endParaRPr lang="en-US" dirty="0"/>
          </a:p>
        </p:txBody>
      </p:sp>
      <p:sp>
        <p:nvSpPr>
          <p:cNvPr id="4" name="Slide Number Placeholder 3">
            <a:extLst>
              <a:ext uri="{FF2B5EF4-FFF2-40B4-BE49-F238E27FC236}">
                <a16:creationId xmlns:a16="http://schemas.microsoft.com/office/drawing/2014/main" id="{D68B3DFD-A2F5-4B04-A478-AA68C58439B4}"/>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52</a:t>
            </a:fld>
            <a:endParaRPr lang="en-US" dirty="0"/>
          </a:p>
        </p:txBody>
      </p:sp>
      <p:sp>
        <p:nvSpPr>
          <p:cNvPr id="5" name="Date Placeholder 4">
            <a:extLst>
              <a:ext uri="{FF2B5EF4-FFF2-40B4-BE49-F238E27FC236}">
                <a16:creationId xmlns:a16="http://schemas.microsoft.com/office/drawing/2014/main" id="{D6772C05-39A0-4DB4-B9DB-00C74378D31E}"/>
              </a:ext>
            </a:extLst>
          </p:cNvPr>
          <p:cNvSpPr>
            <a:spLocks noGrp="1"/>
          </p:cNvSpPr>
          <p:nvPr>
            <p:ph type="dt" sz="half" idx="10"/>
          </p:nvPr>
        </p:nvSpPr>
        <p:spPr/>
        <p:txBody>
          <a:bodyPr/>
          <a:lstStyle/>
          <a:p>
            <a:pPr>
              <a:defRPr/>
            </a:pPr>
            <a:r>
              <a:rPr lang="en-US"/>
              <a:t>July 2025</a:t>
            </a:r>
            <a:endParaRPr lang="en-US" dirty="0"/>
          </a:p>
        </p:txBody>
      </p:sp>
    </p:spTree>
    <p:extLst>
      <p:ext uri="{BB962C8B-B14F-4D97-AF65-F5344CB8AC3E}">
        <p14:creationId xmlns:p14="http://schemas.microsoft.com/office/powerpoint/2010/main" val="33411214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Enhanced Light Communications Study Group (ELC) </a:t>
            </a:r>
            <a:br>
              <a:rPr lang="en-US" altLang="en-US" dirty="0"/>
            </a:br>
            <a:r>
              <a:rPr lang="en-US" altLang="en-US" dirty="0"/>
              <a:t>July 2025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2025-7-31</a:t>
            </a:r>
          </a:p>
        </p:txBody>
      </p:sp>
      <p:graphicFrame>
        <p:nvGraphicFramePr>
          <p:cNvPr id="3075" name="Object 3"/>
          <p:cNvGraphicFramePr>
            <a:graphicFrameLocks noChangeAspect="1"/>
          </p:cNvGraphicFramePr>
          <p:nvPr>
            <p:extLst>
              <p:ext uri="{D42A27DB-BD31-4B8C-83A1-F6EECF244321}">
                <p14:modId xmlns:p14="http://schemas.microsoft.com/office/powerpoint/2010/main" val="4201533991"/>
              </p:ext>
            </p:extLst>
          </p:nvPr>
        </p:nvGraphicFramePr>
        <p:xfrm>
          <a:off x="976313" y="3486150"/>
          <a:ext cx="10069512" cy="2443163"/>
        </p:xfrm>
        <a:graphic>
          <a:graphicData uri="http://schemas.openxmlformats.org/presentationml/2006/ole">
            <mc:AlternateContent xmlns:mc="http://schemas.openxmlformats.org/markup-compatibility/2006">
              <mc:Choice xmlns:v="urn:schemas-microsoft-com:vml" Requires="v">
                <p:oleObj spid="_x0000_s8201" name="Document" r:id="rId4" imgW="10465033" imgH="2543802" progId="Word.Document.8">
                  <p:embed/>
                </p:oleObj>
              </mc:Choice>
              <mc:Fallback>
                <p:oleObj name="Document" r:id="rId4" imgW="10465033" imgH="2543802" progId="Word.Document.8">
                  <p:embed/>
                  <p:pic>
                    <p:nvPicPr>
                      <p:cNvPr id="3075" name="Object 3"/>
                      <p:cNvPicPr>
                        <a:picLocks noChangeAspect="1" noChangeArrowheads="1"/>
                      </p:cNvPicPr>
                      <p:nvPr/>
                    </p:nvPicPr>
                    <p:blipFill>
                      <a:blip r:embed="rId5"/>
                      <a:srcRect/>
                      <a:stretch>
                        <a:fillRect/>
                      </a:stretch>
                    </p:blipFill>
                    <p:spPr bwMode="auto">
                      <a:xfrm>
                        <a:off x="976313" y="3486150"/>
                        <a:ext cx="10069512" cy="2443163"/>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4123EFF-0125-465A-AB0A-FB01A3E603B4}"/>
              </a:ext>
            </a:extLst>
          </p:cNvPr>
          <p:cNvSpPr>
            <a:spLocks noGrp="1"/>
          </p:cNvSpPr>
          <p:nvPr>
            <p:ph type="ftr" idx="11"/>
          </p:nvPr>
        </p:nvSpPr>
        <p:spPr/>
        <p:txBody>
          <a:bodyPr/>
          <a:lstStyle/>
          <a:p>
            <a:r>
              <a:rPr lang="en-US"/>
              <a:t>Nikola Serafimovski, University of Cambridge</a:t>
            </a:r>
            <a:endParaRPr lang="en-GB"/>
          </a:p>
        </p:txBody>
      </p:sp>
      <p:sp>
        <p:nvSpPr>
          <p:cNvPr id="3" name="Slide Number Placeholder 2">
            <a:extLst>
              <a:ext uri="{FF2B5EF4-FFF2-40B4-BE49-F238E27FC236}">
                <a16:creationId xmlns:a16="http://schemas.microsoft.com/office/drawing/2014/main" id="{A4BF423D-568B-4F4B-A7A6-7BCE8DDB64D6}"/>
              </a:ext>
            </a:extLst>
          </p:cNvPr>
          <p:cNvSpPr>
            <a:spLocks noGrp="1"/>
          </p:cNvSpPr>
          <p:nvPr>
            <p:ph type="sldNum" idx="12"/>
          </p:nvPr>
        </p:nvSpPr>
        <p:spPr/>
        <p:txBody>
          <a:bodyPr/>
          <a:lstStyle/>
          <a:p>
            <a:r>
              <a:rPr lang="en-GB"/>
              <a:t>Slide </a:t>
            </a:r>
            <a:fld id="{DE40C9FC-4879-4F20-9ECA-A574A90476B7}" type="slidenum">
              <a:rPr lang="en-GB" smtClean="0"/>
              <a:pPr/>
              <a:t>53</a:t>
            </a:fld>
            <a:endParaRPr lang="en-GB"/>
          </a:p>
        </p:txBody>
      </p:sp>
      <p:sp>
        <p:nvSpPr>
          <p:cNvPr id="4" name="Date Placeholder 3">
            <a:extLst>
              <a:ext uri="{FF2B5EF4-FFF2-40B4-BE49-F238E27FC236}">
                <a16:creationId xmlns:a16="http://schemas.microsoft.com/office/drawing/2014/main" id="{AC124A0E-8339-4354-A9AE-E528C5785A0C}"/>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16942903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TGbr</a:t>
            </a:r>
            <a:r>
              <a:rPr lang="en-US" altLang="en-US" dirty="0">
                <a:solidFill>
                  <a:schemeClr val="tx2"/>
                </a:solidFill>
              </a:rPr>
              <a:t> activities at the July 2025 meeting</a:t>
            </a:r>
          </a:p>
        </p:txBody>
      </p:sp>
      <p:sp>
        <p:nvSpPr>
          <p:cNvPr id="3" name="Content Placeholder 2"/>
          <p:cNvSpPr>
            <a:spLocks noGrp="1"/>
          </p:cNvSpPr>
          <p:nvPr>
            <p:ph idx="1"/>
          </p:nvPr>
        </p:nvSpPr>
        <p:spPr>
          <a:xfrm>
            <a:off x="623392" y="1275380"/>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err="1"/>
              <a:t>TGbr</a:t>
            </a:r>
            <a:r>
              <a:rPr lang="en-GB" altLang="en-US" dirty="0"/>
              <a:t> discussed implications of current timeline versus those of other relevant Task Groups such as </a:t>
            </a:r>
            <a:r>
              <a:rPr lang="en-GB" altLang="en-US" dirty="0" err="1"/>
              <a:t>TGbq</a:t>
            </a:r>
            <a:r>
              <a:rPr lang="en-GB" altLang="en-US" dirty="0"/>
              <a:t> (doc. 11-25/0912r1)</a:t>
            </a:r>
          </a:p>
          <a:p>
            <a:pPr marL="800100" lvl="1" indent="-342900">
              <a:buFont typeface="Arial" panose="020B0604020202020204" pitchFamily="34" charset="0"/>
              <a:buChar char="•"/>
              <a:defRPr/>
            </a:pPr>
            <a:r>
              <a:rPr lang="en-GB" altLang="en-US" dirty="0"/>
              <a:t>Contributions discussed included:</a:t>
            </a:r>
          </a:p>
          <a:p>
            <a:pPr marL="1200150" lvl="2" indent="-342900">
              <a:buFont typeface="Arial" panose="020B0604020202020204" pitchFamily="34" charset="0"/>
              <a:buChar char="•"/>
              <a:defRPr/>
            </a:pPr>
            <a:r>
              <a:rPr lang="en-GB" altLang="en-US" dirty="0"/>
              <a:t>SWIR Support (doc. 11-25/1360r0)</a:t>
            </a:r>
          </a:p>
          <a:p>
            <a:pPr marL="1200150" lvl="2" indent="-342900">
              <a:buFont typeface="Arial" panose="020B0604020202020204" pitchFamily="34" charset="0"/>
              <a:buChar char="•"/>
              <a:defRPr/>
            </a:pPr>
            <a:r>
              <a:rPr lang="en-GB" altLang="en-US" dirty="0"/>
              <a:t>A Proposal for Channelization Mapping (doc. 11-25/1076r0)</a:t>
            </a:r>
          </a:p>
          <a:p>
            <a:pPr marL="1200150" lvl="2" indent="-342900">
              <a:buFont typeface="Arial" panose="020B0604020202020204" pitchFamily="34" charset="0"/>
              <a:buChar char="•"/>
              <a:defRPr/>
            </a:pPr>
            <a:r>
              <a:rPr lang="en-US" dirty="0"/>
              <a:t>Channel Model for Enhanced Light Communications </a:t>
            </a:r>
            <a:r>
              <a:rPr lang="en-GB" altLang="en-US" dirty="0"/>
              <a:t>(doc. 11-25/1202r1)</a:t>
            </a:r>
          </a:p>
          <a:p>
            <a:pPr marL="1200150" lvl="2" indent="-342900">
              <a:buFont typeface="Arial" panose="020B0604020202020204" pitchFamily="34" charset="0"/>
              <a:buChar char="•"/>
              <a:defRPr/>
            </a:pPr>
            <a:r>
              <a:rPr lang="en-US" dirty="0"/>
              <a:t>Hybrid OFDM MC-CDMA for ELC </a:t>
            </a:r>
            <a:r>
              <a:rPr lang="en-GB" altLang="en-US" dirty="0"/>
              <a:t>(doc. 11-25/1282r1)</a:t>
            </a:r>
          </a:p>
          <a:p>
            <a:pPr marL="1200150" lvl="2" indent="-342900">
              <a:buFont typeface="Arial" panose="020B0604020202020204" pitchFamily="34" charset="0"/>
              <a:buChar char="•"/>
              <a:defRPr/>
            </a:pPr>
            <a:r>
              <a:rPr lang="en-US" dirty="0"/>
              <a:t>Localized SC-FDMA with Constant Envelope </a:t>
            </a:r>
            <a:r>
              <a:rPr lang="en-GB" altLang="en-US" dirty="0"/>
              <a:t>(doc. 11-25/1345r0)</a:t>
            </a:r>
          </a:p>
          <a:p>
            <a:pPr marL="857250" lvl="2" indent="0">
              <a:defRPr/>
            </a:pPr>
            <a:endParaRPr lang="en-GB" altLang="en-US" dirty="0"/>
          </a:p>
          <a:p>
            <a:pPr marL="457200" lvl="1" indent="0">
              <a:buFontTx/>
              <a:buNone/>
              <a:defRPr/>
            </a:pPr>
            <a:r>
              <a:rPr lang="en-US" altLang="en-US" b="1" dirty="0"/>
              <a:t>Meeting agenda is available in doc. 11-25/1199r1</a:t>
            </a:r>
          </a:p>
          <a:p>
            <a:pPr marL="457200" lvl="1" indent="0">
              <a:buFontTx/>
              <a:buNone/>
              <a:defRPr/>
            </a:pPr>
            <a:r>
              <a:rPr lang="en-US" altLang="en-US" b="1" dirty="0"/>
              <a:t>Motions and straw polls are available in doc. 11-25/0968</a:t>
            </a:r>
          </a:p>
          <a:p>
            <a:pPr marL="457200" lvl="1" indent="0">
              <a:buFontTx/>
              <a:buNone/>
              <a:defRPr/>
            </a:pPr>
            <a:r>
              <a:rPr lang="en-US" altLang="en-US" b="1" dirty="0"/>
              <a:t>Minutes of the meeting are available in doc. 11-25/</a:t>
            </a:r>
            <a:r>
              <a:rPr lang="en-US" b="1" dirty="0"/>
              <a:t>1401</a:t>
            </a:r>
            <a:endParaRPr lang="en-US" altLang="en-US" b="1" dirty="0"/>
          </a:p>
        </p:txBody>
      </p:sp>
      <p:sp>
        <p:nvSpPr>
          <p:cNvPr id="7" name="Footer Placeholder 6">
            <a:extLst>
              <a:ext uri="{FF2B5EF4-FFF2-40B4-BE49-F238E27FC236}">
                <a16:creationId xmlns:a16="http://schemas.microsoft.com/office/drawing/2014/main" id="{B8A52BD1-DBDC-405C-849F-D65C00834BBE}"/>
              </a:ext>
            </a:extLst>
          </p:cNvPr>
          <p:cNvSpPr>
            <a:spLocks noGrp="1"/>
          </p:cNvSpPr>
          <p:nvPr>
            <p:ph type="ftr" idx="14"/>
          </p:nvPr>
        </p:nvSpPr>
        <p:spPr/>
        <p:txBody>
          <a:bodyPr/>
          <a:lstStyle/>
          <a:p>
            <a:r>
              <a:rPr lang="en-US"/>
              <a:t>Nikola Serafimovski, University of Cambridge</a:t>
            </a:r>
            <a:endParaRPr lang="en-GB" dirty="0"/>
          </a:p>
        </p:txBody>
      </p:sp>
      <p:sp>
        <p:nvSpPr>
          <p:cNvPr id="8" name="Slide Number Placeholder 7">
            <a:extLst>
              <a:ext uri="{FF2B5EF4-FFF2-40B4-BE49-F238E27FC236}">
                <a16:creationId xmlns:a16="http://schemas.microsoft.com/office/drawing/2014/main" id="{24BD2010-9CE0-4E9D-B4D5-C4CB77616ADF}"/>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9" name="Date Placeholder 8">
            <a:extLst>
              <a:ext uri="{FF2B5EF4-FFF2-40B4-BE49-F238E27FC236}">
                <a16:creationId xmlns:a16="http://schemas.microsoft.com/office/drawing/2014/main" id="{2CA55DCC-68DE-4741-B672-9414C1051532}"/>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8216619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TGbr</a:t>
            </a:r>
            <a:r>
              <a:rPr lang="en-US" altLang="en-US" dirty="0">
                <a:solidFill>
                  <a:schemeClr val="tx2"/>
                </a:solidFill>
              </a:rPr>
              <a:t> moving forward</a:t>
            </a:r>
          </a:p>
        </p:txBody>
      </p:sp>
      <p:sp>
        <p:nvSpPr>
          <p:cNvPr id="13" name="Content Placeholder 1">
            <a:extLst>
              <a:ext uri="{FF2B5EF4-FFF2-40B4-BE49-F238E27FC236}">
                <a16:creationId xmlns:a16="http://schemas.microsoft.com/office/drawing/2014/main" id="{D5FB241F-7DC2-4134-BEEA-EC3DBE1AD04D}"/>
              </a:ext>
            </a:extLst>
          </p:cNvPr>
          <p:cNvSpPr txBox="1">
            <a:spLocks/>
          </p:cNvSpPr>
          <p:nvPr/>
        </p:nvSpPr>
        <p:spPr bwMode="auto">
          <a:xfrm>
            <a:off x="6672065" y="1981200"/>
            <a:ext cx="5112568"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Char char="-"/>
            </a:pPr>
            <a:endParaRPr lang="en-GB" kern="0" dirty="0"/>
          </a:p>
        </p:txBody>
      </p:sp>
      <p:sp>
        <p:nvSpPr>
          <p:cNvPr id="8" name="Rectangle 2">
            <a:extLst>
              <a:ext uri="{FF2B5EF4-FFF2-40B4-BE49-F238E27FC236}">
                <a16:creationId xmlns:a16="http://schemas.microsoft.com/office/drawing/2014/main" id="{68EC4173-868B-098B-8F40-B4BCF085CFB7}"/>
              </a:ext>
            </a:extLst>
          </p:cNvPr>
          <p:cNvSpPr>
            <a:spLocks noGrp="1" noChangeArrowheads="1"/>
          </p:cNvSpPr>
          <p:nvPr>
            <p:ph idx="1"/>
          </p:nvPr>
        </p:nvSpPr>
        <p:spPr>
          <a:xfrm>
            <a:off x="880687" y="1751014"/>
            <a:ext cx="10361084" cy="4113213"/>
          </a:xfrm>
          <a:ln/>
        </p:spPr>
        <p:txBody>
          <a:bodyPr/>
          <a:lstStyle/>
          <a:p>
            <a:pPr algn="just">
              <a:buFontTx/>
              <a:buNone/>
            </a:pPr>
            <a:r>
              <a:rPr lang="en-US" altLang="en-US" sz="1400" dirty="0">
                <a:solidFill>
                  <a:srgbClr val="00B050"/>
                </a:solidFill>
              </a:rPr>
              <a:t>Mar-2025			PAR approved								</a:t>
            </a:r>
          </a:p>
          <a:p>
            <a:pPr algn="just">
              <a:buFontTx/>
              <a:buNone/>
            </a:pPr>
            <a:r>
              <a:rPr lang="en-US" altLang="en-US" sz="1400" dirty="0">
                <a:solidFill>
                  <a:srgbClr val="00B050"/>
                </a:solidFill>
              </a:rPr>
              <a:t>May-2025			Create SFD and consider technical contributions </a:t>
            </a:r>
          </a:p>
          <a:p>
            <a:pPr algn="just">
              <a:buFontTx/>
              <a:buNone/>
            </a:pPr>
            <a:r>
              <a:rPr lang="en-US" altLang="en-US" sz="1400" dirty="0">
                <a:solidFill>
                  <a:srgbClr val="00B050"/>
                </a:solidFill>
              </a:rPr>
              <a:t>Jul-2025			Continue consider technical contributions and develop SFD</a:t>
            </a:r>
          </a:p>
          <a:p>
            <a:pPr algn="just">
              <a:buFontTx/>
              <a:buNone/>
            </a:pPr>
            <a:r>
              <a:rPr lang="en-US" altLang="en-US" sz="1400" dirty="0"/>
              <a:t>Nov-2025			agree main features (PHY) and close SFD for PHY</a:t>
            </a:r>
          </a:p>
          <a:p>
            <a:pPr algn="just">
              <a:buFontTx/>
              <a:buNone/>
            </a:pPr>
            <a:r>
              <a:rPr lang="en-US" altLang="en-US" sz="1400" dirty="0"/>
              <a:t>Jan-2026			start draft development (PHY)</a:t>
            </a:r>
          </a:p>
          <a:p>
            <a:pPr algn="just">
              <a:buFontTx/>
              <a:buNone/>
            </a:pPr>
            <a:r>
              <a:rPr lang="en-US" altLang="en-US" sz="1400" dirty="0"/>
              <a:t>Jul-2026			complete PHY (D0.1)</a:t>
            </a:r>
          </a:p>
          <a:p>
            <a:pPr algn="just">
              <a:buFontTx/>
              <a:buNone/>
            </a:pPr>
            <a:r>
              <a:rPr lang="en-US" altLang="en-US" sz="1400" dirty="0"/>
              <a:t>Sep-2026			agree main features (MAC) and close SFD for MAC</a:t>
            </a:r>
          </a:p>
          <a:p>
            <a:pPr algn="just">
              <a:buFontTx/>
              <a:buNone/>
            </a:pPr>
            <a:r>
              <a:rPr lang="en-US" altLang="en-US" sz="1400" dirty="0"/>
              <a:t>Nov-2026			start draft development (MAC)</a:t>
            </a:r>
          </a:p>
          <a:p>
            <a:pPr algn="just">
              <a:buFontTx/>
              <a:buNone/>
            </a:pPr>
            <a:r>
              <a:rPr lang="en-US" altLang="en-US" sz="1400" dirty="0"/>
              <a:t>Jan-2027			complete MAC (D0.2), start internal CC</a:t>
            </a:r>
          </a:p>
          <a:p>
            <a:pPr algn="just">
              <a:buFontTx/>
              <a:buNone/>
            </a:pPr>
            <a:r>
              <a:rPr lang="en-US" altLang="en-US" sz="1400" dirty="0"/>
              <a:t>Jul-2027			complete D0.x, start CC in 802.11 WG</a:t>
            </a:r>
          </a:p>
          <a:p>
            <a:pPr algn="just">
              <a:buFontTx/>
              <a:buNone/>
            </a:pPr>
            <a:r>
              <a:rPr lang="en-US" altLang="en-US" sz="1400" dirty="0">
                <a:highlight>
                  <a:srgbClr val="FFFF00"/>
                </a:highlight>
              </a:rPr>
              <a:t>Nov-2027			D1.0 for WG letter ballot						</a:t>
            </a:r>
          </a:p>
          <a:p>
            <a:pPr algn="just">
              <a:buFontTx/>
              <a:buNone/>
            </a:pPr>
            <a:r>
              <a:rPr lang="en-US" altLang="en-US" sz="1400" dirty="0"/>
              <a:t>Jan-2028			D2.0										</a:t>
            </a:r>
          </a:p>
          <a:p>
            <a:pPr algn="just">
              <a:buFontTx/>
              <a:buNone/>
            </a:pPr>
            <a:r>
              <a:rPr lang="en-US" altLang="en-US" sz="1400" dirty="0"/>
              <a:t>Mar-2028			D3.0										</a:t>
            </a:r>
          </a:p>
          <a:p>
            <a:pPr algn="just">
              <a:buFontTx/>
              <a:buNone/>
            </a:pPr>
            <a:r>
              <a:rPr lang="en-US" altLang="en-US" sz="1400" dirty="0"/>
              <a:t>May-2028			start SA ballot								</a:t>
            </a:r>
          </a:p>
          <a:p>
            <a:pPr algn="just">
              <a:buFontTx/>
              <a:buNone/>
            </a:pPr>
            <a:r>
              <a:rPr lang="en-US" altLang="en-US" sz="1400" dirty="0"/>
              <a:t>Nov-2028			submit to RevCom							</a:t>
            </a:r>
          </a:p>
          <a:p>
            <a:pPr algn="just">
              <a:buFontTx/>
              <a:buNone/>
            </a:pPr>
            <a:r>
              <a:rPr lang="en-US" altLang="en-US" sz="1400" dirty="0"/>
              <a:t>2029				publish							</a:t>
            </a: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r>
              <a:rPr lang="en-US" altLang="en-US" dirty="0"/>
              <a:t> </a:t>
            </a:r>
          </a:p>
          <a:p>
            <a:pPr lvl="1"/>
            <a:endParaRPr lang="en-US" altLang="en-US" dirty="0"/>
          </a:p>
        </p:txBody>
      </p:sp>
      <p:sp>
        <p:nvSpPr>
          <p:cNvPr id="3" name="Footer Placeholder 2">
            <a:extLst>
              <a:ext uri="{FF2B5EF4-FFF2-40B4-BE49-F238E27FC236}">
                <a16:creationId xmlns:a16="http://schemas.microsoft.com/office/drawing/2014/main" id="{0997D5ED-05D6-4640-BCB6-4109BCC39FDC}"/>
              </a:ext>
            </a:extLst>
          </p:cNvPr>
          <p:cNvSpPr>
            <a:spLocks noGrp="1"/>
          </p:cNvSpPr>
          <p:nvPr>
            <p:ph type="ftr" idx="14"/>
          </p:nvPr>
        </p:nvSpPr>
        <p:spPr/>
        <p:txBody>
          <a:bodyPr/>
          <a:lstStyle/>
          <a:p>
            <a:r>
              <a:rPr lang="en-US"/>
              <a:t>Nikola Serafimovski, University of Cambridge</a:t>
            </a:r>
            <a:endParaRPr lang="en-GB" dirty="0"/>
          </a:p>
        </p:txBody>
      </p:sp>
      <p:sp>
        <p:nvSpPr>
          <p:cNvPr id="7" name="Slide Number Placeholder 6">
            <a:extLst>
              <a:ext uri="{FF2B5EF4-FFF2-40B4-BE49-F238E27FC236}">
                <a16:creationId xmlns:a16="http://schemas.microsoft.com/office/drawing/2014/main" id="{E5479B3C-2EFF-4441-B428-EBAE520BAB05}"/>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9" name="Date Placeholder 8">
            <a:extLst>
              <a:ext uri="{FF2B5EF4-FFF2-40B4-BE49-F238E27FC236}">
                <a16:creationId xmlns:a16="http://schemas.microsoft.com/office/drawing/2014/main" id="{6BAFD7CE-1897-40CB-A3CA-B722FD90B16A}"/>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8925819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July 2025 PQC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2025-07-31</a:t>
            </a:r>
          </a:p>
        </p:txBody>
      </p:sp>
      <p:graphicFrame>
        <p:nvGraphicFramePr>
          <p:cNvPr id="1026" name="Object 11"/>
          <p:cNvGraphicFramePr>
            <a:graphicFrameLocks noChangeAspect="1"/>
          </p:cNvGraphicFramePr>
          <p:nvPr>
            <p:extLst>
              <p:ext uri="{D42A27DB-BD31-4B8C-83A1-F6EECF244321}">
                <p14:modId xmlns:p14="http://schemas.microsoft.com/office/powerpoint/2010/main" val="1290161960"/>
              </p:ext>
            </p:extLst>
          </p:nvPr>
        </p:nvGraphicFramePr>
        <p:xfrm>
          <a:off x="1752600" y="2384425"/>
          <a:ext cx="9220200" cy="1460500"/>
        </p:xfrm>
        <a:graphic>
          <a:graphicData uri="http://schemas.openxmlformats.org/presentationml/2006/ole">
            <mc:AlternateContent xmlns:mc="http://schemas.openxmlformats.org/markup-compatibility/2006">
              <mc:Choice xmlns:v="urn:schemas-microsoft-com:vml" Requires="v">
                <p:oleObj spid="_x0000_s9225" name="Document" r:id="rId4" imgW="8559800" imgH="1473200" progId="Word.Document.8">
                  <p:embed/>
                </p:oleObj>
              </mc:Choice>
              <mc:Fallback>
                <p:oleObj name="Document" r:id="rId4" imgW="8559800" imgH="1473200" progId="Word.Document.8">
                  <p:embed/>
                  <p:pic>
                    <p:nvPicPr>
                      <p:cNvPr id="1026" name="Object 11"/>
                      <p:cNvPicPr>
                        <a:picLocks noChangeAspect="1" noChangeArrowheads="1"/>
                      </p:cNvPicPr>
                      <p:nvPr/>
                    </p:nvPicPr>
                    <p:blipFill>
                      <a:blip r:embed="rId5"/>
                      <a:srcRect/>
                      <a:stretch>
                        <a:fillRect/>
                      </a:stretch>
                    </p:blipFill>
                    <p:spPr bwMode="auto">
                      <a:xfrm>
                        <a:off x="1752600" y="2384425"/>
                        <a:ext cx="9220200" cy="146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2" name="Footer Placeholder 1">
            <a:extLst>
              <a:ext uri="{FF2B5EF4-FFF2-40B4-BE49-F238E27FC236}">
                <a16:creationId xmlns:a16="http://schemas.microsoft.com/office/drawing/2014/main" id="{B075990E-DA0E-4F45-BC0C-7169A15A1A57}"/>
              </a:ext>
            </a:extLst>
          </p:cNvPr>
          <p:cNvSpPr>
            <a:spLocks noGrp="1"/>
          </p:cNvSpPr>
          <p:nvPr>
            <p:ph type="ftr" idx="14"/>
          </p:nvPr>
        </p:nvSpPr>
        <p:spPr/>
        <p:txBody>
          <a:bodyPr/>
          <a:lstStyle/>
          <a:p>
            <a:r>
              <a:rPr lang="en-GB"/>
              <a:t>Stephen Orr, Cisco</a:t>
            </a:r>
            <a:endParaRPr lang="en-GB" dirty="0"/>
          </a:p>
        </p:txBody>
      </p:sp>
      <p:sp>
        <p:nvSpPr>
          <p:cNvPr id="4" name="Slide Number Placeholder 3">
            <a:extLst>
              <a:ext uri="{FF2B5EF4-FFF2-40B4-BE49-F238E27FC236}">
                <a16:creationId xmlns:a16="http://schemas.microsoft.com/office/drawing/2014/main" id="{48627417-AF3A-4270-89B8-22C2234B9502}"/>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5" name="Date Placeholder 4">
            <a:extLst>
              <a:ext uri="{FF2B5EF4-FFF2-40B4-BE49-F238E27FC236}">
                <a16:creationId xmlns:a16="http://schemas.microsoft.com/office/drawing/2014/main" id="{761150BF-FBB2-4B5E-A618-F37EB9E7166C}"/>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2157909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876800"/>
          </a:xfrm>
        </p:spPr>
        <p:txBody>
          <a:bodyPr>
            <a:normAutofit/>
          </a:bodyPr>
          <a:lstStyle/>
          <a:p>
            <a:pPr marL="342900" lvl="1" indent="-342900">
              <a:lnSpc>
                <a:spcPct val="90000"/>
              </a:lnSpc>
              <a:buChar char="•"/>
            </a:pPr>
            <a:r>
              <a:rPr lang="en-US" sz="2400" b="1" dirty="0">
                <a:ea typeface="+mn-ea"/>
                <a:cs typeface="+mn-cs"/>
              </a:rPr>
              <a:t>3 Meeting Slots</a:t>
            </a:r>
          </a:p>
          <a:p>
            <a:pPr marL="685800" lvl="2" indent="-342900">
              <a:lnSpc>
                <a:spcPct val="90000"/>
              </a:lnSpc>
            </a:pPr>
            <a:r>
              <a:rPr lang="en-US" sz="2000" dirty="0"/>
              <a:t>Tuesday PM3, Wednesday AM1 and Thursday AM2</a:t>
            </a:r>
          </a:p>
          <a:p>
            <a:pPr marL="685800" lvl="2" indent="-342900">
              <a:lnSpc>
                <a:spcPct val="90000"/>
              </a:lnSpc>
            </a:pPr>
            <a:r>
              <a:rPr lang="en-US" sz="2000" b="1" i="1" dirty="0"/>
              <a:t>Agenda: </a:t>
            </a:r>
            <a:r>
              <a:rPr lang="en-US" sz="2000" dirty="0">
                <a:hlinkClick r:id="rId3"/>
              </a:rPr>
              <a:t>11-25/1063r8</a:t>
            </a: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Updated PAR and CSD to respond to comments from other WGs</a:t>
            </a:r>
          </a:p>
          <a:p>
            <a:pPr lvl="2" indent="-342900">
              <a:buFont typeface="Arial" panose="020B0604020202020204" pitchFamily="34" charset="0"/>
              <a:buChar char="•"/>
            </a:pPr>
            <a:r>
              <a:rPr lang="en-US" altLang="zh-CN" sz="1600" dirty="0">
                <a:sym typeface="+mn-ea"/>
              </a:rPr>
              <a:t>PQC Draft PAR </a:t>
            </a:r>
            <a:r>
              <a:rPr lang="en-US" altLang="zh-CN" sz="1600" dirty="0">
                <a:sym typeface="+mn-ea"/>
                <a:hlinkClick r:id="rId4"/>
              </a:rPr>
              <a:t>11-25/1376r3</a:t>
            </a:r>
            <a:endParaRPr lang="en-US" altLang="zh-CN" sz="1600" dirty="0">
              <a:sym typeface="+mn-ea"/>
            </a:endParaRPr>
          </a:p>
          <a:p>
            <a:pPr lvl="2" indent="-342900">
              <a:buFont typeface="Arial" panose="020B0604020202020204" pitchFamily="34" charset="0"/>
              <a:buChar char="•"/>
            </a:pPr>
            <a:r>
              <a:rPr lang="en-US" altLang="zh-CN" sz="1600" dirty="0">
                <a:sym typeface="+mn-ea"/>
              </a:rPr>
              <a:t>PQC Draft CSD </a:t>
            </a:r>
            <a:r>
              <a:rPr lang="en-US" altLang="zh-CN" sz="1600" dirty="0">
                <a:sym typeface="+mn-ea"/>
                <a:hlinkClick r:id="rId5"/>
              </a:rPr>
              <a:t>11-25/1377r4</a:t>
            </a:r>
            <a:endParaRPr lang="en-US" altLang="zh-CN" sz="1600" dirty="0">
              <a:sym typeface="+mn-ea"/>
            </a:endParaRPr>
          </a:p>
          <a:p>
            <a:pPr lvl="2" indent="-342900">
              <a:buFont typeface="Arial" panose="020B0604020202020204" pitchFamily="34" charset="0"/>
              <a:buChar char="•"/>
            </a:pPr>
            <a:endParaRPr lang="en-US" sz="1200" dirty="0"/>
          </a:p>
          <a:p>
            <a:pPr marL="685800" lvl="2" indent="-342900">
              <a:lnSpc>
                <a:spcPct val="90000"/>
              </a:lnSpc>
            </a:pPr>
            <a:r>
              <a:rPr lang="en-US" sz="2000" dirty="0"/>
              <a:t>Working Group approved the updated PAR and CSD during Mid Week Plenary </a:t>
            </a:r>
          </a:p>
          <a:p>
            <a:pPr marL="685800" lvl="2" indent="-342900">
              <a:lnSpc>
                <a:spcPct val="90000"/>
              </a:lnSpc>
            </a:pPr>
            <a:endParaRPr lang="en-US" sz="2000" dirty="0"/>
          </a:p>
          <a:p>
            <a:pPr marL="1028700" lvl="3" indent="-342900">
              <a:lnSpc>
                <a:spcPct val="90000"/>
              </a:lnSpc>
            </a:pPr>
            <a:endParaRPr lang="en-US" sz="1200" dirty="0"/>
          </a:p>
          <a:p>
            <a:pPr marL="685800" lvl="2" indent="-342900">
              <a:lnSpc>
                <a:spcPct val="90000"/>
              </a:lnSpc>
            </a:pPr>
            <a:endParaRPr lang="en-US" sz="2000"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Footer Placeholder 1">
            <a:extLst>
              <a:ext uri="{FF2B5EF4-FFF2-40B4-BE49-F238E27FC236}">
                <a16:creationId xmlns:a16="http://schemas.microsoft.com/office/drawing/2014/main" id="{6888C9DA-353E-4589-B1B4-7D53A12ECF00}"/>
              </a:ext>
            </a:extLst>
          </p:cNvPr>
          <p:cNvSpPr>
            <a:spLocks noGrp="1"/>
          </p:cNvSpPr>
          <p:nvPr>
            <p:ph type="ftr" sz="quarter" idx="11"/>
          </p:nvPr>
        </p:nvSpPr>
        <p:spPr/>
        <p:txBody>
          <a:bodyPr/>
          <a:lstStyle/>
          <a:p>
            <a:pPr>
              <a:defRPr/>
            </a:pPr>
            <a:r>
              <a:rPr lang="en-US"/>
              <a:t>Stephen Orr, Cisco</a:t>
            </a:r>
            <a:endParaRPr lang="en-US" dirty="0"/>
          </a:p>
        </p:txBody>
      </p:sp>
      <p:sp>
        <p:nvSpPr>
          <p:cNvPr id="4" name="Slide Number Placeholder 3">
            <a:extLst>
              <a:ext uri="{FF2B5EF4-FFF2-40B4-BE49-F238E27FC236}">
                <a16:creationId xmlns:a16="http://schemas.microsoft.com/office/drawing/2014/main" id="{CB711EDE-D678-4504-8279-A8CE0F68F5D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57</a:t>
            </a:fld>
            <a:endParaRPr lang="en-US" dirty="0"/>
          </a:p>
        </p:txBody>
      </p:sp>
      <p:sp>
        <p:nvSpPr>
          <p:cNvPr id="5" name="Date Placeholder 4">
            <a:extLst>
              <a:ext uri="{FF2B5EF4-FFF2-40B4-BE49-F238E27FC236}">
                <a16:creationId xmlns:a16="http://schemas.microsoft.com/office/drawing/2014/main" id="{CD0FD50E-4302-43DC-804F-2525B62BE5C9}"/>
              </a:ext>
            </a:extLst>
          </p:cNvPr>
          <p:cNvSpPr>
            <a:spLocks noGrp="1"/>
          </p:cNvSpPr>
          <p:nvPr>
            <p:ph type="dt" sz="half" idx="10"/>
          </p:nvPr>
        </p:nvSpPr>
        <p:spPr/>
        <p:txBody>
          <a:bodyPr/>
          <a:lstStyle/>
          <a:p>
            <a:pPr>
              <a:defRPr/>
            </a:pPr>
            <a:r>
              <a:rPr lang="en-US"/>
              <a:t>July 2025</a:t>
            </a:r>
            <a:endParaRPr lang="en-US" dirty="0"/>
          </a:p>
        </p:txBody>
      </p:sp>
    </p:spTree>
    <p:extLst>
      <p:ext uri="{BB962C8B-B14F-4D97-AF65-F5344CB8AC3E}">
        <p14:creationId xmlns:p14="http://schemas.microsoft.com/office/powerpoint/2010/main" val="298023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3DA65B-4468-8F91-E41C-D01CEBBD47CB}"/>
              </a:ext>
            </a:extLst>
          </p:cNvPr>
          <p:cNvSpPr>
            <a:spLocks noGrp="1"/>
          </p:cNvSpPr>
          <p:nvPr>
            <p:ph idx="1"/>
          </p:nvPr>
        </p:nvSpPr>
        <p:spPr>
          <a:xfrm>
            <a:off x="304800" y="1981200"/>
            <a:ext cx="11658600" cy="4114800"/>
          </a:xfrm>
        </p:spPr>
        <p:txBody>
          <a:bodyPr/>
          <a:lstStyle/>
          <a:p>
            <a:pPr marL="0" lvl="1" indent="0">
              <a:lnSpc>
                <a:spcPct val="90000"/>
              </a:lnSpc>
              <a:buNone/>
            </a:pPr>
            <a:r>
              <a:rPr lang="en-US" sz="2800" b="1" dirty="0"/>
              <a:t>Technical presentations (6)</a:t>
            </a:r>
          </a:p>
          <a:p>
            <a:pPr marL="857250" lvl="1" indent="-342900">
              <a:lnSpc>
                <a:spcPct val="110000"/>
              </a:lnSpc>
              <a:spcBef>
                <a:spcPts val="0"/>
              </a:spcBef>
              <a:defRPr/>
            </a:pPr>
            <a:r>
              <a:rPr lang="en-US" dirty="0">
                <a:solidFill>
                  <a:srgbClr val="222222"/>
                </a:solidFill>
                <a:highlight>
                  <a:srgbClr val="FFFFFF"/>
                </a:highlight>
                <a:cs typeface="Arial" panose="020B0604020202020204" pitchFamily="34" charset="0"/>
              </a:rPr>
              <a:t>PQC Protocol Review, Dan Harkins (HPE) (</a:t>
            </a:r>
            <a:r>
              <a:rPr lang="en-US" altLang="zh-CN" dirty="0">
                <a:sym typeface="+mn-ea"/>
                <a:hlinkClick r:id="rId2"/>
              </a:rPr>
              <a:t>11-25/1313r1</a:t>
            </a:r>
            <a:r>
              <a:rPr lang="en-US" altLang="zh-CN" dirty="0">
                <a:sym typeface="+mn-ea"/>
              </a:rPr>
              <a:t>) </a:t>
            </a:r>
          </a:p>
          <a:p>
            <a:pPr marL="857250" lvl="1" indent="-342900">
              <a:lnSpc>
                <a:spcPct val="110000"/>
              </a:lnSpc>
              <a:spcBef>
                <a:spcPts val="0"/>
              </a:spcBef>
              <a:defRPr/>
            </a:pPr>
            <a:r>
              <a:rPr lang="en-US" dirty="0">
                <a:solidFill>
                  <a:srgbClr val="222222"/>
                </a:solidFill>
                <a:highlight>
                  <a:srgbClr val="FFFFFF"/>
                </a:highlight>
                <a:cs typeface="Arial" panose="020B0604020202020204" pitchFamily="34" charset="0"/>
              </a:rPr>
              <a:t>PQC Protocol Definitions, Dan Harkins (HPE) (</a:t>
            </a:r>
            <a:r>
              <a:rPr lang="en-US" dirty="0">
                <a:solidFill>
                  <a:srgbClr val="222222"/>
                </a:solidFill>
                <a:highlight>
                  <a:srgbClr val="FFFFFF"/>
                </a:highlight>
                <a:cs typeface="Arial" panose="020B0604020202020204" pitchFamily="34" charset="0"/>
                <a:hlinkClick r:id="rId3"/>
              </a:rPr>
              <a:t>11-25/1108r2</a:t>
            </a:r>
            <a:r>
              <a:rPr lang="en-US" dirty="0">
                <a:solidFill>
                  <a:srgbClr val="222222"/>
                </a:solidFill>
                <a:highlight>
                  <a:srgbClr val="FFFFFF"/>
                </a:highlight>
                <a:cs typeface="Arial" panose="020B0604020202020204" pitchFamily="34" charset="0"/>
              </a:rPr>
              <a:t>) </a:t>
            </a:r>
          </a:p>
          <a:p>
            <a:pPr marL="857250" lvl="1" indent="-342900">
              <a:lnSpc>
                <a:spcPct val="110000"/>
              </a:lnSpc>
              <a:spcBef>
                <a:spcPts val="0"/>
              </a:spcBef>
              <a:defRPr/>
            </a:pPr>
            <a:r>
              <a:rPr lang="en-US" dirty="0">
                <a:highlight>
                  <a:srgbClr val="FFFFFF"/>
                </a:highlight>
              </a:rPr>
              <a:t>Using proof of work techniques to protect against active attacks, Alex Lungu (Samsung) (</a:t>
            </a:r>
            <a:r>
              <a:rPr lang="en-US" dirty="0">
                <a:highlight>
                  <a:srgbClr val="FFFFFF"/>
                </a:highlight>
                <a:hlinkClick r:id="rId4"/>
              </a:rPr>
              <a:t>11-25/1296r1</a:t>
            </a:r>
            <a:r>
              <a:rPr lang="en-US" dirty="0">
                <a:highlight>
                  <a:srgbClr val="FFFFFF"/>
                </a:highlight>
              </a:rPr>
              <a:t>)</a:t>
            </a:r>
            <a:endParaRPr lang="en-US" dirty="0">
              <a:solidFill>
                <a:srgbClr val="222222"/>
              </a:solidFill>
              <a:highlight>
                <a:srgbClr val="FFFFFF"/>
              </a:highlight>
              <a:cs typeface="Arial" panose="020B0604020202020204" pitchFamily="34" charset="0"/>
            </a:endParaRPr>
          </a:p>
          <a:p>
            <a:pPr marL="857250" lvl="1" indent="-342900">
              <a:lnSpc>
                <a:spcPct val="110000"/>
              </a:lnSpc>
              <a:spcBef>
                <a:spcPts val="0"/>
              </a:spcBef>
              <a:defRPr/>
            </a:pPr>
            <a:r>
              <a:rPr lang="en-US" dirty="0">
                <a:solidFill>
                  <a:srgbClr val="222222"/>
                </a:solidFill>
                <a:highlight>
                  <a:srgbClr val="FFFFFF"/>
                </a:highlight>
                <a:cs typeface="Arial" panose="020B0604020202020204" pitchFamily="34" charset="0"/>
              </a:rPr>
              <a:t>Post-Quantum Opportunistic Wireless Encryption Specification, Alex Lungu (Samsung) (</a:t>
            </a:r>
            <a:r>
              <a:rPr lang="en-US" altLang="zh-CN" dirty="0">
                <a:sym typeface="+mn-ea"/>
                <a:hlinkClick r:id="rId5"/>
              </a:rPr>
              <a:t>11-25/1297r1</a:t>
            </a:r>
            <a:r>
              <a:rPr lang="en-US" altLang="zh-CN" dirty="0">
                <a:sym typeface="+mn-ea"/>
              </a:rPr>
              <a:t>)</a:t>
            </a:r>
          </a:p>
          <a:p>
            <a:pPr marL="857250" lvl="1" indent="-342900">
              <a:lnSpc>
                <a:spcPct val="110000"/>
              </a:lnSpc>
              <a:spcBef>
                <a:spcPts val="0"/>
              </a:spcBef>
              <a:defRPr/>
            </a:pPr>
            <a:r>
              <a:rPr lang="en-US" altLang="zh-CN" dirty="0">
                <a:sym typeface="+mn-ea"/>
              </a:rPr>
              <a:t>ML-KEM in PASN, </a:t>
            </a:r>
            <a:r>
              <a:rPr lang="en-US" dirty="0" err="1"/>
              <a:t>Chumeng</a:t>
            </a:r>
            <a:r>
              <a:rPr lang="en-US" dirty="0"/>
              <a:t> Wang (ZTE) (</a:t>
            </a:r>
            <a:r>
              <a:rPr lang="en-US" dirty="0">
                <a:hlinkClick r:id="rId6"/>
              </a:rPr>
              <a:t>11-25/1302r1</a:t>
            </a:r>
            <a:r>
              <a:rPr lang="en-US" dirty="0"/>
              <a:t>)</a:t>
            </a:r>
            <a:endParaRPr lang="en-US" dirty="0">
              <a:sym typeface="+mn-ea"/>
            </a:endParaRPr>
          </a:p>
          <a:p>
            <a:pPr marL="857250" lvl="1" indent="-342900">
              <a:lnSpc>
                <a:spcPct val="110000"/>
              </a:lnSpc>
              <a:spcBef>
                <a:spcPts val="0"/>
              </a:spcBef>
              <a:defRPr/>
            </a:pPr>
            <a:r>
              <a:rPr lang="en-US" altLang="zh-CN" dirty="0">
                <a:sym typeface="+mn-ea"/>
              </a:rPr>
              <a:t>ML-KEM in PASN PDT, </a:t>
            </a:r>
            <a:r>
              <a:rPr lang="en-US" dirty="0" err="1"/>
              <a:t>Chumeng</a:t>
            </a:r>
            <a:r>
              <a:rPr lang="en-US" dirty="0"/>
              <a:t> Wang (ZTE) (</a:t>
            </a:r>
            <a:r>
              <a:rPr lang="en-US" dirty="0">
                <a:hlinkClick r:id="rId7"/>
              </a:rPr>
              <a:t>11-25/1303r1</a:t>
            </a:r>
            <a:r>
              <a:rPr lang="en-US" dirty="0"/>
              <a:t>)</a:t>
            </a:r>
          </a:p>
          <a:p>
            <a:pPr marL="0" indent="0">
              <a:buNone/>
            </a:pPr>
            <a:endParaRPr lang="en-US" dirty="0"/>
          </a:p>
        </p:txBody>
      </p:sp>
      <p:sp>
        <p:nvSpPr>
          <p:cNvPr id="3" name="Title 2">
            <a:extLst>
              <a:ext uri="{FF2B5EF4-FFF2-40B4-BE49-F238E27FC236}">
                <a16:creationId xmlns:a16="http://schemas.microsoft.com/office/drawing/2014/main" id="{DD309089-8C5F-8113-8155-92EE0F252EEC}"/>
              </a:ext>
            </a:extLst>
          </p:cNvPr>
          <p:cNvSpPr>
            <a:spLocks noGrp="1"/>
          </p:cNvSpPr>
          <p:nvPr>
            <p:ph type="title"/>
          </p:nvPr>
        </p:nvSpPr>
        <p:spPr/>
        <p:txBody>
          <a:bodyPr/>
          <a:lstStyle/>
          <a:p>
            <a:r>
              <a:rPr lang="en-US" dirty="0"/>
              <a:t>Work Completed</a:t>
            </a:r>
          </a:p>
        </p:txBody>
      </p:sp>
      <p:sp>
        <p:nvSpPr>
          <p:cNvPr id="4" name="Footer Placeholder 3">
            <a:extLst>
              <a:ext uri="{FF2B5EF4-FFF2-40B4-BE49-F238E27FC236}">
                <a16:creationId xmlns:a16="http://schemas.microsoft.com/office/drawing/2014/main" id="{62D787DF-5F72-402E-AFB7-5EE45B692BB5}"/>
              </a:ext>
            </a:extLst>
          </p:cNvPr>
          <p:cNvSpPr>
            <a:spLocks noGrp="1"/>
          </p:cNvSpPr>
          <p:nvPr>
            <p:ph type="ftr" sz="quarter" idx="11"/>
          </p:nvPr>
        </p:nvSpPr>
        <p:spPr/>
        <p:txBody>
          <a:bodyPr/>
          <a:lstStyle/>
          <a:p>
            <a:pPr>
              <a:defRPr/>
            </a:pPr>
            <a:r>
              <a:rPr lang="en-US"/>
              <a:t>Stephen Orr, Cisco</a:t>
            </a:r>
            <a:endParaRPr lang="en-US" dirty="0"/>
          </a:p>
        </p:txBody>
      </p:sp>
      <p:sp>
        <p:nvSpPr>
          <p:cNvPr id="6" name="Slide Number Placeholder 5">
            <a:extLst>
              <a:ext uri="{FF2B5EF4-FFF2-40B4-BE49-F238E27FC236}">
                <a16:creationId xmlns:a16="http://schemas.microsoft.com/office/drawing/2014/main" id="{029D00C7-3518-4BB7-9735-D6717CDCF16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58</a:t>
            </a:fld>
            <a:endParaRPr lang="en-US" dirty="0"/>
          </a:p>
        </p:txBody>
      </p:sp>
      <p:sp>
        <p:nvSpPr>
          <p:cNvPr id="7" name="Date Placeholder 6">
            <a:extLst>
              <a:ext uri="{FF2B5EF4-FFF2-40B4-BE49-F238E27FC236}">
                <a16:creationId xmlns:a16="http://schemas.microsoft.com/office/drawing/2014/main" id="{AD8E72B6-D939-48F3-979C-D76AFC95E159}"/>
              </a:ext>
            </a:extLst>
          </p:cNvPr>
          <p:cNvSpPr>
            <a:spLocks noGrp="1"/>
          </p:cNvSpPr>
          <p:nvPr>
            <p:ph type="dt" sz="half" idx="10"/>
          </p:nvPr>
        </p:nvSpPr>
        <p:spPr/>
        <p:txBody>
          <a:bodyPr/>
          <a:lstStyle/>
          <a:p>
            <a:pPr>
              <a:defRPr/>
            </a:pPr>
            <a:r>
              <a:rPr lang="en-US"/>
              <a:t>July 2025</a:t>
            </a:r>
            <a:endParaRPr lang="en-US" dirty="0"/>
          </a:p>
        </p:txBody>
      </p:sp>
    </p:spTree>
    <p:extLst>
      <p:ext uri="{BB962C8B-B14F-4D97-AF65-F5344CB8AC3E}">
        <p14:creationId xmlns:p14="http://schemas.microsoft.com/office/powerpoint/2010/main" val="30081586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No Teleconferences planned</a:t>
            </a:r>
          </a:p>
          <a:p>
            <a:pPr>
              <a:lnSpc>
                <a:spcPct val="90000"/>
              </a:lnSpc>
            </a:pPr>
            <a:endParaRPr lang="en-US" dirty="0"/>
          </a:p>
          <a:p>
            <a:pPr>
              <a:lnSpc>
                <a:spcPct val="90000"/>
              </a:lnSpc>
            </a:pPr>
            <a:r>
              <a:rPr lang="en-US" dirty="0"/>
              <a:t>September</a:t>
            </a:r>
          </a:p>
          <a:p>
            <a:pPr lvl="1">
              <a:lnSpc>
                <a:spcPct val="90000"/>
              </a:lnSpc>
            </a:pPr>
            <a:r>
              <a:rPr lang="en-US" dirty="0"/>
              <a:t>Three slots and expect task group to be formed</a:t>
            </a:r>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September 2025</a:t>
            </a:r>
          </a:p>
        </p:txBody>
      </p:sp>
      <p:sp>
        <p:nvSpPr>
          <p:cNvPr id="2" name="Footer Placeholder 1">
            <a:extLst>
              <a:ext uri="{FF2B5EF4-FFF2-40B4-BE49-F238E27FC236}">
                <a16:creationId xmlns:a16="http://schemas.microsoft.com/office/drawing/2014/main" id="{16D6057C-EEDB-43D3-8822-1015ECA25A63}"/>
              </a:ext>
            </a:extLst>
          </p:cNvPr>
          <p:cNvSpPr>
            <a:spLocks noGrp="1"/>
          </p:cNvSpPr>
          <p:nvPr>
            <p:ph type="ftr" sz="quarter" idx="11"/>
          </p:nvPr>
        </p:nvSpPr>
        <p:spPr/>
        <p:txBody>
          <a:bodyPr/>
          <a:lstStyle/>
          <a:p>
            <a:pPr>
              <a:defRPr/>
            </a:pPr>
            <a:r>
              <a:rPr lang="en-US"/>
              <a:t>Stephen Orr, Cisco</a:t>
            </a:r>
            <a:endParaRPr lang="en-US" dirty="0"/>
          </a:p>
        </p:txBody>
      </p:sp>
      <p:sp>
        <p:nvSpPr>
          <p:cNvPr id="5" name="Slide Number Placeholder 4">
            <a:extLst>
              <a:ext uri="{FF2B5EF4-FFF2-40B4-BE49-F238E27FC236}">
                <a16:creationId xmlns:a16="http://schemas.microsoft.com/office/drawing/2014/main" id="{615869A4-0165-49AC-8423-5B05A6A5FBBA}"/>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59</a:t>
            </a:fld>
            <a:endParaRPr lang="en-US" dirty="0"/>
          </a:p>
        </p:txBody>
      </p:sp>
      <p:sp>
        <p:nvSpPr>
          <p:cNvPr id="6" name="Date Placeholder 5">
            <a:extLst>
              <a:ext uri="{FF2B5EF4-FFF2-40B4-BE49-F238E27FC236}">
                <a16:creationId xmlns:a16="http://schemas.microsoft.com/office/drawing/2014/main" id="{31D3E468-4392-4C6E-82A0-A23A0FAEB2A6}"/>
              </a:ext>
            </a:extLst>
          </p:cNvPr>
          <p:cNvSpPr>
            <a:spLocks noGrp="1"/>
          </p:cNvSpPr>
          <p:nvPr>
            <p:ph type="dt" sz="half" idx="10"/>
          </p:nvPr>
        </p:nvSpPr>
        <p:spPr/>
        <p:txBody>
          <a:bodyPr/>
          <a:lstStyle/>
          <a:p>
            <a:pPr>
              <a:defRPr/>
            </a:pPr>
            <a:r>
              <a:rPr lang="en-US"/>
              <a:t>July 2025</a:t>
            </a:r>
            <a:endParaRPr lang="en-US" dirty="0"/>
          </a:p>
        </p:txBody>
      </p:sp>
    </p:spTree>
    <p:extLst>
      <p:ext uri="{BB962C8B-B14F-4D97-AF65-F5344CB8AC3E}">
        <p14:creationId xmlns:p14="http://schemas.microsoft.com/office/powerpoint/2010/main" val="16369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1"/>
            <a:ext cx="10665885" cy="4572000"/>
          </a:xfrm>
          <a:ln/>
        </p:spPr>
        <p:txBody>
          <a:bodyPr/>
          <a:lstStyle/>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lnSpc>
                <a:spcPct val="80000"/>
              </a:lnSpc>
              <a:spcBef>
                <a:spcPct val="20000"/>
              </a:spcBef>
              <a:buFontTx/>
              <a:buChar char="•"/>
            </a:pPr>
            <a:r>
              <a:rPr lang="en-US" sz="1800" dirty="0">
                <a:solidFill>
                  <a:schemeClr val="tx1"/>
                </a:solidFill>
              </a:rPr>
              <a:t>As discussed in </a:t>
            </a:r>
            <a:r>
              <a:rPr lang="en-US" sz="1800" dirty="0">
                <a:solidFill>
                  <a:srgbClr val="C00000"/>
                </a:solidFill>
              </a:rPr>
              <a:t>July 2025</a:t>
            </a:r>
          </a:p>
        </p:txBody>
      </p:sp>
      <p:graphicFrame>
        <p:nvGraphicFramePr>
          <p:cNvPr id="3" name="Table 2"/>
          <p:cNvGraphicFramePr>
            <a:graphicFrameLocks noGrp="1"/>
          </p:cNvGraphicFramePr>
          <p:nvPr>
            <p:extLst>
              <p:ext uri="{D42A27DB-BD31-4B8C-83A1-F6EECF244321}">
                <p14:modId xmlns:p14="http://schemas.microsoft.com/office/powerpoint/2010/main" val="1978187134"/>
              </p:ext>
            </p:extLst>
          </p:nvPr>
        </p:nvGraphicFramePr>
        <p:xfrm>
          <a:off x="962330" y="2403743"/>
          <a:ext cx="10665885" cy="3394181"/>
        </p:xfrm>
        <a:graphic>
          <a:graphicData uri="http://schemas.openxmlformats.org/drawingml/2006/table">
            <a:tbl>
              <a:tblPr firstRow="1" bandRow="1">
                <a:tableStyleId>{5C22544A-7EE6-4342-B048-85BDC9FD1C3A}</a:tableStyleId>
              </a:tblPr>
              <a:tblGrid>
                <a:gridCol w="3461196">
                  <a:extLst>
                    <a:ext uri="{9D8B030D-6E8A-4147-A177-3AD203B41FA5}">
                      <a16:colId xmlns:a16="http://schemas.microsoft.com/office/drawing/2014/main" val="3336049185"/>
                    </a:ext>
                  </a:extLst>
                </a:gridCol>
                <a:gridCol w="1955969">
                  <a:extLst>
                    <a:ext uri="{9D8B030D-6E8A-4147-A177-3AD203B41FA5}">
                      <a16:colId xmlns:a16="http://schemas.microsoft.com/office/drawing/2014/main" val="1921072032"/>
                    </a:ext>
                  </a:extLst>
                </a:gridCol>
                <a:gridCol w="1711473">
                  <a:extLst>
                    <a:ext uri="{9D8B030D-6E8A-4147-A177-3AD203B41FA5}">
                      <a16:colId xmlns:a16="http://schemas.microsoft.com/office/drawing/2014/main" val="3854697234"/>
                    </a:ext>
                  </a:extLst>
                </a:gridCol>
                <a:gridCol w="3537247">
                  <a:extLst>
                    <a:ext uri="{9D8B030D-6E8A-4147-A177-3AD203B41FA5}">
                      <a16:colId xmlns:a16="http://schemas.microsoft.com/office/drawing/2014/main" val="3834352144"/>
                    </a:ext>
                  </a:extLst>
                </a:gridCol>
              </a:tblGrid>
              <a:tr h="49185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 (submission)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chemeClr val="tx1"/>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chemeClr val="tx1"/>
                          </a:solidFill>
                          <a:effectLst/>
                          <a:latin typeface="Times New Roman" pitchFamily="18" charset="0"/>
                          <a:sym typeface="Wingdings" panose="05000000000000000000" pitchFamily="2" charset="2"/>
                        </a:rPr>
                        <a:t>5  </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TGbi</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138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4901688"/>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rgbClr val="FF0000"/>
                          </a:solidFill>
                          <a:effectLst/>
                          <a:latin typeface="Times New Roman" pitchFamily="18" charset="0"/>
                          <a:sym typeface="Wingdings" panose="05000000000000000000" pitchFamily="2" charset="2"/>
                        </a:rPr>
                        <a:t>REVmf</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6000+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Feb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2029420"/>
                  </a:ext>
                </a:extLst>
              </a:tr>
              <a:tr h="40869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802.11-2028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1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TGbn</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364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638656"/>
                  </a:ext>
                </a:extLst>
              </a:tr>
              <a:tr h="22940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rgbClr val="C00000"/>
                          </a:solidFill>
                          <a:effectLst/>
                          <a:latin typeface="Times New Roman" pitchFamily="18" charset="0"/>
                        </a:rPr>
                        <a:t>802.11-2028 </a:t>
                      </a:r>
                      <a:r>
                        <a:rPr kumimoji="0" lang="en-US" sz="1600" b="0" i="0" u="none" strike="noStrike" cap="none" normalizeH="0" baseline="0">
                          <a:ln>
                            <a:noFill/>
                          </a:ln>
                          <a:solidFill>
                            <a:srgbClr val="C00000"/>
                          </a:solidFill>
                          <a:effectLst/>
                          <a:latin typeface="Times New Roman" pitchFamily="18" charset="0"/>
                        </a:rPr>
                        <a:t>Amendment </a:t>
                      </a:r>
                      <a:r>
                        <a:rPr kumimoji="0" lang="en-US" sz="1600" b="0" i="0" u="none" strike="noStrike" cap="none" normalizeH="0" baseline="0" dirty="0">
                          <a:ln>
                            <a:noFill/>
                          </a:ln>
                          <a:solidFill>
                            <a:schemeClr val="tx1"/>
                          </a:solidFill>
                          <a:effectLst/>
                          <a:latin typeface="Times New Roman" pitchFamily="18" charset="0"/>
                        </a:rPr>
                        <a:t>2</a:t>
                      </a:r>
                      <a:r>
                        <a:rPr kumimoji="0" lang="en-US" sz="1600" b="0" i="0" u="none" strike="noStrike" cap="none" normalizeH="0" baseline="0">
                          <a:ln>
                            <a:noFill/>
                          </a:ln>
                          <a:solidFill>
                            <a:schemeClr val="tx1"/>
                          </a:solidFill>
                          <a:effectLst/>
                          <a:latin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rPr>
                        <a:t>(?)</a:t>
                      </a:r>
                      <a:endPar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TGbp</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2028</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888610"/>
                  </a:ext>
                </a:extLst>
              </a:tr>
            </a:tbl>
          </a:graphicData>
        </a:graphic>
      </p:graphicFrame>
      <p:sp>
        <p:nvSpPr>
          <p:cNvPr id="7" name="Footer Placeholder 6">
            <a:extLst>
              <a:ext uri="{FF2B5EF4-FFF2-40B4-BE49-F238E27FC236}">
                <a16:creationId xmlns:a16="http://schemas.microsoft.com/office/drawing/2014/main" id="{6E34C37A-94AD-4324-963B-342FC66FA96E}"/>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AF7E9D7E-B9D9-4F58-8945-E30BDE1ABCAA}"/>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9" name="Date Placeholder 8">
            <a:extLst>
              <a:ext uri="{FF2B5EF4-FFF2-40B4-BE49-F238E27FC236}">
                <a16:creationId xmlns:a16="http://schemas.microsoft.com/office/drawing/2014/main" id="{011C07B0-4A57-4CF2-A234-82C5ACC24787}"/>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1879046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Automotive TIG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2025-08-01</a:t>
            </a:r>
          </a:p>
        </p:txBody>
      </p:sp>
      <p:graphicFrame>
        <p:nvGraphicFramePr>
          <p:cNvPr id="13319" name="Object 5"/>
          <p:cNvGraphicFramePr>
            <a:graphicFrameLocks noChangeAspect="1"/>
          </p:cNvGraphicFramePr>
          <p:nvPr>
            <p:extLst>
              <p:ext uri="{D42A27DB-BD31-4B8C-83A1-F6EECF244321}">
                <p14:modId xmlns:p14="http://schemas.microsoft.com/office/powerpoint/2010/main" val="4167730937"/>
              </p:ext>
            </p:extLst>
          </p:nvPr>
        </p:nvGraphicFramePr>
        <p:xfrm>
          <a:off x="2086710" y="2744789"/>
          <a:ext cx="9675812" cy="2360612"/>
        </p:xfrm>
        <a:graphic>
          <a:graphicData uri="http://schemas.openxmlformats.org/presentationml/2006/ole">
            <mc:AlternateContent xmlns:mc="http://schemas.openxmlformats.org/markup-compatibility/2006">
              <mc:Choice xmlns:v="urn:schemas-microsoft-com:vml" Requires="v">
                <p:oleObj spid="_x0000_s10249" name="Document" r:id="rId4" imgW="9590328" imgH="2353359" progId="Word.Document.8">
                  <p:embed/>
                </p:oleObj>
              </mc:Choice>
              <mc:Fallback>
                <p:oleObj name="Document" r:id="rId4" imgW="9590328" imgH="2353359" progId="Word.Document.8">
                  <p:embed/>
                  <p:pic>
                    <p:nvPicPr>
                      <p:cNvPr id="13319" name="Object 5"/>
                      <p:cNvPicPr>
                        <a:picLocks noChangeAspect="1" noChangeArrowheads="1"/>
                      </p:cNvPicPr>
                      <p:nvPr/>
                    </p:nvPicPr>
                    <p:blipFill>
                      <a:blip r:embed="rId5"/>
                      <a:srcRect/>
                      <a:stretch>
                        <a:fillRect/>
                      </a:stretch>
                    </p:blipFill>
                    <p:spPr bwMode="auto">
                      <a:xfrm>
                        <a:off x="2086710" y="2744789"/>
                        <a:ext cx="9675812" cy="23606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E5756C6F-C6CD-470D-9E78-156ECC18BF09}"/>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F741925B-B2A0-403B-81C2-CBE607F931CD}"/>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4" name="Date Placeholder 3">
            <a:extLst>
              <a:ext uri="{FF2B5EF4-FFF2-40B4-BE49-F238E27FC236}">
                <a16:creationId xmlns:a16="http://schemas.microsoft.com/office/drawing/2014/main" id="{854B9F4E-3FC1-4841-A705-3BE8EAA0F689}"/>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1642362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dirty="0"/>
              <a:t>Final Agenda</a:t>
            </a:r>
          </a:p>
          <a:p>
            <a:pPr marL="857250" lvl="1" indent="-457200">
              <a:spcBef>
                <a:spcPts val="0"/>
              </a:spcBef>
              <a:defRPr/>
            </a:pPr>
            <a:r>
              <a:rPr lang="en-US" dirty="0">
                <a:cs typeface="Arial" panose="020B0604020202020204" pitchFamily="34" charset="0"/>
                <a:hlinkClick r:id="rId3"/>
              </a:rPr>
              <a:t>https://mentor.ieee.org/802.11/dcn/25/11-25-1054-00-auto-agenda-for-automotive-tig-2025-july.pptx</a:t>
            </a:r>
            <a:r>
              <a:rPr lang="en-US" dirty="0">
                <a:cs typeface="Arial" panose="020B0604020202020204" pitchFamily="34" charset="0"/>
              </a:rPr>
              <a:t> </a:t>
            </a:r>
            <a:endParaRPr lang="en-US" sz="2000" dirty="0">
              <a:cs typeface="Arial" panose="020B0604020202020204" pitchFamily="34" charset="0"/>
            </a:endParaRPr>
          </a:p>
          <a:p>
            <a:pPr>
              <a:spcBef>
                <a:spcPts val="0"/>
              </a:spcBef>
              <a:buFont typeface="Arial" panose="020B0604020202020204" pitchFamily="34" charset="0"/>
              <a:buChar char="•"/>
            </a:pPr>
            <a:r>
              <a:rPr lang="en-US" dirty="0">
                <a:cs typeface="Arial" panose="020B0604020202020204" pitchFamily="34" charset="0"/>
              </a:rPr>
              <a:t>Presentation of submissions</a:t>
            </a:r>
          </a:p>
          <a:p>
            <a:pPr lvl="1">
              <a:spcBef>
                <a:spcPts val="0"/>
              </a:spcBef>
              <a:buFont typeface="Arial" panose="020B0604020202020204" pitchFamily="34" charset="0"/>
              <a:buChar char="•"/>
            </a:pPr>
            <a:r>
              <a:rPr lang="en-US" sz="1800" dirty="0">
                <a:cs typeface="Arial" panose="020B0604020202020204" pitchFamily="34" charset="0"/>
              </a:rPr>
              <a:t>“</a:t>
            </a:r>
            <a:r>
              <a:rPr lang="en-US" dirty="0"/>
              <a:t>SD4ADDR: Bridging In-Vehicle Ethernet and V2X via SDN-Based Address Translation,” Rúben Santos Castelhano (University of Aveiro) </a:t>
            </a:r>
          </a:p>
          <a:p>
            <a:pPr lvl="2">
              <a:spcBef>
                <a:spcPts val="0"/>
              </a:spcBef>
              <a:buFont typeface="Arial" panose="020B0604020202020204" pitchFamily="34" charset="0"/>
              <a:buChar char="•"/>
            </a:pPr>
            <a:r>
              <a:rPr lang="en-US" dirty="0">
                <a:hlinkClick r:id="rId4"/>
              </a:rPr>
              <a:t>https://mentor.ieee.org/802.11/dcn/25/11-25-1322-00-auto-sd4addr-bridging-in-vehicle-ethernet-and-v2x-via-sdn-based-address-translation.pptx</a:t>
            </a:r>
            <a:r>
              <a:rPr lang="en-US" dirty="0"/>
              <a:t> </a:t>
            </a:r>
          </a:p>
          <a:p>
            <a:pPr lvl="1">
              <a:spcBef>
                <a:spcPts val="0"/>
              </a:spcBef>
              <a:buFont typeface="Arial" panose="020B0604020202020204" pitchFamily="34" charset="0"/>
              <a:buChar char="•"/>
            </a:pPr>
            <a:r>
              <a:rPr lang="en-US" sz="1800" dirty="0">
                <a:cs typeface="Arial" panose="020B0604020202020204" pitchFamily="34" charset="0"/>
              </a:rPr>
              <a:t>“</a:t>
            </a:r>
            <a:r>
              <a:rPr lang="en-US" dirty="0"/>
              <a:t>Proposed Technical report text on Regional HD Map downloads and Sensor Data Sharing Use Cases</a:t>
            </a:r>
            <a:r>
              <a:rPr lang="en-US" sz="1800" dirty="0">
                <a:cs typeface="Arial" panose="020B0604020202020204" pitchFamily="34" charset="0"/>
              </a:rPr>
              <a:t>,” Jing Ma (Toyota)</a:t>
            </a:r>
          </a:p>
          <a:p>
            <a:pPr lvl="2">
              <a:spcBef>
                <a:spcPts val="0"/>
              </a:spcBef>
              <a:buFont typeface="Arial" panose="020B0604020202020204" pitchFamily="34" charset="0"/>
              <a:buChar char="•"/>
            </a:pPr>
            <a:r>
              <a:rPr lang="en-US" sz="1600" dirty="0">
                <a:cs typeface="Arial" panose="020B0604020202020204" pitchFamily="34" charset="0"/>
                <a:hlinkClick r:id="rId5"/>
              </a:rPr>
              <a:t>https://mentor.ieee.org/802.11/dcn/25/11-25-1295-01-auto-proposed-technical-report-text-on-regional-hd-map-downloads-and-sensor-data-sharing-use-cases.doc</a:t>
            </a:r>
            <a:r>
              <a:rPr lang="en-US" sz="1600" dirty="0">
                <a:cs typeface="Arial" panose="020B0604020202020204" pitchFamily="34" charset="0"/>
              </a:rPr>
              <a:t> </a:t>
            </a:r>
          </a:p>
          <a:p>
            <a:pPr marL="457200" indent="-457200">
              <a:spcBef>
                <a:spcPts val="0"/>
              </a:spcBef>
            </a:pPr>
            <a:r>
              <a:rPr lang="en-GB" altLang="en-US" dirty="0"/>
              <a:t>Minutes</a:t>
            </a:r>
          </a:p>
          <a:p>
            <a:pPr marL="857250" lvl="1" indent="-457200">
              <a:spcBef>
                <a:spcPts val="0"/>
              </a:spcBef>
            </a:pPr>
            <a:r>
              <a:rPr lang="en-GB" altLang="en-US" sz="1800" dirty="0">
                <a:hlinkClick r:id="rId6"/>
              </a:rPr>
              <a:t>https://mentor.ieee.org/802.11/dcn/25/11-25-1367-00-auto-minutes-2025-07-28-auto-tig-meeting-madrid.docx</a:t>
            </a:r>
            <a:r>
              <a:rPr lang="en-GB" altLang="en-US" sz="1800" dirty="0"/>
              <a:t> </a:t>
            </a:r>
            <a:endParaRPr lang="en-GB" altLang="en-US" sz="2400" dirty="0"/>
          </a:p>
          <a:p>
            <a:pPr>
              <a:spcBef>
                <a:spcPts val="0"/>
              </a:spcBef>
            </a:pPr>
            <a:r>
              <a:rPr lang="en-GB" altLang="ko-KR" dirty="0">
                <a:ea typeface="Gulim" pitchFamily="34" charset="-127"/>
              </a:rPr>
              <a:t>Plans for September</a:t>
            </a:r>
            <a:endParaRPr lang="en-US" altLang="en-US" dirty="0"/>
          </a:p>
          <a:p>
            <a:pPr lvl="1" eaLnBrk="1" hangingPunct="1">
              <a:spcBef>
                <a:spcPts val="0"/>
              </a:spcBef>
              <a:defRPr/>
            </a:pPr>
            <a:r>
              <a:rPr lang="en-US" altLang="en-US" sz="1800" dirty="0"/>
              <a:t>Contributions to final report draft</a:t>
            </a:r>
          </a:p>
          <a:p>
            <a:pPr lvl="1" eaLnBrk="1" hangingPunct="1">
              <a:spcBef>
                <a:spcPts val="0"/>
              </a:spcBef>
              <a:defRPr/>
            </a:pPr>
            <a:r>
              <a:rPr lang="en-US" altLang="en-US" sz="1800" dirty="0"/>
              <a:t>Presentations on use cases, requirements and KPIs</a:t>
            </a:r>
          </a:p>
          <a:p>
            <a:pPr lvl="1" eaLnBrk="1" hangingPunct="1">
              <a:spcBef>
                <a:spcPts val="0"/>
              </a:spcBef>
              <a:defRPr/>
            </a:pPr>
            <a:r>
              <a:rPr lang="en-US" altLang="en-US" sz="1800" dirty="0"/>
              <a:t>One meeting slot anticipated in September</a:t>
            </a:r>
          </a:p>
          <a:p>
            <a:pPr eaLnBrk="1" hangingPunct="1">
              <a:spcBef>
                <a:spcPts val="0"/>
              </a:spcBef>
              <a:defRPr/>
            </a:pPr>
            <a:r>
              <a:rPr lang="en-US" altLang="en-US" dirty="0"/>
              <a:t>No motions or teleconferences</a:t>
            </a:r>
          </a:p>
        </p:txBody>
      </p:sp>
      <p:sp>
        <p:nvSpPr>
          <p:cNvPr id="2" name="Footer Placeholder 1">
            <a:extLst>
              <a:ext uri="{FF2B5EF4-FFF2-40B4-BE49-F238E27FC236}">
                <a16:creationId xmlns:a16="http://schemas.microsoft.com/office/drawing/2014/main" id="{E099EBAD-2C15-49BA-ABCB-DBFBEA589813}"/>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6B4EF010-10D4-498D-A730-B92F13353745}"/>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4" name="Date Placeholder 3">
            <a:extLst>
              <a:ext uri="{FF2B5EF4-FFF2-40B4-BE49-F238E27FC236}">
                <a16:creationId xmlns:a16="http://schemas.microsoft.com/office/drawing/2014/main" id="{BADBA848-1356-4812-ACA4-CC76B8C8F263}"/>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3482525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Wi-Fi Alliance (WFA) Liaison July 2025 Update	</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2025-07-30</a:t>
            </a:r>
          </a:p>
        </p:txBody>
      </p:sp>
      <p:graphicFrame>
        <p:nvGraphicFramePr>
          <p:cNvPr id="3075" name="Object 3"/>
          <p:cNvGraphicFramePr>
            <a:graphicFrameLocks noChangeAspect="1"/>
          </p:cNvGraphicFramePr>
          <p:nvPr>
            <p:extLst>
              <p:ext uri="{D42A27DB-BD31-4B8C-83A1-F6EECF244321}">
                <p14:modId xmlns:p14="http://schemas.microsoft.com/office/powerpoint/2010/main" val="890567755"/>
              </p:ext>
            </p:extLst>
          </p:nvPr>
        </p:nvGraphicFramePr>
        <p:xfrm>
          <a:off x="990600" y="2419350"/>
          <a:ext cx="10229850" cy="2486025"/>
        </p:xfrm>
        <a:graphic>
          <a:graphicData uri="http://schemas.openxmlformats.org/presentationml/2006/ole">
            <mc:AlternateContent xmlns:mc="http://schemas.openxmlformats.org/markup-compatibility/2006">
              <mc:Choice xmlns:v="urn:schemas-microsoft-com:vml" Requires="v">
                <p:oleObj spid="_x0000_s11273" name="Document" r:id="rId4" imgW="10439485" imgH="2543802" progId="Word.Document.8">
                  <p:embed/>
                </p:oleObj>
              </mc:Choice>
              <mc:Fallback>
                <p:oleObj name="Document" r:id="rId4" imgW="10439485" imgH="2543802" progId="Word.Document.8">
                  <p:embed/>
                  <p:pic>
                    <p:nvPicPr>
                      <p:cNvPr id="3075" name="Object 3"/>
                      <p:cNvPicPr>
                        <a:picLocks noChangeAspect="1" noChangeArrowheads="1"/>
                      </p:cNvPicPr>
                      <p:nvPr/>
                    </p:nvPicPr>
                    <p:blipFill>
                      <a:blip r:embed="rId5"/>
                      <a:srcRect/>
                      <a:stretch>
                        <a:fillRect/>
                      </a:stretch>
                    </p:blipFill>
                    <p:spPr bwMode="auto">
                      <a:xfrm>
                        <a:off x="990600" y="2419350"/>
                        <a:ext cx="10229850" cy="24860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9E1FBB38-795B-45C4-AECB-91E461DDC228}"/>
              </a:ext>
            </a:extLst>
          </p:cNvPr>
          <p:cNvSpPr>
            <a:spLocks noGrp="1"/>
          </p:cNvSpPr>
          <p:nvPr>
            <p:ph type="ftr" idx="11"/>
          </p:nvPr>
        </p:nvSpPr>
        <p:spPr/>
        <p:txBody>
          <a:bodyPr/>
          <a:lstStyle/>
          <a:p>
            <a:r>
              <a:rPr lang="en-GB"/>
              <a:t>Srinivas Kandala, Samsung Electronics</a:t>
            </a:r>
          </a:p>
        </p:txBody>
      </p:sp>
      <p:sp>
        <p:nvSpPr>
          <p:cNvPr id="3" name="Slide Number Placeholder 2">
            <a:extLst>
              <a:ext uri="{FF2B5EF4-FFF2-40B4-BE49-F238E27FC236}">
                <a16:creationId xmlns:a16="http://schemas.microsoft.com/office/drawing/2014/main" id="{85B3DEE2-ACA1-4338-91AF-07C546D9ECCA}"/>
              </a:ext>
            </a:extLst>
          </p:cNvPr>
          <p:cNvSpPr>
            <a:spLocks noGrp="1"/>
          </p:cNvSpPr>
          <p:nvPr>
            <p:ph type="sldNum" idx="12"/>
          </p:nvPr>
        </p:nvSpPr>
        <p:spPr/>
        <p:txBody>
          <a:bodyPr/>
          <a:lstStyle/>
          <a:p>
            <a:r>
              <a:rPr lang="en-GB"/>
              <a:t>Slide </a:t>
            </a:r>
            <a:fld id="{DE40C9FC-4879-4F20-9ECA-A574A90476B7}" type="slidenum">
              <a:rPr lang="en-GB" smtClean="0"/>
              <a:pPr/>
              <a:t>62</a:t>
            </a:fld>
            <a:endParaRPr lang="en-GB"/>
          </a:p>
        </p:txBody>
      </p:sp>
      <p:sp>
        <p:nvSpPr>
          <p:cNvPr id="4" name="Date Placeholder 3">
            <a:extLst>
              <a:ext uri="{FF2B5EF4-FFF2-40B4-BE49-F238E27FC236}">
                <a16:creationId xmlns:a16="http://schemas.microsoft.com/office/drawing/2014/main" id="{5028B477-9F8D-4412-9F2C-9038CA996008}"/>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1121564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242A6A4-0DC5-42CA-BBA5-7DBAC2ED2C0C}"/>
              </a:ext>
            </a:extLst>
          </p:cNvPr>
          <p:cNvSpPr txBox="1">
            <a:spLocks/>
          </p:cNvSpPr>
          <p:nvPr/>
        </p:nvSpPr>
        <p:spPr bwMode="auto">
          <a:xfrm>
            <a:off x="956913" y="1048197"/>
            <a:ext cx="6847114" cy="685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3600" kern="0" dirty="0"/>
              <a:t>Wi-Fi Alliance 2025 Americas Member Meeting</a:t>
            </a:r>
          </a:p>
        </p:txBody>
      </p:sp>
      <p:sp>
        <p:nvSpPr>
          <p:cNvPr id="8" name="Content Placeholder 2">
            <a:extLst>
              <a:ext uri="{FF2B5EF4-FFF2-40B4-BE49-F238E27FC236}">
                <a16:creationId xmlns:a16="http://schemas.microsoft.com/office/drawing/2014/main" id="{A3D66DA4-8F88-490D-AFD3-94F1E2E02B27}"/>
              </a:ext>
            </a:extLst>
          </p:cNvPr>
          <p:cNvSpPr txBox="1">
            <a:spLocks/>
          </p:cNvSpPr>
          <p:nvPr/>
        </p:nvSpPr>
        <p:spPr bwMode="auto">
          <a:xfrm>
            <a:off x="956913" y="2206437"/>
            <a:ext cx="6363088" cy="4195762"/>
          </a:xfrm>
          <a:prstGeom prst="rect">
            <a:avLst/>
          </a:prstGeom>
          <a:noFill/>
          <a:ln w="9525">
            <a:noFill/>
            <a:round/>
            <a:headEnd/>
            <a:tailEnd/>
          </a:ln>
          <a:effectLst/>
        </p:spPr>
        <p:txBody>
          <a:bodyPr vert="horz" wrap="square" lIns="92160" tIns="46080" rIns="92160" bIns="46080" numCol="1" anchor="t" anchorCtr="0" compatLnSpc="1">
            <a:prstTxWarp prst="textNoShape">
              <a:avLst/>
            </a:prstTxWarp>
            <a:normAutofit fontScale="85000" lnSpcReduction="20000"/>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kern="0" dirty="0"/>
              <a:t>Wi-Fi Alliance 2025 Americas Member Meeting was held on June 10-12 in Buenos Aires, Argentina and featured excellent guest speakers, networking opportunities, and task group sessions</a:t>
            </a:r>
          </a:p>
          <a:p>
            <a:r>
              <a:rPr lang="en-US" kern="0" dirty="0"/>
              <a:t>AI and Wi-Fi: Opportunities and Challenges Ahead strategic working session: This collaborative working session explored a variety of topics related to enhancing Wi-Fi performance, traffic management, and spectrum efficiency as well as personalization, automation, and improved connectivity as it pertains to AI</a:t>
            </a:r>
          </a:p>
          <a:p>
            <a:r>
              <a:rPr lang="en-US" kern="0" dirty="0" err="1"/>
              <a:t>Passpoint</a:t>
            </a:r>
            <a:r>
              <a:rPr lang="en-US" kern="0" dirty="0"/>
              <a:t> network and </a:t>
            </a:r>
            <a:r>
              <a:rPr lang="en-US" kern="0" dirty="0" err="1"/>
              <a:t>Passpoint</a:t>
            </a:r>
            <a:r>
              <a:rPr lang="en-US" kern="0" dirty="0"/>
              <a:t> provisioning demo: The Wi-Fi network at the member meeting was enhanced to offer a </a:t>
            </a:r>
            <a:r>
              <a:rPr lang="en-US" kern="0" dirty="0" err="1"/>
              <a:t>Passpoint</a:t>
            </a:r>
            <a:r>
              <a:rPr lang="en-US" kern="0" dirty="0"/>
              <a:t>-based network in parallel with the usual WPA3-Personal network</a:t>
            </a:r>
          </a:p>
        </p:txBody>
      </p:sp>
      <p:pic>
        <p:nvPicPr>
          <p:cNvPr id="9" name="Picture 8">
            <a:extLst>
              <a:ext uri="{FF2B5EF4-FFF2-40B4-BE49-F238E27FC236}">
                <a16:creationId xmlns:a16="http://schemas.microsoft.com/office/drawing/2014/main" id="{605825C0-C516-4022-A60F-D1EB876FD7F2}"/>
              </a:ext>
            </a:extLst>
          </p:cNvPr>
          <p:cNvPicPr>
            <a:picLocks noChangeAspect="1"/>
          </p:cNvPicPr>
          <p:nvPr/>
        </p:nvPicPr>
        <p:blipFill>
          <a:blip r:embed="rId2"/>
          <a:stretch>
            <a:fillRect/>
          </a:stretch>
        </p:blipFill>
        <p:spPr>
          <a:xfrm>
            <a:off x="7249361" y="978958"/>
            <a:ext cx="4009191" cy="4009191"/>
          </a:xfrm>
          <a:prstGeom prst="rect">
            <a:avLst/>
          </a:prstGeom>
        </p:spPr>
      </p:pic>
      <p:sp>
        <p:nvSpPr>
          <p:cNvPr id="2" name="Footer Placeholder 1">
            <a:extLst>
              <a:ext uri="{FF2B5EF4-FFF2-40B4-BE49-F238E27FC236}">
                <a16:creationId xmlns:a16="http://schemas.microsoft.com/office/drawing/2014/main" id="{38E774FD-61B4-45CB-922D-E46DED03B5E1}"/>
              </a:ext>
            </a:extLst>
          </p:cNvPr>
          <p:cNvSpPr>
            <a:spLocks noGrp="1"/>
          </p:cNvSpPr>
          <p:nvPr>
            <p:ph type="ftr" idx="14"/>
          </p:nvPr>
        </p:nvSpPr>
        <p:spPr/>
        <p:txBody>
          <a:bodyPr/>
          <a:lstStyle/>
          <a:p>
            <a:r>
              <a:rPr lang="en-GB"/>
              <a:t>Srinivas Kandala, Samsung Electronics</a:t>
            </a:r>
            <a:endParaRPr lang="en-GB" dirty="0"/>
          </a:p>
        </p:txBody>
      </p:sp>
      <p:sp>
        <p:nvSpPr>
          <p:cNvPr id="3" name="Slide Number Placeholder 2">
            <a:extLst>
              <a:ext uri="{FF2B5EF4-FFF2-40B4-BE49-F238E27FC236}">
                <a16:creationId xmlns:a16="http://schemas.microsoft.com/office/drawing/2014/main" id="{0AC26D40-0AB5-4DAD-AFB6-9EFB1EC1DD67}"/>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10" name="Date Placeholder 9">
            <a:extLst>
              <a:ext uri="{FF2B5EF4-FFF2-40B4-BE49-F238E27FC236}">
                <a16:creationId xmlns:a16="http://schemas.microsoft.com/office/drawing/2014/main" id="{A2A4E6A9-49EF-4298-8B59-7C67FD0214C8}"/>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266257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31BEB95F-5291-4561-A390-345709DFA7F4}"/>
              </a:ext>
            </a:extLst>
          </p:cNvPr>
          <p:cNvSpPr/>
          <p:nvPr/>
        </p:nvSpPr>
        <p:spPr>
          <a:xfrm>
            <a:off x="6786578" y="4250313"/>
            <a:ext cx="2138811" cy="2138811"/>
          </a:xfrm>
          <a:prstGeom prst="ellipse">
            <a:avLst/>
          </a:pr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3">
            <a:extLst>
              <a:ext uri="{FF2B5EF4-FFF2-40B4-BE49-F238E27FC236}">
                <a16:creationId xmlns:a16="http://schemas.microsoft.com/office/drawing/2014/main" id="{E84D9568-1466-418C-AE28-37E5A2240EAF}"/>
              </a:ext>
            </a:extLst>
          </p:cNvPr>
          <p:cNvSpPr txBox="1">
            <a:spLocks/>
          </p:cNvSpPr>
          <p:nvPr/>
        </p:nvSpPr>
        <p:spPr bwMode="auto">
          <a:xfrm>
            <a:off x="696685" y="758952"/>
            <a:ext cx="9695090" cy="61555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3600" kern="0">
                <a:cs typeface="Arial"/>
              </a:rPr>
              <a:t>Facilitate effective collaboration</a:t>
            </a:r>
            <a:endParaRPr lang="en-US" sz="3600" kern="0" dirty="0">
              <a:cs typeface="Arial"/>
            </a:endParaRPr>
          </a:p>
        </p:txBody>
      </p:sp>
      <p:sp>
        <p:nvSpPr>
          <p:cNvPr id="9" name="Text Placeholder 4">
            <a:extLst>
              <a:ext uri="{FF2B5EF4-FFF2-40B4-BE49-F238E27FC236}">
                <a16:creationId xmlns:a16="http://schemas.microsoft.com/office/drawing/2014/main" id="{EE560CAD-68DA-46B5-88B7-E870235966C8}"/>
              </a:ext>
            </a:extLst>
          </p:cNvPr>
          <p:cNvSpPr txBox="1">
            <a:spLocks/>
          </p:cNvSpPr>
          <p:nvPr/>
        </p:nvSpPr>
        <p:spPr bwMode="auto">
          <a:xfrm>
            <a:off x="694944" y="1920240"/>
            <a:ext cx="6396207" cy="3862062"/>
          </a:xfrm>
          <a:prstGeom prst="rect">
            <a:avLst/>
          </a:prstGeom>
          <a:noFill/>
          <a:ln w="9525">
            <a:noFill/>
            <a:round/>
            <a:headEnd/>
            <a:tailEnd/>
          </a:ln>
          <a:effectLst/>
        </p:spPr>
        <p:txBody>
          <a:bodyPr vert="horz" wrap="square" lIns="0" tIns="0" rIns="0" bIns="0" numCol="1" rtlCol="0" anchor="t" anchorCtr="0" compatLnSpc="1">
            <a:prstTxWarp prst="textNoShape">
              <a:avLst/>
            </a:prstTxWarp>
            <a:noAutofit/>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l"/>
            <a:r>
              <a:rPr lang="en-US" sz="2400" b="1" dirty="0"/>
              <a:t>Launched dynamic new web platforms showcasing solutions by technology and market </a:t>
            </a:r>
          </a:p>
          <a:p>
            <a:pPr algn="l"/>
            <a:r>
              <a:rPr lang="en-US" sz="2400" b="1" dirty="0">
                <a:hlinkClick r:id="rId2"/>
              </a:rPr>
              <a:t>Public</a:t>
            </a:r>
            <a:r>
              <a:rPr lang="en-US" sz="2400" b="1" dirty="0"/>
              <a:t> and </a:t>
            </a:r>
            <a:r>
              <a:rPr lang="en-US" sz="2400" b="1" dirty="0">
                <a:hlinkClick r:id="rId3"/>
              </a:rPr>
              <a:t>members-only</a:t>
            </a:r>
            <a:r>
              <a:rPr lang="en-US" sz="2400" b="1" dirty="0"/>
              <a:t> websites offer enhanced user experience and faster resource access with advanced filtering and search</a:t>
            </a:r>
          </a:p>
          <a:p>
            <a:pPr algn="l"/>
            <a:r>
              <a:rPr lang="en-US" sz="2400" b="1" dirty="0">
                <a:hlinkClick r:id="rId4"/>
              </a:rPr>
              <a:t>Regulatory and Policy Center </a:t>
            </a:r>
            <a:r>
              <a:rPr lang="en-US" sz="2400" b="1" dirty="0"/>
              <a:t>provides industry resources around 6 GHz advocacy </a:t>
            </a:r>
          </a:p>
          <a:p>
            <a:pPr algn="l"/>
            <a:r>
              <a:rPr lang="en-US" sz="2400" b="1" dirty="0"/>
              <a:t>Released series of </a:t>
            </a:r>
            <a:r>
              <a:rPr lang="en-US" sz="2400" b="1" dirty="0">
                <a:hlinkClick r:id="rId5"/>
              </a:rPr>
              <a:t>Learning Modules </a:t>
            </a:r>
            <a:r>
              <a:rPr lang="en-US" sz="2400" b="1" dirty="0"/>
              <a:t>for members covering various topics from testing and certification to brand and logo usage </a:t>
            </a:r>
            <a:r>
              <a:rPr lang="en-US" sz="2400" b="1" i="1" dirty="0"/>
              <a:t>(For members only)</a:t>
            </a:r>
          </a:p>
          <a:p>
            <a:pPr algn="l">
              <a:buFont typeface="Wingdings" panose="05000000000000000000" pitchFamily="2" charset="2"/>
              <a:buChar char="ü"/>
            </a:pPr>
            <a:endParaRPr lang="en-US" sz="2400" dirty="0"/>
          </a:p>
          <a:p>
            <a:endParaRPr lang="en-US" dirty="0"/>
          </a:p>
        </p:txBody>
      </p:sp>
      <p:sp>
        <p:nvSpPr>
          <p:cNvPr id="10" name="Oval 9">
            <a:extLst>
              <a:ext uri="{FF2B5EF4-FFF2-40B4-BE49-F238E27FC236}">
                <a16:creationId xmlns:a16="http://schemas.microsoft.com/office/drawing/2014/main" id="{43BF81DA-680B-44B0-A201-996912F5A439}"/>
              </a:ext>
            </a:extLst>
          </p:cNvPr>
          <p:cNvSpPr/>
          <p:nvPr/>
        </p:nvSpPr>
        <p:spPr>
          <a:xfrm>
            <a:off x="7435839" y="1388496"/>
            <a:ext cx="4410476" cy="4410474"/>
          </a:xfrm>
          <a:prstGeom prst="ellipse">
            <a:avLst/>
          </a:prstGeom>
          <a:noFill/>
          <a:ln w="19050">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Oval 15">
            <a:extLst>
              <a:ext uri="{FF2B5EF4-FFF2-40B4-BE49-F238E27FC236}">
                <a16:creationId xmlns:a16="http://schemas.microsoft.com/office/drawing/2014/main" id="{81F1F4F6-AFBD-4303-84B0-F6D63456D044}"/>
              </a:ext>
            </a:extLst>
          </p:cNvPr>
          <p:cNvSpPr/>
          <p:nvPr/>
        </p:nvSpPr>
        <p:spPr>
          <a:xfrm>
            <a:off x="7581722" y="1527032"/>
            <a:ext cx="4118709" cy="4118709"/>
          </a:xfrm>
          <a:prstGeom prst="ellipse">
            <a:avLst/>
          </a:pr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accent3"/>
              </a:solidFill>
            </a:endParaRPr>
          </a:p>
        </p:txBody>
      </p:sp>
      <p:sp>
        <p:nvSpPr>
          <p:cNvPr id="2" name="TextBox 1">
            <a:extLst>
              <a:ext uri="{FF2B5EF4-FFF2-40B4-BE49-F238E27FC236}">
                <a16:creationId xmlns:a16="http://schemas.microsoft.com/office/drawing/2014/main" id="{C1120AF7-A6CD-4FFA-BC97-5799CA99C773}"/>
              </a:ext>
            </a:extLst>
          </p:cNvPr>
          <p:cNvSpPr txBox="1"/>
          <p:nvPr/>
        </p:nvSpPr>
        <p:spPr>
          <a:xfrm>
            <a:off x="7964676" y="2616890"/>
            <a:ext cx="3352800" cy="1938992"/>
          </a:xfrm>
          <a:prstGeom prst="rect">
            <a:avLst/>
          </a:prstGeom>
          <a:noFill/>
        </p:spPr>
        <p:txBody>
          <a:bodyPr wrap="square" rtlCol="0">
            <a:spAutoFit/>
          </a:bodyPr>
          <a:lstStyle/>
          <a:p>
            <a:pPr algn="ctr"/>
            <a:r>
              <a:rPr lang="en-US" sz="4000" b="1" dirty="0">
                <a:solidFill>
                  <a:schemeClr val="tx1"/>
                </a:solidFill>
                <a:latin typeface="Arial"/>
                <a:cs typeface="Arial"/>
              </a:rPr>
              <a:t>New</a:t>
            </a:r>
          </a:p>
          <a:p>
            <a:pPr algn="ctr"/>
            <a:r>
              <a:rPr lang="en-US" sz="4000" b="1" dirty="0">
                <a:solidFill>
                  <a:schemeClr val="tx1"/>
                </a:solidFill>
                <a:latin typeface="Arial"/>
                <a:cs typeface="Arial"/>
              </a:rPr>
              <a:t>website launched!</a:t>
            </a:r>
            <a:endParaRPr lang="en-US" sz="4000" b="1" dirty="0">
              <a:solidFill>
                <a:schemeClr val="tx1"/>
              </a:solidFill>
            </a:endParaRPr>
          </a:p>
        </p:txBody>
      </p:sp>
      <p:sp>
        <p:nvSpPr>
          <p:cNvPr id="3" name="Footer Placeholder 2">
            <a:extLst>
              <a:ext uri="{FF2B5EF4-FFF2-40B4-BE49-F238E27FC236}">
                <a16:creationId xmlns:a16="http://schemas.microsoft.com/office/drawing/2014/main" id="{EA79928F-B00D-4BA8-83F9-4710FE86737F}"/>
              </a:ext>
            </a:extLst>
          </p:cNvPr>
          <p:cNvSpPr>
            <a:spLocks noGrp="1"/>
          </p:cNvSpPr>
          <p:nvPr>
            <p:ph type="ftr" idx="11"/>
          </p:nvPr>
        </p:nvSpPr>
        <p:spPr/>
        <p:txBody>
          <a:bodyPr/>
          <a:lstStyle/>
          <a:p>
            <a:r>
              <a:rPr lang="en-GB"/>
              <a:t>Srinivas Kandala, Samsung Electronics</a:t>
            </a:r>
          </a:p>
        </p:txBody>
      </p:sp>
      <p:sp>
        <p:nvSpPr>
          <p:cNvPr id="5" name="Slide Number Placeholder 4">
            <a:extLst>
              <a:ext uri="{FF2B5EF4-FFF2-40B4-BE49-F238E27FC236}">
                <a16:creationId xmlns:a16="http://schemas.microsoft.com/office/drawing/2014/main" id="{0ADE4338-5FA4-47A7-8D50-3F035A62CC0B}"/>
              </a:ext>
            </a:extLst>
          </p:cNvPr>
          <p:cNvSpPr>
            <a:spLocks noGrp="1"/>
          </p:cNvSpPr>
          <p:nvPr>
            <p:ph type="sldNum" idx="12"/>
          </p:nvPr>
        </p:nvSpPr>
        <p:spPr/>
        <p:txBody>
          <a:bodyPr/>
          <a:lstStyle/>
          <a:p>
            <a:r>
              <a:rPr lang="en-GB"/>
              <a:t>Slide </a:t>
            </a:r>
            <a:fld id="{DE40C9FC-4879-4F20-9ECA-A574A90476B7}" type="slidenum">
              <a:rPr lang="en-GB" smtClean="0"/>
              <a:pPr/>
              <a:t>64</a:t>
            </a:fld>
            <a:endParaRPr lang="en-GB"/>
          </a:p>
        </p:txBody>
      </p:sp>
      <p:sp>
        <p:nvSpPr>
          <p:cNvPr id="7" name="Date Placeholder 6">
            <a:extLst>
              <a:ext uri="{FF2B5EF4-FFF2-40B4-BE49-F238E27FC236}">
                <a16:creationId xmlns:a16="http://schemas.microsoft.com/office/drawing/2014/main" id="{FCFF71A5-B2A2-4A1D-8278-ED1DAC9CEB5D}"/>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2827304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03AC5-92DF-5719-32C4-E93F56A4CE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0911CA2-33B0-8F64-255D-D96412531509}"/>
              </a:ext>
            </a:extLst>
          </p:cNvPr>
          <p:cNvSpPr>
            <a:spLocks noGrp="1"/>
          </p:cNvSpPr>
          <p:nvPr>
            <p:ph type="title"/>
          </p:nvPr>
        </p:nvSpPr>
        <p:spPr>
          <a:xfrm>
            <a:off x="696686" y="762000"/>
            <a:ext cx="10789920" cy="685800"/>
          </a:xfrm>
        </p:spPr>
        <p:txBody>
          <a:bodyPr>
            <a:normAutofit fontScale="90000"/>
          </a:bodyPr>
          <a:lstStyle/>
          <a:p>
            <a:r>
              <a:rPr lang="en-US" dirty="0"/>
              <a:t>Strengthen engagement through digital and events</a:t>
            </a:r>
            <a:br>
              <a:rPr lang="en-US" dirty="0"/>
            </a:br>
            <a:endParaRPr lang="en-US" dirty="0"/>
          </a:p>
        </p:txBody>
      </p:sp>
      <p:sp>
        <p:nvSpPr>
          <p:cNvPr id="4" name="Content Placeholder 3">
            <a:extLst>
              <a:ext uri="{FF2B5EF4-FFF2-40B4-BE49-F238E27FC236}">
                <a16:creationId xmlns:a16="http://schemas.microsoft.com/office/drawing/2014/main" id="{A18F45CA-A4C6-A2AC-946A-0649791D58A3}"/>
              </a:ext>
            </a:extLst>
          </p:cNvPr>
          <p:cNvSpPr>
            <a:spLocks noGrp="1"/>
          </p:cNvSpPr>
          <p:nvPr>
            <p:ph idx="1"/>
          </p:nvPr>
        </p:nvSpPr>
        <p:spPr>
          <a:xfrm>
            <a:off x="694944" y="1920240"/>
            <a:ext cx="10798386" cy="4161896"/>
          </a:xfrm>
        </p:spPr>
        <p:txBody>
          <a:bodyPr vert="horz" lIns="0" tIns="0" rIns="0" bIns="0" rtlCol="0" anchor="t">
            <a:normAutofit fontScale="92500" lnSpcReduction="10000"/>
          </a:bodyPr>
          <a:lstStyle/>
          <a:p>
            <a:r>
              <a:rPr lang="en-US" dirty="0"/>
              <a:t>Global co-marketing campaign for Wi-Fi CERTIFIED </a:t>
            </a:r>
            <a:r>
              <a:rPr lang="en-US" dirty="0" err="1"/>
              <a:t>HaLow</a:t>
            </a:r>
            <a:r>
              <a:rPr lang="en-US" dirty="0"/>
              <a:t> with committed partners to promote and drive Wi-Fi </a:t>
            </a:r>
            <a:r>
              <a:rPr lang="en-US" dirty="0" err="1"/>
              <a:t>HaLow</a:t>
            </a:r>
            <a:r>
              <a:rPr lang="en-US" dirty="0"/>
              <a:t> certifications</a:t>
            </a:r>
            <a:endParaRPr lang="en-US" dirty="0">
              <a:cs typeface="Arial"/>
            </a:endParaRPr>
          </a:p>
          <a:p>
            <a:r>
              <a:rPr lang="en-US" dirty="0"/>
              <a:t>Keynote at </a:t>
            </a:r>
            <a:r>
              <a:rPr lang="en-US" dirty="0">
                <a:hlinkClick r:id="rId3"/>
              </a:rPr>
              <a:t>Wi-Fi World Congress USA 2025</a:t>
            </a:r>
            <a:r>
              <a:rPr lang="en-US" dirty="0"/>
              <a:t> in Mountain View, CA</a:t>
            </a:r>
            <a:endParaRPr lang="en-US" dirty="0">
              <a:cs typeface="Arial"/>
            </a:endParaRPr>
          </a:p>
          <a:p>
            <a:r>
              <a:rPr lang="en-US" dirty="0"/>
              <a:t>Keynote at </a:t>
            </a:r>
            <a:r>
              <a:rPr lang="en-US" dirty="0">
                <a:hlinkClick r:id="rId4"/>
              </a:rPr>
              <a:t>Wireless Global Congress Americas 2025</a:t>
            </a:r>
            <a:r>
              <a:rPr lang="en-US" dirty="0"/>
              <a:t> Dallas, TX</a:t>
            </a:r>
            <a:endParaRPr lang="en-US" dirty="0">
              <a:cs typeface="Arial"/>
            </a:endParaRPr>
          </a:p>
          <a:p>
            <a:r>
              <a:rPr lang="en-US" dirty="0">
                <a:cs typeface="Arial"/>
              </a:rPr>
              <a:t>Panel discussion at C</a:t>
            </a:r>
            <a:r>
              <a:rPr lang="en-US" dirty="0">
                <a:cs typeface="Arial"/>
                <a:hlinkClick r:id="rId5"/>
              </a:rPr>
              <a:t>ONNECTIONS</a:t>
            </a:r>
            <a:r>
              <a:rPr lang="en-US" dirty="0">
                <a:hlinkClick r:id="rId5"/>
              </a:rPr>
              <a:t>: The Premier Connected Home Conference</a:t>
            </a:r>
            <a:r>
              <a:rPr lang="en-US" dirty="0"/>
              <a:t> Dallas, TX</a:t>
            </a:r>
            <a:endParaRPr lang="en-US" dirty="0">
              <a:cs typeface="Arial"/>
            </a:endParaRPr>
          </a:p>
          <a:p>
            <a:r>
              <a:rPr lang="en-US" dirty="0"/>
              <a:t>Participation at </a:t>
            </a:r>
            <a:r>
              <a:rPr lang="en-US" dirty="0">
                <a:hlinkClick r:id="rId6"/>
              </a:rPr>
              <a:t>Mobile World Congress </a:t>
            </a:r>
            <a:r>
              <a:rPr lang="en-US" dirty="0"/>
              <a:t>in Barcelona, Spain</a:t>
            </a:r>
            <a:endParaRPr lang="en-US" dirty="0">
              <a:cs typeface="Arial"/>
            </a:endParaRPr>
          </a:p>
          <a:p>
            <a:r>
              <a:rPr lang="en-US" dirty="0"/>
              <a:t>Panel participation in </a:t>
            </a:r>
            <a:r>
              <a:rPr lang="en-US" i="1" dirty="0"/>
              <a:t>Collaboration: The Conduit to Our Connected Future </a:t>
            </a:r>
            <a:r>
              <a:rPr lang="en-US" dirty="0"/>
              <a:t>and networking event at </a:t>
            </a:r>
            <a:r>
              <a:rPr lang="en-US" dirty="0">
                <a:hlinkClick r:id="rId7"/>
              </a:rPr>
              <a:t>South by Southwest (SXSW) </a:t>
            </a:r>
            <a:r>
              <a:rPr lang="en-US" dirty="0"/>
              <a:t>in Austin, TX</a:t>
            </a:r>
            <a:endParaRPr lang="en-US" dirty="0">
              <a:cs typeface="Arial"/>
            </a:endParaRPr>
          </a:p>
          <a:p>
            <a:r>
              <a:rPr lang="en-US" dirty="0"/>
              <a:t>Panel discussion at </a:t>
            </a:r>
            <a:r>
              <a:rPr lang="en-US" dirty="0">
                <a:hlinkClick r:id="rId8"/>
              </a:rPr>
              <a:t>CableLabs Winter Conference </a:t>
            </a:r>
            <a:r>
              <a:rPr lang="en-US" dirty="0"/>
              <a:t>in Orlando, FL</a:t>
            </a:r>
            <a:endParaRPr lang="en-US" dirty="0">
              <a:cs typeface="Arial"/>
            </a:endParaRPr>
          </a:p>
          <a:p>
            <a:r>
              <a:rPr lang="en-US" dirty="0">
                <a:solidFill>
                  <a:schemeClr val="dk1"/>
                </a:solidFill>
              </a:rPr>
              <a:t>Panel participation in </a:t>
            </a:r>
            <a:r>
              <a:rPr lang="en-US" i="1" dirty="0">
                <a:solidFill>
                  <a:schemeClr val="dk1"/>
                </a:solidFill>
              </a:rPr>
              <a:t>FTTH and the future of wireless applications </a:t>
            </a:r>
            <a:r>
              <a:rPr lang="en-US" dirty="0">
                <a:solidFill>
                  <a:schemeClr val="dk1"/>
                </a:solidFill>
              </a:rPr>
              <a:t>at the </a:t>
            </a:r>
            <a:r>
              <a:rPr lang="en-US" dirty="0">
                <a:solidFill>
                  <a:schemeClr val="accent1"/>
                </a:solidFill>
                <a:hlinkClick r:id="rId9">
                  <a:extLst>
                    <a:ext uri="{A12FA001-AC4F-418D-AE19-62706E023703}">
                      <ahyp:hlinkClr xmlns:ahyp="http://schemas.microsoft.com/office/drawing/2018/hyperlinkcolor" val="tx"/>
                    </a:ext>
                  </a:extLst>
                </a:hlinkClick>
              </a:rPr>
              <a:t>FTTH Conference</a:t>
            </a:r>
            <a:r>
              <a:rPr lang="en-US" dirty="0">
                <a:solidFill>
                  <a:schemeClr val="accent2"/>
                </a:solidFill>
                <a:hlinkClick r:id="rId9">
                  <a:extLst>
                    <a:ext uri="{A12FA001-AC4F-418D-AE19-62706E023703}">
                      <ahyp:hlinkClr xmlns:ahyp="http://schemas.microsoft.com/office/drawing/2018/hyperlinkcolor" val="tx"/>
                    </a:ext>
                  </a:extLst>
                </a:hlinkClick>
              </a:rPr>
              <a:t> </a:t>
            </a:r>
            <a:r>
              <a:rPr lang="en-US" dirty="0">
                <a:solidFill>
                  <a:schemeClr val="dk1"/>
                </a:solidFill>
              </a:rPr>
              <a:t>in Amsterdam, Netherlands</a:t>
            </a:r>
            <a:endParaRPr lang="en-US" dirty="0">
              <a:solidFill>
                <a:schemeClr val="dk1"/>
              </a:solidFill>
              <a:cs typeface="Arial"/>
            </a:endParaRPr>
          </a:p>
          <a:p>
            <a:endParaRPr lang="en-US" dirty="0"/>
          </a:p>
          <a:p>
            <a:endParaRPr lang="en-US" dirty="0"/>
          </a:p>
        </p:txBody>
      </p:sp>
      <p:sp>
        <p:nvSpPr>
          <p:cNvPr id="2" name="Footer Placeholder 1">
            <a:extLst>
              <a:ext uri="{FF2B5EF4-FFF2-40B4-BE49-F238E27FC236}">
                <a16:creationId xmlns:a16="http://schemas.microsoft.com/office/drawing/2014/main" id="{AEA83BF5-9758-4F6F-AF3A-B5CD8E9DF116}"/>
              </a:ext>
            </a:extLst>
          </p:cNvPr>
          <p:cNvSpPr>
            <a:spLocks noGrp="1"/>
          </p:cNvSpPr>
          <p:nvPr>
            <p:ph type="ftr" idx="14"/>
          </p:nvPr>
        </p:nvSpPr>
        <p:spPr/>
        <p:txBody>
          <a:bodyPr/>
          <a:lstStyle/>
          <a:p>
            <a:r>
              <a:rPr lang="en-GB"/>
              <a:t>Srinivas Kandala, Samsung Electronics</a:t>
            </a:r>
            <a:endParaRPr lang="en-GB" dirty="0"/>
          </a:p>
        </p:txBody>
      </p:sp>
      <p:sp>
        <p:nvSpPr>
          <p:cNvPr id="5" name="Slide Number Placeholder 4">
            <a:extLst>
              <a:ext uri="{FF2B5EF4-FFF2-40B4-BE49-F238E27FC236}">
                <a16:creationId xmlns:a16="http://schemas.microsoft.com/office/drawing/2014/main" id="{843AD4C9-2A34-4C19-968A-D87D34573758}"/>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6" name="Date Placeholder 5">
            <a:extLst>
              <a:ext uri="{FF2B5EF4-FFF2-40B4-BE49-F238E27FC236}">
                <a16:creationId xmlns:a16="http://schemas.microsoft.com/office/drawing/2014/main" id="{468E01A3-7D19-417C-A5FA-68FEA4DE051A}"/>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0527205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AD68D-0CAF-414C-BAD0-8EF4A0C739DB}"/>
              </a:ext>
            </a:extLst>
          </p:cNvPr>
          <p:cNvSpPr>
            <a:spLocks noGrp="1"/>
          </p:cNvSpPr>
          <p:nvPr>
            <p:ph type="ctrTitle"/>
          </p:nvPr>
        </p:nvSpPr>
        <p:spPr/>
        <p:txBody>
          <a:bodyPr/>
          <a:lstStyle/>
          <a:p>
            <a:r>
              <a:rPr lang="en-US" dirty="0"/>
              <a:t>Updates</a:t>
            </a:r>
          </a:p>
        </p:txBody>
      </p:sp>
      <p:sp>
        <p:nvSpPr>
          <p:cNvPr id="3" name="Footer Placeholder 2">
            <a:extLst>
              <a:ext uri="{FF2B5EF4-FFF2-40B4-BE49-F238E27FC236}">
                <a16:creationId xmlns:a16="http://schemas.microsoft.com/office/drawing/2014/main" id="{8191A967-6ECB-44D8-8EE4-D0E4BF8F6D0D}"/>
              </a:ext>
            </a:extLst>
          </p:cNvPr>
          <p:cNvSpPr>
            <a:spLocks noGrp="1"/>
          </p:cNvSpPr>
          <p:nvPr>
            <p:ph type="ftr" idx="11"/>
          </p:nvPr>
        </p:nvSpPr>
        <p:spPr/>
        <p:txBody>
          <a:bodyPr/>
          <a:lstStyle/>
          <a:p>
            <a:r>
              <a:rPr lang="en-GB"/>
              <a:t>Srinivas Kandala, Samsung Electronics</a:t>
            </a:r>
          </a:p>
        </p:txBody>
      </p:sp>
      <p:sp>
        <p:nvSpPr>
          <p:cNvPr id="5" name="Slide Number Placeholder 4">
            <a:extLst>
              <a:ext uri="{FF2B5EF4-FFF2-40B4-BE49-F238E27FC236}">
                <a16:creationId xmlns:a16="http://schemas.microsoft.com/office/drawing/2014/main" id="{453339D1-B746-42D3-A8A2-AADB96426E86}"/>
              </a:ext>
            </a:extLst>
          </p:cNvPr>
          <p:cNvSpPr>
            <a:spLocks noGrp="1"/>
          </p:cNvSpPr>
          <p:nvPr>
            <p:ph type="sldNum" idx="12"/>
          </p:nvPr>
        </p:nvSpPr>
        <p:spPr/>
        <p:txBody>
          <a:bodyPr/>
          <a:lstStyle/>
          <a:p>
            <a:r>
              <a:rPr lang="en-GB"/>
              <a:t>Slide </a:t>
            </a:r>
            <a:fld id="{DE40C9FC-4879-4F20-9ECA-A574A90476B7}" type="slidenum">
              <a:rPr lang="en-GB" smtClean="0"/>
              <a:pPr/>
              <a:t>66</a:t>
            </a:fld>
            <a:endParaRPr lang="en-GB"/>
          </a:p>
        </p:txBody>
      </p:sp>
      <p:sp>
        <p:nvSpPr>
          <p:cNvPr id="7" name="Date Placeholder 6">
            <a:extLst>
              <a:ext uri="{FF2B5EF4-FFF2-40B4-BE49-F238E27FC236}">
                <a16:creationId xmlns:a16="http://schemas.microsoft.com/office/drawing/2014/main" id="{7C83CF36-3020-49B1-931F-DF81AF18E883}"/>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25437186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F95F-BF3E-52DD-79DF-194E40FA7CCD}"/>
              </a:ext>
            </a:extLst>
          </p:cNvPr>
          <p:cNvSpPr>
            <a:spLocks noGrp="1"/>
          </p:cNvSpPr>
          <p:nvPr>
            <p:ph type="title"/>
          </p:nvPr>
        </p:nvSpPr>
        <p:spPr/>
        <p:txBody>
          <a:bodyPr/>
          <a:lstStyle/>
          <a:p>
            <a:r>
              <a:rPr lang="en-US" sz="3600" dirty="0"/>
              <a:t>2025 updates to Wi-Fi CERTIFIED – </a:t>
            </a:r>
            <a:br>
              <a:rPr lang="en-US" sz="3600" dirty="0"/>
            </a:br>
            <a:r>
              <a:rPr lang="en-US" sz="3600" dirty="0"/>
              <a:t>work-in-progress</a:t>
            </a:r>
          </a:p>
        </p:txBody>
      </p:sp>
      <p:sp>
        <p:nvSpPr>
          <p:cNvPr id="3" name="Content Placeholder 2">
            <a:extLst>
              <a:ext uri="{FF2B5EF4-FFF2-40B4-BE49-F238E27FC236}">
                <a16:creationId xmlns:a16="http://schemas.microsoft.com/office/drawing/2014/main" id="{37D0B065-B45B-82AA-B1A0-47626EEE0F9A}"/>
              </a:ext>
            </a:extLst>
          </p:cNvPr>
          <p:cNvSpPr>
            <a:spLocks noGrp="1"/>
          </p:cNvSpPr>
          <p:nvPr>
            <p:ph idx="1"/>
          </p:nvPr>
        </p:nvSpPr>
        <p:spPr/>
        <p:txBody>
          <a:bodyPr vert="horz" lIns="0" tIns="0" rIns="0" bIns="0" rtlCol="0" anchor="t">
            <a:noAutofit/>
          </a:bodyPr>
          <a:lstStyle/>
          <a:p>
            <a:r>
              <a:rPr lang="en-US" dirty="0"/>
              <a:t>Wi-Fi 8 – task group formation for the development of certification for next generation of Wi-Fi technology</a:t>
            </a:r>
          </a:p>
          <a:p>
            <a:r>
              <a:rPr lang="en-US" dirty="0"/>
              <a:t>Wi-Fi CERTIFIED 7™ – additional capabilities are being added, including support for 20</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dirty="0"/>
              <a:t>MH</a:t>
            </a:r>
            <a:r>
              <a:rPr lang="en-US" sz="1800" dirty="0">
                <a:effectLst/>
                <a:latin typeface="Cambria Math" panose="02040503050406030204" pitchFamily="18" charset="0"/>
                <a:ea typeface="Aptos" panose="020B0004020202020204" pitchFamily="34" charset="0"/>
                <a:cs typeface="Cambria Math" panose="02040503050406030204" pitchFamily="18" charset="0"/>
              </a:rPr>
              <a:t>‑</a:t>
            </a:r>
            <a:r>
              <a:rPr lang="en-US" dirty="0"/>
              <a:t>only STA profile and 6 GHz device class compatibility </a:t>
            </a:r>
            <a:endParaRPr lang="en-US" dirty="0">
              <a:cs typeface="Arial"/>
            </a:endParaRPr>
          </a:p>
          <a:p>
            <a:r>
              <a:rPr lang="en-US" dirty="0"/>
              <a:t>Wi-Fi CERTIFIED 6 – updates to support features required for the XR market</a:t>
            </a:r>
          </a:p>
          <a:p>
            <a:r>
              <a:rPr lang="en-US" dirty="0"/>
              <a:t>Forward compatibility testing – expanding Generational Wi-Fi MAC/PHY coverage</a:t>
            </a:r>
          </a:p>
          <a:p>
            <a:r>
              <a:rPr lang="en-US" dirty="0"/>
              <a:t>Wi-Fi QoS Management – updates include adding support for analytics reporting</a:t>
            </a:r>
          </a:p>
          <a:p>
            <a:r>
              <a:rPr lang="en-US" dirty="0"/>
              <a:t>Additional ongoing maintenance work items include Wi-Fi test simplification, Wi-Fi </a:t>
            </a:r>
            <a:r>
              <a:rPr lang="en-US" dirty="0" err="1"/>
              <a:t>EasyMesh</a:t>
            </a:r>
            <a:r>
              <a:rPr lang="en-US" dirty="0"/>
              <a:t>, and Wi-Fi Easy Connect</a:t>
            </a:r>
          </a:p>
        </p:txBody>
      </p:sp>
      <p:sp>
        <p:nvSpPr>
          <p:cNvPr id="4" name="Footer Placeholder 3">
            <a:extLst>
              <a:ext uri="{FF2B5EF4-FFF2-40B4-BE49-F238E27FC236}">
                <a16:creationId xmlns:a16="http://schemas.microsoft.com/office/drawing/2014/main" id="{9BFD797C-6EC0-434A-AB34-5FFD4FE875B4}"/>
              </a:ext>
            </a:extLst>
          </p:cNvPr>
          <p:cNvSpPr>
            <a:spLocks noGrp="1"/>
          </p:cNvSpPr>
          <p:nvPr>
            <p:ph type="ftr" idx="14"/>
          </p:nvPr>
        </p:nvSpPr>
        <p:spPr/>
        <p:txBody>
          <a:bodyPr/>
          <a:lstStyle/>
          <a:p>
            <a:r>
              <a:rPr lang="en-GB"/>
              <a:t>Srinivas Kandala, Samsung Electronics</a:t>
            </a:r>
            <a:endParaRPr lang="en-GB" dirty="0"/>
          </a:p>
        </p:txBody>
      </p:sp>
      <p:sp>
        <p:nvSpPr>
          <p:cNvPr id="5" name="Slide Number Placeholder 4">
            <a:extLst>
              <a:ext uri="{FF2B5EF4-FFF2-40B4-BE49-F238E27FC236}">
                <a16:creationId xmlns:a16="http://schemas.microsoft.com/office/drawing/2014/main" id="{ED188A71-577C-414E-B317-B5F2596C2D5C}"/>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6" name="Date Placeholder 5">
            <a:extLst>
              <a:ext uri="{FF2B5EF4-FFF2-40B4-BE49-F238E27FC236}">
                <a16:creationId xmlns:a16="http://schemas.microsoft.com/office/drawing/2014/main" id="{4BA6911F-C138-4FF6-B996-99BFDF99E959}"/>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4124936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B4AC-A7D9-D53B-6F21-59754E6D3FCC}"/>
              </a:ext>
            </a:extLst>
          </p:cNvPr>
          <p:cNvSpPr>
            <a:spLocks noGrp="1"/>
          </p:cNvSpPr>
          <p:nvPr>
            <p:ph type="title"/>
          </p:nvPr>
        </p:nvSpPr>
        <p:spPr/>
        <p:txBody>
          <a:bodyPr/>
          <a:lstStyle/>
          <a:p>
            <a:r>
              <a:rPr lang="en-US" sz="3600" dirty="0"/>
              <a:t>Recent publications</a:t>
            </a:r>
          </a:p>
        </p:txBody>
      </p:sp>
      <p:sp>
        <p:nvSpPr>
          <p:cNvPr id="3" name="Content Placeholder 2">
            <a:extLst>
              <a:ext uri="{FF2B5EF4-FFF2-40B4-BE49-F238E27FC236}">
                <a16:creationId xmlns:a16="http://schemas.microsoft.com/office/drawing/2014/main" id="{6DAD18E0-BD64-D8AD-C304-45ADF02106CD}"/>
              </a:ext>
            </a:extLst>
          </p:cNvPr>
          <p:cNvSpPr>
            <a:spLocks noGrp="1"/>
          </p:cNvSpPr>
          <p:nvPr>
            <p:ph idx="1"/>
          </p:nvPr>
        </p:nvSpPr>
        <p:spPr/>
        <p:txBody>
          <a:bodyPr>
            <a:normAutofit fontScale="77500" lnSpcReduction="20000"/>
          </a:bodyPr>
          <a:lstStyle/>
          <a:p>
            <a:r>
              <a:rPr lang="en-US" dirty="0"/>
              <a:t>Press Releases</a:t>
            </a:r>
          </a:p>
          <a:p>
            <a:pPr lvl="1"/>
            <a:r>
              <a:rPr lang="en-US" b="1" i="0" u="none" strike="noStrike" dirty="0">
                <a:solidFill>
                  <a:srgbClr val="3D0B25"/>
                </a:solidFill>
                <a:effectLst/>
                <a:hlinkClick r:id="rId2"/>
              </a:rPr>
              <a:t>Wi-Fi Stakeholders Letter to the U.S. Congressional Committees</a:t>
            </a:r>
            <a:endParaRPr lang="en-US" b="1" i="0" u="none" strike="noStrike" dirty="0">
              <a:solidFill>
                <a:srgbClr val="3D0B25"/>
              </a:solidFill>
              <a:effectLst/>
            </a:endParaRPr>
          </a:p>
          <a:p>
            <a:pPr lvl="1"/>
            <a:r>
              <a:rPr lang="en-US" b="1" dirty="0">
                <a:hlinkClick r:id="rId3"/>
              </a:rPr>
              <a:t>Wi-Fi Alliance® congratulates Olivia Trusty on Senate confirmation to the FCC</a:t>
            </a:r>
            <a:endParaRPr lang="en-US" b="1" dirty="0"/>
          </a:p>
          <a:p>
            <a:pPr lvl="1"/>
            <a:r>
              <a:rPr lang="en-US" b="1" dirty="0">
                <a:hlinkClick r:id="rId4"/>
              </a:rPr>
              <a:t>Wi-Fi Alliance® congratulates Arielle Roth on Senate confirmation as NTIA Administrator</a:t>
            </a:r>
            <a:endParaRPr lang="en-US" b="1" i="0" u="none" strike="noStrike" dirty="0">
              <a:solidFill>
                <a:srgbClr val="3D0B25"/>
              </a:solidFill>
              <a:effectLst/>
            </a:endParaRPr>
          </a:p>
          <a:p>
            <a:r>
              <a:rPr lang="en-US" dirty="0"/>
              <a:t>Interoperability Insights </a:t>
            </a:r>
            <a:r>
              <a:rPr lang="en-US" sz="1500" i="1" dirty="0"/>
              <a:t>(</a:t>
            </a:r>
            <a:r>
              <a:rPr lang="en-US" sz="1500" b="1" i="1" dirty="0"/>
              <a:t>available to members only</a:t>
            </a:r>
            <a:r>
              <a:rPr lang="en-US" sz="1500" i="1" dirty="0"/>
              <a:t>)</a:t>
            </a:r>
          </a:p>
          <a:p>
            <a:pPr lvl="1"/>
            <a:r>
              <a:rPr lang="en-US" b="1" i="0" u="none" strike="noStrike" dirty="0">
                <a:solidFill>
                  <a:srgbClr val="3D0B25"/>
                </a:solidFill>
                <a:effectLst/>
                <a:hlinkClick r:id="rId5"/>
              </a:rPr>
              <a:t>April 2025</a:t>
            </a:r>
            <a:endParaRPr lang="en-US" dirty="0"/>
          </a:p>
          <a:p>
            <a:r>
              <a:rPr lang="en-US" dirty="0"/>
              <a:t>The Beacon Blog</a:t>
            </a:r>
          </a:p>
          <a:p>
            <a:pPr lvl="1"/>
            <a:r>
              <a:rPr lang="en-US" b="1" dirty="0">
                <a:hlinkClick r:id="rId6"/>
              </a:rPr>
              <a:t>Powering a connected world: Wi-Fi® momentum in 2025</a:t>
            </a:r>
            <a:endParaRPr lang="en-US" b="1" dirty="0"/>
          </a:p>
          <a:p>
            <a:pPr lvl="1"/>
            <a:r>
              <a:rPr lang="en-US" b="1" dirty="0">
                <a:hlinkClick r:id="rId7"/>
              </a:rPr>
              <a:t>6 GHz Wi-Fi®: 5 years of unparalleled wireless innovation</a:t>
            </a:r>
            <a:endParaRPr lang="en-US" b="1" dirty="0"/>
          </a:p>
          <a:p>
            <a:pPr lvl="1"/>
            <a:r>
              <a:rPr lang="en-US" b="1" dirty="0">
                <a:hlinkClick r:id="rId8"/>
              </a:rPr>
              <a:t>Wi-Fi CERTIFIED®: Future-proofing enterprise networks</a:t>
            </a:r>
            <a:endParaRPr lang="en-US" dirty="0"/>
          </a:p>
          <a:p>
            <a:r>
              <a:rPr lang="en-US" dirty="0"/>
              <a:t>The Signal Podcast</a:t>
            </a:r>
          </a:p>
          <a:p>
            <a:pPr lvl="1"/>
            <a:r>
              <a:rPr lang="en-US" b="1" dirty="0">
                <a:hlinkClick r:id="rId9"/>
              </a:rPr>
              <a:t>Episode 83: Wi-Fi 7 and AI enable intelligence at the edge with Vineet </a:t>
            </a:r>
            <a:r>
              <a:rPr lang="en-US" b="1" dirty="0" err="1">
                <a:hlinkClick r:id="rId9"/>
              </a:rPr>
              <a:t>Ganju</a:t>
            </a:r>
            <a:r>
              <a:rPr lang="en-US" b="1" dirty="0">
                <a:hlinkClick r:id="rId9"/>
              </a:rPr>
              <a:t> of Synaptics</a:t>
            </a:r>
            <a:endParaRPr lang="en-US" b="1" dirty="0"/>
          </a:p>
          <a:p>
            <a:pPr lvl="1"/>
            <a:r>
              <a:rPr lang="en-US" b="1" dirty="0">
                <a:hlinkClick r:id="rId10"/>
              </a:rPr>
              <a:t>Episode 82: UWB and Wi-Fi 7 are unlocking a more aware ecosystem with Shadi </a:t>
            </a:r>
            <a:r>
              <a:rPr lang="en-US" b="1" dirty="0" err="1">
                <a:hlinkClick r:id="rId10"/>
              </a:rPr>
              <a:t>Hawawini</a:t>
            </a:r>
            <a:r>
              <a:rPr lang="en-US" b="1" dirty="0">
                <a:hlinkClick r:id="rId10"/>
              </a:rPr>
              <a:t> of Qorvo</a:t>
            </a:r>
            <a:endParaRPr lang="en-US" b="1" dirty="0"/>
          </a:p>
          <a:p>
            <a:pPr lvl="1"/>
            <a:r>
              <a:rPr lang="en-US" b="1" dirty="0">
                <a:hlinkClick r:id="rId11"/>
              </a:rPr>
              <a:t>Episode 81: Wi-Fi 7 and AI are powering the next generation of gaming, PCs, and more with Shishir Gupta of Qualcomm</a:t>
            </a:r>
            <a:endParaRPr lang="en-US" b="1" dirty="0"/>
          </a:p>
          <a:p>
            <a:pPr lvl="1"/>
            <a:endParaRPr lang="en-US" dirty="0"/>
          </a:p>
        </p:txBody>
      </p:sp>
      <p:sp>
        <p:nvSpPr>
          <p:cNvPr id="4" name="Footer Placeholder 3">
            <a:extLst>
              <a:ext uri="{FF2B5EF4-FFF2-40B4-BE49-F238E27FC236}">
                <a16:creationId xmlns:a16="http://schemas.microsoft.com/office/drawing/2014/main" id="{1E66F532-9237-4AB6-BD1F-F0D3E0018F54}"/>
              </a:ext>
            </a:extLst>
          </p:cNvPr>
          <p:cNvSpPr>
            <a:spLocks noGrp="1"/>
          </p:cNvSpPr>
          <p:nvPr>
            <p:ph type="ftr" idx="14"/>
          </p:nvPr>
        </p:nvSpPr>
        <p:spPr/>
        <p:txBody>
          <a:bodyPr/>
          <a:lstStyle/>
          <a:p>
            <a:r>
              <a:rPr lang="en-GB"/>
              <a:t>Srinivas Kandala, Samsung Electronics</a:t>
            </a:r>
            <a:endParaRPr lang="en-GB" dirty="0"/>
          </a:p>
        </p:txBody>
      </p:sp>
      <p:sp>
        <p:nvSpPr>
          <p:cNvPr id="5" name="Slide Number Placeholder 4">
            <a:extLst>
              <a:ext uri="{FF2B5EF4-FFF2-40B4-BE49-F238E27FC236}">
                <a16:creationId xmlns:a16="http://schemas.microsoft.com/office/drawing/2014/main" id="{74D86EA5-DB30-4E6E-94FF-A75CDF343997}"/>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6" name="Date Placeholder 5">
            <a:extLst>
              <a:ext uri="{FF2B5EF4-FFF2-40B4-BE49-F238E27FC236}">
                <a16:creationId xmlns:a16="http://schemas.microsoft.com/office/drawing/2014/main" id="{2B3F375D-E0E4-4FB3-9F26-B9F4AA75DFF6}"/>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9384924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D2148-09D5-3FE8-F0AB-F431416516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A129A-810A-09C1-85CD-DA0BE7BA3D2C}"/>
              </a:ext>
            </a:extLst>
          </p:cNvPr>
          <p:cNvSpPr>
            <a:spLocks noGrp="1"/>
          </p:cNvSpPr>
          <p:nvPr>
            <p:ph type="title"/>
          </p:nvPr>
        </p:nvSpPr>
        <p:spPr>
          <a:xfrm>
            <a:off x="696686" y="762000"/>
            <a:ext cx="10789920" cy="685800"/>
          </a:xfrm>
        </p:spPr>
        <p:txBody>
          <a:bodyPr/>
          <a:lstStyle/>
          <a:p>
            <a:r>
              <a:rPr lang="en-US" sz="3600" dirty="0"/>
              <a:t>Upcoming Wi-Fi Alliance events in 2025/26</a:t>
            </a:r>
          </a:p>
        </p:txBody>
      </p:sp>
      <p:graphicFrame>
        <p:nvGraphicFramePr>
          <p:cNvPr id="6" name="Content Placeholder 5">
            <a:extLst>
              <a:ext uri="{FF2B5EF4-FFF2-40B4-BE49-F238E27FC236}">
                <a16:creationId xmlns:a16="http://schemas.microsoft.com/office/drawing/2014/main" id="{DAD0A194-63F8-252B-7E2E-F1CDAB91182B}"/>
              </a:ext>
            </a:extLst>
          </p:cNvPr>
          <p:cNvGraphicFramePr>
            <a:graphicFrameLocks noGrp="1"/>
          </p:cNvGraphicFramePr>
          <p:nvPr>
            <p:ph sz="half" idx="1"/>
          </p:nvPr>
        </p:nvGraphicFramePr>
        <p:xfrm>
          <a:off x="678101" y="2200946"/>
          <a:ext cx="10790235" cy="1645920"/>
        </p:xfrm>
        <a:graphic>
          <a:graphicData uri="http://schemas.openxmlformats.org/drawingml/2006/table">
            <a:tbl>
              <a:tblPr firstRow="1" bandRow="1">
                <a:tableStyleId>{69CF1AB2-1976-4502-BF36-3FF5EA218861}</a:tableStyleId>
              </a:tblPr>
              <a:tblGrid>
                <a:gridCol w="3596745">
                  <a:extLst>
                    <a:ext uri="{9D8B030D-6E8A-4147-A177-3AD203B41FA5}">
                      <a16:colId xmlns:a16="http://schemas.microsoft.com/office/drawing/2014/main" val="3708710146"/>
                    </a:ext>
                  </a:extLst>
                </a:gridCol>
                <a:gridCol w="3596745">
                  <a:extLst>
                    <a:ext uri="{9D8B030D-6E8A-4147-A177-3AD203B41FA5}">
                      <a16:colId xmlns:a16="http://schemas.microsoft.com/office/drawing/2014/main" val="1126727353"/>
                    </a:ext>
                  </a:extLst>
                </a:gridCol>
                <a:gridCol w="3596745">
                  <a:extLst>
                    <a:ext uri="{9D8B030D-6E8A-4147-A177-3AD203B41FA5}">
                      <a16:colId xmlns:a16="http://schemas.microsoft.com/office/drawing/2014/main" val="4236895271"/>
                    </a:ext>
                  </a:extLst>
                </a:gridCol>
              </a:tblGrid>
              <a:tr h="822960">
                <a:tc>
                  <a:txBody>
                    <a:bodyPr/>
                    <a:lstStyle/>
                    <a:p>
                      <a:r>
                        <a:rPr lang="en-US" sz="1800" b="1" i="0" u="none" strike="noStrike" kern="1200" dirty="0">
                          <a:solidFill>
                            <a:schemeClr val="dk1"/>
                          </a:solidFill>
                          <a:effectLst/>
                          <a:latin typeface="+mn-lt"/>
                          <a:ea typeface="+mn-ea"/>
                          <a:cs typeface="+mn-cs"/>
                          <a:hlinkClick r:id="rId2"/>
                        </a:rPr>
                        <a:t>Wi-Fi Alliance Member Meeting - Amsterdam</a:t>
                      </a:r>
                      <a:endParaRPr lang="en-US" dirty="0"/>
                    </a:p>
                  </a:txBody>
                  <a:tcPr anchor="ctr"/>
                </a:tc>
                <a:tc>
                  <a:txBody>
                    <a:bodyPr/>
                    <a:lstStyle/>
                    <a:p>
                      <a:r>
                        <a:rPr lang="en-US" b="0" dirty="0"/>
                        <a:t>October 21 – 23, 2025</a:t>
                      </a:r>
                    </a:p>
                  </a:txBody>
                  <a:tcPr anchor="ctr"/>
                </a:tc>
                <a:tc>
                  <a:txBody>
                    <a:bodyPr/>
                    <a:lstStyle/>
                    <a:p>
                      <a:r>
                        <a:rPr lang="en-US" sz="1800" b="0" i="0" kern="1200" dirty="0">
                          <a:solidFill>
                            <a:schemeClr val="dk1"/>
                          </a:solidFill>
                          <a:effectLst/>
                          <a:latin typeface="+mn-lt"/>
                          <a:ea typeface="+mn-ea"/>
                          <a:cs typeface="+mn-cs"/>
                        </a:rPr>
                        <a:t>Amsterdam, Netherlands</a:t>
                      </a:r>
                      <a:endParaRPr lang="en-US" b="0" dirty="0"/>
                    </a:p>
                  </a:txBody>
                  <a:tcPr anchor="ctr"/>
                </a:tc>
                <a:extLst>
                  <a:ext uri="{0D108BD9-81ED-4DB2-BD59-A6C34878D82A}">
                    <a16:rowId xmlns:a16="http://schemas.microsoft.com/office/drawing/2014/main" val="732077392"/>
                  </a:ext>
                </a:extLst>
              </a:tr>
              <a:tr h="822960">
                <a:tc>
                  <a:txBody>
                    <a:bodyPr/>
                    <a:lstStyle/>
                    <a:p>
                      <a:r>
                        <a:rPr lang="en-US" b="1" dirty="0">
                          <a:hlinkClick r:id="rId3"/>
                        </a:rPr>
                        <a:t>Wi-Fi Alliance Member Meeting - Bangkok</a:t>
                      </a:r>
                      <a:endParaRPr lang="en-US" b="1" dirty="0"/>
                    </a:p>
                  </a:txBody>
                  <a:tcPr anchor="ctr"/>
                </a:tc>
                <a:tc>
                  <a:txBody>
                    <a:bodyPr/>
                    <a:lstStyle/>
                    <a:p>
                      <a:r>
                        <a:rPr lang="en-US" b="0" dirty="0"/>
                        <a:t>February 3 – 5, 2026</a:t>
                      </a:r>
                    </a:p>
                  </a:txBody>
                  <a:tcPr anchor="ctr"/>
                </a:tc>
                <a:tc>
                  <a:txBody>
                    <a:bodyPr/>
                    <a:lstStyle/>
                    <a:p>
                      <a:r>
                        <a:rPr lang="en-US" b="0" dirty="0"/>
                        <a:t>Bangkok, Thailand</a:t>
                      </a:r>
                    </a:p>
                  </a:txBody>
                  <a:tcPr anchor="ctr"/>
                </a:tc>
                <a:extLst>
                  <a:ext uri="{0D108BD9-81ED-4DB2-BD59-A6C34878D82A}">
                    <a16:rowId xmlns:a16="http://schemas.microsoft.com/office/drawing/2014/main" val="1581476166"/>
                  </a:ext>
                </a:extLst>
              </a:tr>
            </a:tbl>
          </a:graphicData>
        </a:graphic>
      </p:graphicFrame>
      <p:graphicFrame>
        <p:nvGraphicFramePr>
          <p:cNvPr id="7" name="Content Placeholder 6">
            <a:extLst>
              <a:ext uri="{FF2B5EF4-FFF2-40B4-BE49-F238E27FC236}">
                <a16:creationId xmlns:a16="http://schemas.microsoft.com/office/drawing/2014/main" id="{B3515EC2-5CFA-12DD-EE0D-7067D00161D7}"/>
              </a:ext>
            </a:extLst>
          </p:cNvPr>
          <p:cNvGraphicFramePr>
            <a:graphicFrameLocks noGrp="1"/>
          </p:cNvGraphicFramePr>
          <p:nvPr>
            <p:ph sz="half" idx="2"/>
          </p:nvPr>
        </p:nvGraphicFramePr>
        <p:xfrm>
          <a:off x="696686" y="4663440"/>
          <a:ext cx="10790463" cy="822960"/>
        </p:xfrm>
        <a:graphic>
          <a:graphicData uri="http://schemas.openxmlformats.org/drawingml/2006/table">
            <a:tbl>
              <a:tblPr firstRow="1" bandRow="1">
                <a:tableStyleId>{69CF1AB2-1976-4502-BF36-3FF5EA218861}</a:tableStyleId>
              </a:tblPr>
              <a:tblGrid>
                <a:gridCol w="3596821">
                  <a:extLst>
                    <a:ext uri="{9D8B030D-6E8A-4147-A177-3AD203B41FA5}">
                      <a16:colId xmlns:a16="http://schemas.microsoft.com/office/drawing/2014/main" val="4031284440"/>
                    </a:ext>
                  </a:extLst>
                </a:gridCol>
                <a:gridCol w="3596821">
                  <a:extLst>
                    <a:ext uri="{9D8B030D-6E8A-4147-A177-3AD203B41FA5}">
                      <a16:colId xmlns:a16="http://schemas.microsoft.com/office/drawing/2014/main" val="98428241"/>
                    </a:ext>
                  </a:extLst>
                </a:gridCol>
                <a:gridCol w="3596821">
                  <a:extLst>
                    <a:ext uri="{9D8B030D-6E8A-4147-A177-3AD203B41FA5}">
                      <a16:colId xmlns:a16="http://schemas.microsoft.com/office/drawing/2014/main" val="295254671"/>
                    </a:ext>
                  </a:extLst>
                </a:gridCol>
              </a:tblGrid>
              <a:tr h="411480">
                <a:tc>
                  <a:txBody>
                    <a:bodyPr/>
                    <a:lstStyle/>
                    <a:p>
                      <a:r>
                        <a:rPr lang="en-US" sz="1800" b="1" i="0" u="none" strike="noStrike" kern="1200" dirty="0">
                          <a:solidFill>
                            <a:schemeClr val="dk1"/>
                          </a:solidFill>
                          <a:effectLst/>
                          <a:latin typeface="+mn-lt"/>
                          <a:ea typeface="+mn-ea"/>
                          <a:cs typeface="+mn-cs"/>
                          <a:hlinkClick r:id="rId4"/>
                        </a:rPr>
                        <a:t>Wi-Fi 6 and Wi-Fi 7</a:t>
                      </a:r>
                      <a:endParaRPr lang="en-US" dirty="0"/>
                    </a:p>
                  </a:txBody>
                  <a:tcPr anchor="ctr"/>
                </a:tc>
                <a:tc>
                  <a:txBody>
                    <a:bodyPr/>
                    <a:lstStyle/>
                    <a:p>
                      <a:r>
                        <a:rPr lang="en-US" b="0" dirty="0"/>
                        <a:t>September 8 </a:t>
                      </a:r>
                      <a:r>
                        <a:rPr lang="en-US" sz="1800" b="0" i="0" kern="1200" dirty="0">
                          <a:solidFill>
                            <a:schemeClr val="dk1"/>
                          </a:solidFill>
                          <a:effectLst/>
                          <a:latin typeface="+mn-lt"/>
                          <a:ea typeface="+mn-ea"/>
                          <a:cs typeface="+mn-cs"/>
                        </a:rPr>
                        <a:t>-</a:t>
                      </a:r>
                      <a:r>
                        <a:rPr lang="en-US" b="0" dirty="0"/>
                        <a:t> 12, 2025</a:t>
                      </a:r>
                    </a:p>
                  </a:txBody>
                  <a:tcPr anchor="ctr"/>
                </a:tc>
                <a:tc>
                  <a:txBody>
                    <a:bodyPr/>
                    <a:lstStyle/>
                    <a:p>
                      <a:r>
                        <a:rPr lang="en-US" sz="1800" b="0" i="0" kern="1200" dirty="0">
                          <a:solidFill>
                            <a:schemeClr val="dk1"/>
                          </a:solidFill>
                          <a:effectLst/>
                          <a:latin typeface="+mn-lt"/>
                          <a:ea typeface="+mn-ea"/>
                          <a:cs typeface="+mn-cs"/>
                        </a:rPr>
                        <a:t>California, Taipei, Shenzhen City</a:t>
                      </a:r>
                      <a:endParaRPr lang="en-US" b="0" dirty="0"/>
                    </a:p>
                  </a:txBody>
                  <a:tcPr anchor="ctr"/>
                </a:tc>
                <a:extLst>
                  <a:ext uri="{0D108BD9-81ED-4DB2-BD59-A6C34878D82A}">
                    <a16:rowId xmlns:a16="http://schemas.microsoft.com/office/drawing/2014/main" val="53598303"/>
                  </a:ext>
                </a:extLst>
              </a:tr>
              <a:tr h="411480">
                <a:tc>
                  <a:txBody>
                    <a:bodyPr/>
                    <a:lstStyle/>
                    <a:p>
                      <a:r>
                        <a:rPr lang="fr-FR" sz="1800" b="1" i="0" u="sng" kern="1200" dirty="0">
                          <a:solidFill>
                            <a:schemeClr val="dk1"/>
                          </a:solidFill>
                          <a:effectLst/>
                          <a:latin typeface="+mn-lt"/>
                          <a:ea typeface="+mn-ea"/>
                          <a:cs typeface="+mn-cs"/>
                          <a:hlinkClick r:id="rId5"/>
                        </a:rPr>
                        <a:t>Wi Fi Location IE#12</a:t>
                      </a:r>
                      <a:endParaRPr lang="en-US" dirty="0"/>
                    </a:p>
                  </a:txBody>
                  <a:tcPr anchor="ctr"/>
                </a:tc>
                <a:tc>
                  <a:txBody>
                    <a:bodyPr/>
                    <a:lstStyle/>
                    <a:p>
                      <a:r>
                        <a:rPr lang="en-US" b="0" dirty="0"/>
                        <a:t>November 3 </a:t>
                      </a:r>
                      <a:r>
                        <a:rPr lang="en-US" sz="1800" b="0" i="0" kern="1200" dirty="0">
                          <a:solidFill>
                            <a:schemeClr val="dk1"/>
                          </a:solidFill>
                          <a:effectLst/>
                          <a:latin typeface="+mn-lt"/>
                          <a:ea typeface="+mn-ea"/>
                          <a:cs typeface="+mn-cs"/>
                        </a:rPr>
                        <a:t>- </a:t>
                      </a:r>
                      <a:r>
                        <a:rPr lang="en-US" b="0" dirty="0"/>
                        <a:t>7, 2025</a:t>
                      </a:r>
                    </a:p>
                  </a:txBody>
                  <a:tcPr anchor="ctr"/>
                </a:tc>
                <a:tc>
                  <a:txBody>
                    <a:bodyPr/>
                    <a:lstStyle/>
                    <a:p>
                      <a:r>
                        <a:rPr lang="en-US" sz="1800" b="0" i="0" kern="1200" dirty="0">
                          <a:solidFill>
                            <a:schemeClr val="dk1"/>
                          </a:solidFill>
                          <a:effectLst/>
                          <a:latin typeface="+mn-lt"/>
                          <a:ea typeface="+mn-ea"/>
                          <a:cs typeface="+mn-cs"/>
                        </a:rPr>
                        <a:t>California</a:t>
                      </a:r>
                      <a:endParaRPr lang="en-US" b="0" dirty="0"/>
                    </a:p>
                  </a:txBody>
                  <a:tcPr anchor="ctr"/>
                </a:tc>
                <a:extLst>
                  <a:ext uri="{0D108BD9-81ED-4DB2-BD59-A6C34878D82A}">
                    <a16:rowId xmlns:a16="http://schemas.microsoft.com/office/drawing/2014/main" val="445413981"/>
                  </a:ext>
                </a:extLst>
              </a:tr>
            </a:tbl>
          </a:graphicData>
        </a:graphic>
      </p:graphicFrame>
      <p:graphicFrame>
        <p:nvGraphicFramePr>
          <p:cNvPr id="8" name="Table 7">
            <a:extLst>
              <a:ext uri="{FF2B5EF4-FFF2-40B4-BE49-F238E27FC236}">
                <a16:creationId xmlns:a16="http://schemas.microsoft.com/office/drawing/2014/main" id="{234F30C2-8C73-EDC5-460D-90119E22B3D3}"/>
              </a:ext>
            </a:extLst>
          </p:cNvPr>
          <p:cNvGraphicFramePr>
            <a:graphicFrameLocks noGrp="1"/>
          </p:cNvGraphicFramePr>
          <p:nvPr/>
        </p:nvGraphicFramePr>
        <p:xfrm>
          <a:off x="696686" y="1752600"/>
          <a:ext cx="10771650" cy="370840"/>
        </p:xfrm>
        <a:graphic>
          <a:graphicData uri="http://schemas.openxmlformats.org/drawingml/2006/table">
            <a:tbl>
              <a:tblPr firstRow="1" bandRow="1">
                <a:tableStyleId>{5C22544A-7EE6-4342-B048-85BDC9FD1C3A}</a:tableStyleId>
              </a:tblPr>
              <a:tblGrid>
                <a:gridCol w="10771650">
                  <a:extLst>
                    <a:ext uri="{9D8B030D-6E8A-4147-A177-3AD203B41FA5}">
                      <a16:colId xmlns:a16="http://schemas.microsoft.com/office/drawing/2014/main" val="3365393314"/>
                    </a:ext>
                  </a:extLst>
                </a:gridCol>
              </a:tblGrid>
              <a:tr h="370840">
                <a:tc>
                  <a:txBody>
                    <a:bodyPr/>
                    <a:lstStyle/>
                    <a:p>
                      <a:r>
                        <a:rPr lang="en-US" dirty="0"/>
                        <a:t>Wi-Fi Alliance Member Meetings</a:t>
                      </a:r>
                    </a:p>
                  </a:txBody>
                  <a:tcPr/>
                </a:tc>
                <a:extLst>
                  <a:ext uri="{0D108BD9-81ED-4DB2-BD59-A6C34878D82A}">
                    <a16:rowId xmlns:a16="http://schemas.microsoft.com/office/drawing/2014/main" val="2659080909"/>
                  </a:ext>
                </a:extLst>
              </a:tr>
            </a:tbl>
          </a:graphicData>
        </a:graphic>
      </p:graphicFrame>
      <p:graphicFrame>
        <p:nvGraphicFramePr>
          <p:cNvPr id="9" name="Table 8">
            <a:extLst>
              <a:ext uri="{FF2B5EF4-FFF2-40B4-BE49-F238E27FC236}">
                <a16:creationId xmlns:a16="http://schemas.microsoft.com/office/drawing/2014/main" id="{DA5D9CA0-A5DA-72ED-0BBD-8DE06AD4A9F8}"/>
              </a:ext>
            </a:extLst>
          </p:cNvPr>
          <p:cNvGraphicFramePr>
            <a:graphicFrameLocks noGrp="1"/>
          </p:cNvGraphicFramePr>
          <p:nvPr/>
        </p:nvGraphicFramePr>
        <p:xfrm>
          <a:off x="678101" y="4215094"/>
          <a:ext cx="10809048" cy="370840"/>
        </p:xfrm>
        <a:graphic>
          <a:graphicData uri="http://schemas.openxmlformats.org/drawingml/2006/table">
            <a:tbl>
              <a:tblPr firstRow="1" bandRow="1">
                <a:tableStyleId>{5C22544A-7EE6-4342-B048-85BDC9FD1C3A}</a:tableStyleId>
              </a:tblPr>
              <a:tblGrid>
                <a:gridCol w="10809048">
                  <a:extLst>
                    <a:ext uri="{9D8B030D-6E8A-4147-A177-3AD203B41FA5}">
                      <a16:colId xmlns:a16="http://schemas.microsoft.com/office/drawing/2014/main" val="3365393314"/>
                    </a:ext>
                  </a:extLst>
                </a:gridCol>
              </a:tblGrid>
              <a:tr h="370840">
                <a:tc>
                  <a:txBody>
                    <a:bodyPr/>
                    <a:lstStyle/>
                    <a:p>
                      <a:r>
                        <a:rPr lang="en-US" dirty="0"/>
                        <a:t>Wi-Fi Alliance Interoperability Events</a:t>
                      </a:r>
                    </a:p>
                  </a:txBody>
                  <a:tcPr/>
                </a:tc>
                <a:extLst>
                  <a:ext uri="{0D108BD9-81ED-4DB2-BD59-A6C34878D82A}">
                    <a16:rowId xmlns:a16="http://schemas.microsoft.com/office/drawing/2014/main" val="2659080909"/>
                  </a:ext>
                </a:extLst>
              </a:tr>
            </a:tbl>
          </a:graphicData>
        </a:graphic>
      </p:graphicFrame>
      <p:sp>
        <p:nvSpPr>
          <p:cNvPr id="4" name="TextBox 3">
            <a:extLst>
              <a:ext uri="{FF2B5EF4-FFF2-40B4-BE49-F238E27FC236}">
                <a16:creationId xmlns:a16="http://schemas.microsoft.com/office/drawing/2014/main" id="{7DC7DC8F-584A-9184-0066-4C6D74B5421C}"/>
              </a:ext>
            </a:extLst>
          </p:cNvPr>
          <p:cNvSpPr txBox="1"/>
          <p:nvPr/>
        </p:nvSpPr>
        <p:spPr>
          <a:xfrm>
            <a:off x="4269590" y="6172200"/>
            <a:ext cx="3217392" cy="369332"/>
          </a:xfrm>
          <a:prstGeom prst="rect">
            <a:avLst/>
          </a:prstGeom>
          <a:noFill/>
        </p:spPr>
        <p:txBody>
          <a:bodyPr wrap="square">
            <a:spAutoFit/>
          </a:bodyPr>
          <a:lstStyle/>
          <a:p>
            <a:r>
              <a:rPr lang="en-US" sz="1800" i="1" dirty="0"/>
              <a:t>(</a:t>
            </a:r>
            <a:r>
              <a:rPr lang="en-US" sz="1800" b="1" i="1" dirty="0"/>
              <a:t>available to members only</a:t>
            </a:r>
            <a:r>
              <a:rPr lang="en-US" sz="1800" i="1" dirty="0"/>
              <a:t>)</a:t>
            </a:r>
            <a:endParaRPr lang="en-US" dirty="0"/>
          </a:p>
        </p:txBody>
      </p:sp>
      <p:sp>
        <p:nvSpPr>
          <p:cNvPr id="3" name="Footer Placeholder 2">
            <a:extLst>
              <a:ext uri="{FF2B5EF4-FFF2-40B4-BE49-F238E27FC236}">
                <a16:creationId xmlns:a16="http://schemas.microsoft.com/office/drawing/2014/main" id="{6451C391-6183-4A68-8DFA-3A948EBEA4C4}"/>
              </a:ext>
            </a:extLst>
          </p:cNvPr>
          <p:cNvSpPr>
            <a:spLocks noGrp="1"/>
          </p:cNvSpPr>
          <p:nvPr>
            <p:ph type="ftr" idx="11"/>
          </p:nvPr>
        </p:nvSpPr>
        <p:spPr/>
        <p:txBody>
          <a:bodyPr/>
          <a:lstStyle/>
          <a:p>
            <a:r>
              <a:rPr lang="en-GB"/>
              <a:t>Srinivas Kandala, Samsung Electronics</a:t>
            </a:r>
          </a:p>
        </p:txBody>
      </p:sp>
      <p:sp>
        <p:nvSpPr>
          <p:cNvPr id="5" name="Slide Number Placeholder 4">
            <a:extLst>
              <a:ext uri="{FF2B5EF4-FFF2-40B4-BE49-F238E27FC236}">
                <a16:creationId xmlns:a16="http://schemas.microsoft.com/office/drawing/2014/main" id="{F44600B3-A86C-4157-B840-E3D25EF048C1}"/>
              </a:ext>
            </a:extLst>
          </p:cNvPr>
          <p:cNvSpPr>
            <a:spLocks noGrp="1"/>
          </p:cNvSpPr>
          <p:nvPr>
            <p:ph type="sldNum" idx="12"/>
          </p:nvPr>
        </p:nvSpPr>
        <p:spPr/>
        <p:txBody>
          <a:bodyPr/>
          <a:lstStyle/>
          <a:p>
            <a:r>
              <a:rPr lang="en-GB"/>
              <a:t>Slide </a:t>
            </a:r>
            <a:fld id="{1CD163DD-D5E7-41DA-95F2-71530C24F8C3}" type="slidenum">
              <a:rPr lang="en-GB" smtClean="0"/>
              <a:pPr/>
              <a:t>69</a:t>
            </a:fld>
            <a:endParaRPr lang="en-GB"/>
          </a:p>
        </p:txBody>
      </p:sp>
      <p:sp>
        <p:nvSpPr>
          <p:cNvPr id="10" name="Date Placeholder 9">
            <a:extLst>
              <a:ext uri="{FF2B5EF4-FFF2-40B4-BE49-F238E27FC236}">
                <a16:creationId xmlns:a16="http://schemas.microsoft.com/office/drawing/2014/main" id="{3E502E21-7B03-459A-8834-660EB298B911}"/>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344382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618280991"/>
              </p:ext>
            </p:extLst>
          </p:nvPr>
        </p:nvGraphicFramePr>
        <p:xfrm>
          <a:off x="899753" y="1574250"/>
          <a:ext cx="10587567" cy="3947246"/>
        </p:xfrm>
        <a:graphic>
          <a:graphicData uri="http://schemas.openxmlformats.org/drawingml/2006/table">
            <a:tbl>
              <a:tblPr firstRow="1">
                <a:tableStyleId>{073A0DAA-6AF3-43AB-8588-CEC1D06C72B9}</a:tableStyleId>
              </a:tblPr>
              <a:tblGrid>
                <a:gridCol w="697833">
                  <a:extLst>
                    <a:ext uri="{9D8B030D-6E8A-4147-A177-3AD203B41FA5}">
                      <a16:colId xmlns:a16="http://schemas.microsoft.com/office/drawing/2014/main" val="4261970102"/>
                    </a:ext>
                  </a:extLst>
                </a:gridCol>
                <a:gridCol w="791861">
                  <a:extLst>
                    <a:ext uri="{9D8B030D-6E8A-4147-A177-3AD203B41FA5}">
                      <a16:colId xmlns:a16="http://schemas.microsoft.com/office/drawing/2014/main" val="78877518"/>
                    </a:ext>
                  </a:extLst>
                </a:gridCol>
                <a:gridCol w="485745">
                  <a:extLst>
                    <a:ext uri="{9D8B030D-6E8A-4147-A177-3AD203B41FA5}">
                      <a16:colId xmlns:a16="http://schemas.microsoft.com/office/drawing/2014/main" val="1625024730"/>
                    </a:ext>
                  </a:extLst>
                </a:gridCol>
                <a:gridCol w="485745">
                  <a:extLst>
                    <a:ext uri="{9D8B030D-6E8A-4147-A177-3AD203B41FA5}">
                      <a16:colId xmlns:a16="http://schemas.microsoft.com/office/drawing/2014/main" val="2198051875"/>
                    </a:ext>
                  </a:extLst>
                </a:gridCol>
                <a:gridCol w="485745">
                  <a:extLst>
                    <a:ext uri="{9D8B030D-6E8A-4147-A177-3AD203B41FA5}">
                      <a16:colId xmlns:a16="http://schemas.microsoft.com/office/drawing/2014/main" val="2849464904"/>
                    </a:ext>
                  </a:extLst>
                </a:gridCol>
                <a:gridCol w="485745">
                  <a:extLst>
                    <a:ext uri="{9D8B030D-6E8A-4147-A177-3AD203B41FA5}">
                      <a16:colId xmlns:a16="http://schemas.microsoft.com/office/drawing/2014/main" val="3784159027"/>
                    </a:ext>
                  </a:extLst>
                </a:gridCol>
                <a:gridCol w="439031">
                  <a:extLst>
                    <a:ext uri="{9D8B030D-6E8A-4147-A177-3AD203B41FA5}">
                      <a16:colId xmlns:a16="http://schemas.microsoft.com/office/drawing/2014/main" val="1499934070"/>
                    </a:ext>
                  </a:extLst>
                </a:gridCol>
                <a:gridCol w="496098">
                  <a:extLst>
                    <a:ext uri="{9D8B030D-6E8A-4147-A177-3AD203B41FA5}">
                      <a16:colId xmlns:a16="http://schemas.microsoft.com/office/drawing/2014/main" val="3923096383"/>
                    </a:ext>
                  </a:extLst>
                </a:gridCol>
                <a:gridCol w="496098">
                  <a:extLst>
                    <a:ext uri="{9D8B030D-6E8A-4147-A177-3AD203B41FA5}">
                      <a16:colId xmlns:a16="http://schemas.microsoft.com/office/drawing/2014/main" val="1031708747"/>
                    </a:ext>
                  </a:extLst>
                </a:gridCol>
                <a:gridCol w="496098">
                  <a:extLst>
                    <a:ext uri="{9D8B030D-6E8A-4147-A177-3AD203B41FA5}">
                      <a16:colId xmlns:a16="http://schemas.microsoft.com/office/drawing/2014/main" val="2437252008"/>
                    </a:ext>
                  </a:extLst>
                </a:gridCol>
                <a:gridCol w="1368373">
                  <a:extLst>
                    <a:ext uri="{9D8B030D-6E8A-4147-A177-3AD203B41FA5}">
                      <a16:colId xmlns:a16="http://schemas.microsoft.com/office/drawing/2014/main" val="309422106"/>
                    </a:ext>
                  </a:extLst>
                </a:gridCol>
                <a:gridCol w="636579">
                  <a:extLst>
                    <a:ext uri="{9D8B030D-6E8A-4147-A177-3AD203B41FA5}">
                      <a16:colId xmlns:a16="http://schemas.microsoft.com/office/drawing/2014/main" val="2746800865"/>
                    </a:ext>
                  </a:extLst>
                </a:gridCol>
                <a:gridCol w="1945036">
                  <a:extLst>
                    <a:ext uri="{9D8B030D-6E8A-4147-A177-3AD203B41FA5}">
                      <a16:colId xmlns:a16="http://schemas.microsoft.com/office/drawing/2014/main" val="664609411"/>
                    </a:ext>
                  </a:extLst>
                </a:gridCol>
                <a:gridCol w="1277580">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b="0" dirty="0">
                          <a:solidFill>
                            <a:schemeClr val="tx1"/>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863496149"/>
                  </a:ext>
                </a:extLst>
              </a:tr>
              <a:tr h="5076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March 10,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C00000"/>
                          </a:solidFill>
                          <a:effectLst/>
                          <a:latin typeface="+mn-lt"/>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25, 2025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a:t>
                      </a:r>
                      <a:r>
                        <a:rPr lang="en-US" sz="1200" dirty="0">
                          <a:solidFill>
                            <a:srgbClr val="C00000"/>
                          </a:solidFill>
                        </a:rPr>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tx1"/>
                          </a:solidFill>
                          <a:latin typeface="+mn-lt"/>
                          <a:ea typeface="+mn-ea"/>
                          <a:cs typeface="+mn-cs"/>
                        </a:rPr>
                        <a:t>Po-kai Huang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25,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r h="0">
                <a:tc>
                  <a:txBody>
                    <a:bodyPr/>
                    <a:lstStyle/>
                    <a:p>
                      <a:pPr algn="ctr"/>
                      <a:r>
                        <a:rPr lang="en-US" sz="1400" b="0" dirty="0">
                          <a:solidFill>
                            <a:schemeClr val="tx1"/>
                          </a:solidFill>
                          <a:latin typeface="+mn-lt"/>
                          <a:cs typeface="Arial" panose="020B0604020202020204" pitchFamily="34" charset="0"/>
                        </a:rPr>
                        <a:t>mf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Po-kai Huang, </a:t>
                      </a:r>
                      <a:r>
                        <a:rPr lang="en-US" sz="1200" dirty="0">
                          <a:solidFill>
                            <a:schemeClr val="tx1"/>
                          </a:solidFill>
                        </a:rPr>
                        <a:t>Edward 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chemeClr val="tx1"/>
                        </a:solidFill>
                        <a:effectLst/>
                        <a:latin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1473615"/>
                  </a:ext>
                </a:extLst>
              </a:tr>
              <a:tr h="205252">
                <a:tc>
                  <a:txBody>
                    <a:bodyPr/>
                    <a:lstStyle/>
                    <a:p>
                      <a:pPr algn="ctr"/>
                      <a:r>
                        <a:rPr lang="en-US" sz="1400" b="0" dirty="0">
                          <a:solidFill>
                            <a:schemeClr val="tx1"/>
                          </a:solidFill>
                          <a:latin typeface="+mn-lt"/>
                          <a:cs typeface="Arial" panose="020B0604020202020204" pitchFamily="34" charset="0"/>
                        </a:rPr>
                        <a:t>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C0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b="0" dirty="0"/>
                        <a:t>Ross Jian Yu </a:t>
                      </a:r>
                      <a:endParaRPr lang="en-US" sz="12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25,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516225"/>
                  </a:ext>
                </a:extLst>
              </a:tr>
              <a:tr h="2052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bp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C0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C00000"/>
                          </a:solidFill>
                          <a:effectLst/>
                          <a:latin typeface="+mn-lt"/>
                          <a:ea typeface="+mn-ea"/>
                          <a:cs typeface="+mn-cs"/>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Yinan Qi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7,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4624098"/>
                  </a:ext>
                </a:extLst>
              </a:tr>
            </a:tbl>
          </a:graphicData>
        </a:graphic>
      </p:graphicFrame>
      <p:sp>
        <p:nvSpPr>
          <p:cNvPr id="8" name="Text Box 231"/>
          <p:cNvSpPr txBox="1">
            <a:spLocks noChangeArrowheads="1"/>
          </p:cNvSpPr>
          <p:nvPr/>
        </p:nvSpPr>
        <p:spPr bwMode="auto">
          <a:xfrm>
            <a:off x="715826" y="1051030"/>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July 2025</a:t>
            </a:r>
            <a:endParaRPr lang="en-US" sz="1800" dirty="0">
              <a:solidFill>
                <a:srgbClr val="FF0000"/>
              </a:solidFill>
              <a:latin typeface="Arial" charset="0"/>
            </a:endParaRPr>
          </a:p>
        </p:txBody>
      </p:sp>
      <p:sp>
        <p:nvSpPr>
          <p:cNvPr id="9" name="Text Box 116"/>
          <p:cNvSpPr txBox="1">
            <a:spLocks noChangeArrowheads="1"/>
          </p:cNvSpPr>
          <p:nvPr/>
        </p:nvSpPr>
        <p:spPr bwMode="auto">
          <a:xfrm>
            <a:off x="899753" y="589365"/>
            <a:ext cx="2986447" cy="276999"/>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B30FC340-A34A-4786-AAF1-F2E06172D2DF}"/>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37F59630-03F3-481B-8375-B967C23CD94F}"/>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11" name="Date Placeholder 10">
            <a:extLst>
              <a:ext uri="{FF2B5EF4-FFF2-40B4-BE49-F238E27FC236}">
                <a16:creationId xmlns:a16="http://schemas.microsoft.com/office/drawing/2014/main" id="{AEE7911A-D37A-45AE-8160-FF8222322EB1}"/>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4924399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2025-07-30</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821472224"/>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spid="_x0000_s12297" name="Document" r:id="rId4" imgW="8255000" imgH="1066800" progId="Word.Document.8">
                  <p:embed/>
                </p:oleObj>
              </mc:Choice>
              <mc:Fallback>
                <p:oleObj name="Document" r:id="rId4" imgW="8255000" imgH="1066800" progId="Word.Document.8">
                  <p:embed/>
                  <p:pic>
                    <p:nvPicPr>
                      <p:cNvPr id="2055" name="Object 11"/>
                      <p:cNvPicPr>
                        <a:picLocks noChangeAspect="1" noChangeArrowheads="1"/>
                      </p:cNvPicPr>
                      <p:nvPr/>
                    </p:nvPicPr>
                    <p:blipFill>
                      <a:blip r:embed="rId5"/>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09028A5E-BCD5-412A-8371-CEB4E9C2C7F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F3C3F8B-3C9A-4621-8175-D85255D2E2B4}"/>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4" name="Date Placeholder 3">
            <a:extLst>
              <a:ext uri="{FF2B5EF4-FFF2-40B4-BE49-F238E27FC236}">
                <a16:creationId xmlns:a16="http://schemas.microsoft.com/office/drawing/2014/main" id="{076CA918-574A-4B83-A536-83D5DF64C41F}"/>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190013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dirty="0"/>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July 2025.</a:t>
            </a:r>
          </a:p>
        </p:txBody>
      </p:sp>
      <p:sp>
        <p:nvSpPr>
          <p:cNvPr id="2" name="Footer Placeholder 1">
            <a:extLst>
              <a:ext uri="{FF2B5EF4-FFF2-40B4-BE49-F238E27FC236}">
                <a16:creationId xmlns:a16="http://schemas.microsoft.com/office/drawing/2014/main" id="{FAE790F1-EEAF-4C15-901D-7F5B287E435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41F4BFE-E7F0-4AAC-A7C9-D79D01CA21BD}"/>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4" name="Date Placeholder 3">
            <a:extLst>
              <a:ext uri="{FF2B5EF4-FFF2-40B4-BE49-F238E27FC236}">
                <a16:creationId xmlns:a16="http://schemas.microsoft.com/office/drawing/2014/main" id="{FF1E10A6-8E6C-42D6-9CC2-03989608ED3C}"/>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2511373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November 1-7, 2025 – Montreal, QC, CA</a:t>
            </a:r>
          </a:p>
          <a:p>
            <a:pPr lvl="1"/>
            <a:r>
              <a:rPr lang="en-US" dirty="0"/>
              <a:t>March 14-20, 2026 – Shenzhen, CN</a:t>
            </a:r>
          </a:p>
          <a:p>
            <a:r>
              <a:rPr lang="en-US" dirty="0">
                <a:solidFill>
                  <a:srgbClr val="00B050"/>
                </a:solidFill>
              </a:rPr>
              <a:t>IETF meeting fee waivers</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CF7D29E0-054D-4173-A32C-85FCCA42821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3A43FDAD-7A97-41B7-9843-6309B748A655}"/>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4" name="Date Placeholder 3">
            <a:extLst>
              <a:ext uri="{FF2B5EF4-FFF2-40B4-BE49-F238E27FC236}">
                <a16:creationId xmlns:a16="http://schemas.microsoft.com/office/drawing/2014/main" id="{5B46F799-6B69-49F1-985F-86F37C3E4917}"/>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8063687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Layer 2/Layer 3 Interaction for Time-Sensitive Traffic, Development of YANG models in the IEEE 802, Capability Discovery, MADINAS</a:t>
            </a:r>
          </a:p>
          <a:p>
            <a:pPr lvl="1">
              <a:lnSpc>
                <a:spcPct val="80000"/>
              </a:lnSpc>
              <a:defRPr/>
            </a:pPr>
            <a:r>
              <a:rPr lang="en-US" sz="1600" dirty="0"/>
              <a:t>IETF-IEEE 802 coordination teleconferences: June 26, 2025</a:t>
            </a:r>
          </a:p>
          <a:p>
            <a:pPr lvl="1">
              <a:lnSpc>
                <a:spcPct val="80000"/>
              </a:lnSpc>
              <a:defRPr/>
            </a:pPr>
            <a:r>
              <a:rPr lang="en-US" sz="1600" dirty="0"/>
              <a:t>Joint in-person leadership meeting: July 26, 2025</a:t>
            </a:r>
          </a:p>
          <a:p>
            <a:pPr lvl="1">
              <a:lnSpc>
                <a:spcPct val="80000"/>
              </a:lnSpc>
              <a:defRPr/>
            </a:pPr>
            <a:r>
              <a:rPr lang="en-US" sz="1600" dirty="0"/>
              <a:t>DETNET-TSN Workshop: July 26, 2025</a:t>
            </a:r>
          </a:p>
          <a:p>
            <a:pPr lvl="1">
              <a:lnSpc>
                <a:spcPct val="80000"/>
              </a:lnSpc>
              <a:defRPr/>
            </a:pPr>
            <a:endParaRPr lang="en-US" sz="1600" dirty="0"/>
          </a:p>
        </p:txBody>
      </p:sp>
      <p:sp>
        <p:nvSpPr>
          <p:cNvPr id="2" name="Footer Placeholder 1">
            <a:extLst>
              <a:ext uri="{FF2B5EF4-FFF2-40B4-BE49-F238E27FC236}">
                <a16:creationId xmlns:a16="http://schemas.microsoft.com/office/drawing/2014/main" id="{7A950326-A1E4-44FA-9EEE-0E20BCBAD80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9E061E4-6F5E-41F8-8951-62AEF0675BA7}"/>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4" name="Date Placeholder 3">
            <a:extLst>
              <a:ext uri="{FF2B5EF4-FFF2-40B4-BE49-F238E27FC236}">
                <a16:creationId xmlns:a16="http://schemas.microsoft.com/office/drawing/2014/main" id="{BD4E73F2-545F-44A1-B3F2-85413F79385E}"/>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9172383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hlinkClick r:id="rId3"/>
              </a:rPr>
              <a:t>RFC 9797</a:t>
            </a:r>
            <a:r>
              <a:rPr lang="en-US" b="0" dirty="0">
                <a:solidFill>
                  <a:srgbClr val="000000"/>
                </a:solidFill>
                <a:ea typeface="Arial Unicode MS" pitchFamily="34" charset="-128"/>
                <a:cs typeface="Arial Unicode MS" pitchFamily="34" charset="-128"/>
              </a:rPr>
              <a:t> (Randomized and Changing Media Access Control (MAC) Addresses: Context, Network Impacts, and Use Cases) has been published.</a:t>
            </a:r>
          </a:p>
        </p:txBody>
      </p:sp>
      <p:sp>
        <p:nvSpPr>
          <p:cNvPr id="2" name="Footer Placeholder 1">
            <a:extLst>
              <a:ext uri="{FF2B5EF4-FFF2-40B4-BE49-F238E27FC236}">
                <a16:creationId xmlns:a16="http://schemas.microsoft.com/office/drawing/2014/main" id="{781B0BDE-DE93-4B84-B162-8AD3FDCFC4C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C525FAE-1C90-47D6-A0E7-548A0E478982}"/>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4" name="Date Placeholder 3">
            <a:extLst>
              <a:ext uri="{FF2B5EF4-FFF2-40B4-BE49-F238E27FC236}">
                <a16:creationId xmlns:a16="http://schemas.microsoft.com/office/drawing/2014/main" id="{E740A25E-DBA9-4456-BA3A-566A898DB943}"/>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8785816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123 July 19-25, 2025</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895215382"/>
              </p:ext>
            </p:extLst>
          </p:nvPr>
        </p:nvGraphicFramePr>
        <p:xfrm>
          <a:off x="2607221" y="2574504"/>
          <a:ext cx="6977557" cy="2210328"/>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webbotauth</a:t>
                      </a:r>
                      <a:endParaRPr lang="en-US" dirty="0"/>
                    </a:p>
                  </a:txBody>
                  <a:tcPr anchor="ctr"/>
                </a:tc>
                <a:tc>
                  <a:txBody>
                    <a:bodyPr/>
                    <a:lstStyle/>
                    <a:p>
                      <a:r>
                        <a:rPr lang="en-US" dirty="0"/>
                        <a:t>Web Bot Auth</a:t>
                      </a:r>
                    </a:p>
                  </a:txBody>
                  <a:tcPr anchor="ctr"/>
                </a:tc>
                <a:extLst>
                  <a:ext uri="{0D108BD9-81ED-4DB2-BD59-A6C34878D82A}">
                    <a16:rowId xmlns:a16="http://schemas.microsoft.com/office/drawing/2014/main" val="343337399"/>
                  </a:ext>
                </a:extLst>
              </a:tr>
              <a:tr h="523416">
                <a:tc>
                  <a:txBody>
                    <a:bodyPr/>
                    <a:lstStyle/>
                    <a:p>
                      <a:r>
                        <a:rPr lang="en-US" dirty="0">
                          <a:hlinkClick r:id="rId5"/>
                        </a:rPr>
                        <a:t>expat</a:t>
                      </a:r>
                      <a:endParaRPr lang="en-US" dirty="0"/>
                    </a:p>
                  </a:txBody>
                  <a:tcPr anchor="ctr"/>
                </a:tc>
                <a:tc>
                  <a:txBody>
                    <a:bodyPr/>
                    <a:lstStyle/>
                    <a:p>
                      <a:r>
                        <a:rPr lang="en-US" dirty="0"/>
                        <a:t>TLS Exported Attestation</a:t>
                      </a:r>
                    </a:p>
                  </a:txBody>
                  <a:tcPr anchor="ctr"/>
                </a:tc>
                <a:extLst>
                  <a:ext uri="{0D108BD9-81ED-4DB2-BD59-A6C34878D82A}">
                    <a16:rowId xmlns:a16="http://schemas.microsoft.com/office/drawing/2014/main" val="3624949388"/>
                  </a:ext>
                </a:extLst>
              </a:tr>
              <a:tr h="523416">
                <a:tc>
                  <a:txBody>
                    <a:bodyPr/>
                    <a:lstStyle/>
                    <a:p>
                      <a:r>
                        <a:rPr lang="en-US" dirty="0" err="1">
                          <a:hlinkClick r:id="rId6"/>
                        </a:rPr>
                        <a:t>fantel</a:t>
                      </a:r>
                      <a:endParaRPr lang="en-US" dirty="0"/>
                    </a:p>
                  </a:txBody>
                  <a:tcPr anchor="ctr"/>
                </a:tc>
                <a:tc>
                  <a:txBody>
                    <a:bodyPr/>
                    <a:lstStyle/>
                    <a:p>
                      <a:r>
                        <a:rPr lang="en-US" dirty="0"/>
                        <a:t>Fast Notification for Traffic Engineering and Load Balancing</a:t>
                      </a:r>
                    </a:p>
                  </a:txBody>
                  <a:tcPr anchor="ctr"/>
                </a:tc>
                <a:extLst>
                  <a:ext uri="{0D108BD9-81ED-4DB2-BD59-A6C34878D82A}">
                    <a16:rowId xmlns:a16="http://schemas.microsoft.com/office/drawing/2014/main" val="3019601299"/>
                  </a:ext>
                </a:extLst>
              </a:tr>
              <a:tr h="523416">
                <a:tc>
                  <a:txBody>
                    <a:bodyPr/>
                    <a:lstStyle/>
                    <a:p>
                      <a:r>
                        <a:rPr lang="en-US" dirty="0" err="1">
                          <a:hlinkClick r:id="rId7"/>
                        </a:rPr>
                        <a:t>ptth</a:t>
                      </a:r>
                      <a:endParaRPr lang="en-US" dirty="0"/>
                    </a:p>
                  </a:txBody>
                  <a:tcPr anchor="ctr"/>
                </a:tc>
                <a:tc>
                  <a:txBody>
                    <a:bodyPr/>
                    <a:lstStyle/>
                    <a:p>
                      <a:r>
                        <a:rPr lang="en-US" dirty="0"/>
                        <a:t>Protocol for Transposed Transactions over HTTP</a:t>
                      </a:r>
                    </a:p>
                  </a:txBody>
                  <a:tcPr anchor="ctr"/>
                </a:tc>
                <a:extLst>
                  <a:ext uri="{0D108BD9-81ED-4DB2-BD59-A6C34878D82A}">
                    <a16:rowId xmlns:a16="http://schemas.microsoft.com/office/drawing/2014/main" val="2632959722"/>
                  </a:ext>
                </a:extLst>
              </a:tr>
            </a:tbl>
          </a:graphicData>
        </a:graphic>
      </p:graphicFrame>
      <p:sp>
        <p:nvSpPr>
          <p:cNvPr id="3" name="Footer Placeholder 2">
            <a:extLst>
              <a:ext uri="{FF2B5EF4-FFF2-40B4-BE49-F238E27FC236}">
                <a16:creationId xmlns:a16="http://schemas.microsoft.com/office/drawing/2014/main" id="{ADC122A9-99EA-4028-93E0-085C7929AEFC}"/>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E1406EE8-0192-40C1-A948-73940E955D5F}"/>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5" name="Date Placeholder 4">
            <a:extLst>
              <a:ext uri="{FF2B5EF4-FFF2-40B4-BE49-F238E27FC236}">
                <a16:creationId xmlns:a16="http://schemas.microsoft.com/office/drawing/2014/main" id="{4CA0CD59-8123-4ABB-8BA9-BAB77005849A}"/>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9096836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3921198841"/>
              </p:ext>
            </p:extLst>
          </p:nvPr>
        </p:nvGraphicFramePr>
        <p:xfrm>
          <a:off x="2514600" y="1983626"/>
          <a:ext cx="6977558" cy="4469526"/>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err="1">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3123972842"/>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err="1">
                          <a:hlinkClick r:id="rId8"/>
                        </a:rPr>
                        <a:t>cdni</a:t>
                      </a:r>
                      <a:endParaRPr lang="en-US" dirty="0"/>
                    </a:p>
                  </a:txBody>
                  <a:tcPr anchor="ctr"/>
                </a:tc>
                <a:tc>
                  <a:txBody>
                    <a:bodyPr/>
                    <a:lstStyle/>
                    <a:p>
                      <a:r>
                        <a:rPr lang="en-US" dirty="0">
                          <a:hlinkClick r:id="rId9"/>
                        </a:rPr>
                        <a:t>Content Delivery Networks Interconnection</a:t>
                      </a:r>
                      <a:endParaRPr lang="en-US" dirty="0"/>
                    </a:p>
                  </a:txBody>
                  <a:tcPr anchor="ctr"/>
                </a:tc>
                <a:extLst>
                  <a:ext uri="{0D108BD9-81ED-4DB2-BD59-A6C34878D82A}">
                    <a16:rowId xmlns:a16="http://schemas.microsoft.com/office/drawing/2014/main" val="3079880896"/>
                  </a:ext>
                </a:extLst>
              </a:tr>
              <a:tr h="496614">
                <a:tc>
                  <a:txBody>
                    <a:bodyPr/>
                    <a:lstStyle/>
                    <a:p>
                      <a:r>
                        <a:rPr lang="en-US" dirty="0" err="1">
                          <a:hlinkClick r:id="rId10"/>
                        </a:rPr>
                        <a:t>dconn</a:t>
                      </a:r>
                      <a:endParaRPr lang="en-US" dirty="0"/>
                    </a:p>
                  </a:txBody>
                  <a:tcPr anchor="ctr"/>
                </a:tc>
                <a:tc>
                  <a:txBody>
                    <a:bodyPr/>
                    <a:lstStyle/>
                    <a:p>
                      <a:r>
                        <a:rPr lang="en-US" dirty="0">
                          <a:hlinkClick r:id="rId11"/>
                        </a:rPr>
                        <a:t>Domain Connect</a:t>
                      </a:r>
                      <a:endParaRPr lang="en-US" dirty="0"/>
                    </a:p>
                  </a:txBody>
                  <a:tcPr anchor="ctr"/>
                </a:tc>
                <a:extLst>
                  <a:ext uri="{0D108BD9-81ED-4DB2-BD59-A6C34878D82A}">
                    <a16:rowId xmlns:a16="http://schemas.microsoft.com/office/drawing/2014/main" val="2874618327"/>
                  </a:ext>
                </a:extLst>
              </a:tr>
              <a:tr h="496614">
                <a:tc>
                  <a:txBody>
                    <a:bodyPr/>
                    <a:lstStyle/>
                    <a:p>
                      <a:r>
                        <a:rPr lang="en-US" dirty="0" err="1">
                          <a:hlinkClick r:id="rId12"/>
                        </a:rPr>
                        <a:t>dnsop</a:t>
                      </a:r>
                      <a:endParaRPr lang="en-US" dirty="0"/>
                    </a:p>
                  </a:txBody>
                  <a:tcPr anchor="ctr"/>
                </a:tc>
                <a:tc>
                  <a:txBody>
                    <a:bodyPr/>
                    <a:lstStyle/>
                    <a:p>
                      <a:r>
                        <a:rPr lang="en-US" dirty="0">
                          <a:hlinkClick r:id="rId13"/>
                        </a:rPr>
                        <a:t>Domain Name System Operations</a:t>
                      </a:r>
                      <a:endParaRPr lang="en-US" dirty="0"/>
                    </a:p>
                  </a:txBody>
                  <a:tcPr anchor="ctr"/>
                </a:tc>
                <a:extLst>
                  <a:ext uri="{0D108BD9-81ED-4DB2-BD59-A6C34878D82A}">
                    <a16:rowId xmlns:a16="http://schemas.microsoft.com/office/drawing/2014/main" val="40187700"/>
                  </a:ext>
                </a:extLst>
              </a:tr>
              <a:tr h="496614">
                <a:tc>
                  <a:txBody>
                    <a:bodyPr/>
                    <a:lstStyle/>
                    <a:p>
                      <a:r>
                        <a:rPr lang="en-US" dirty="0">
                          <a:hlinkClick r:id="rId14"/>
                        </a:rPr>
                        <a:t>ianabis</a:t>
                      </a:r>
                      <a:r>
                        <a:rPr lang="en-US" dirty="0"/>
                        <a:t> </a:t>
                      </a:r>
                    </a:p>
                  </a:txBody>
                  <a:tcPr anchor="ctr"/>
                </a:tc>
                <a:tc>
                  <a:txBody>
                    <a:bodyPr/>
                    <a:lstStyle/>
                    <a:p>
                      <a:r>
                        <a:rPr lang="en-US" dirty="0">
                          <a:hlinkClick r:id="rId15"/>
                        </a:rPr>
                        <a:t>Update to IANA Considerations</a:t>
                      </a:r>
                      <a:endParaRPr lang="en-US" dirty="0"/>
                    </a:p>
                  </a:txBody>
                  <a:tcPr anchor="ctr"/>
                </a:tc>
                <a:extLst>
                  <a:ext uri="{0D108BD9-81ED-4DB2-BD59-A6C34878D82A}">
                    <a16:rowId xmlns:a16="http://schemas.microsoft.com/office/drawing/2014/main" val="1062457747"/>
                  </a:ext>
                </a:extLst>
              </a:tr>
              <a:tr h="496614">
                <a:tc>
                  <a:txBody>
                    <a:bodyPr/>
                    <a:lstStyle/>
                    <a:p>
                      <a:r>
                        <a:rPr lang="en-US" dirty="0">
                          <a:hlinkClick r:id="rId16"/>
                        </a:rPr>
                        <a:t>mpls</a:t>
                      </a:r>
                      <a:endParaRPr lang="en-US" dirty="0"/>
                    </a:p>
                  </a:txBody>
                  <a:tcPr anchor="ctr"/>
                </a:tc>
                <a:tc>
                  <a:txBody>
                    <a:bodyPr/>
                    <a:lstStyle/>
                    <a:p>
                      <a:r>
                        <a:rPr lang="en-US" dirty="0">
                          <a:hlinkClick r:id="rId17"/>
                        </a:rPr>
                        <a:t>Multiprotocol Label Switching</a:t>
                      </a:r>
                      <a:endParaRPr lang="en-US" dirty="0"/>
                    </a:p>
                  </a:txBody>
                  <a:tcPr anchor="ctr"/>
                </a:tc>
                <a:extLst>
                  <a:ext uri="{0D108BD9-81ED-4DB2-BD59-A6C34878D82A}">
                    <a16:rowId xmlns:a16="http://schemas.microsoft.com/office/drawing/2014/main" val="4171856523"/>
                  </a:ext>
                </a:extLst>
              </a:tr>
              <a:tr h="496614">
                <a:tc>
                  <a:txBody>
                    <a:bodyPr/>
                    <a:lstStyle/>
                    <a:p>
                      <a:r>
                        <a:rPr lang="en-US" dirty="0" err="1">
                          <a:hlinkClick r:id="rId18"/>
                        </a:rPr>
                        <a:t>quic</a:t>
                      </a:r>
                      <a:endParaRPr lang="en-US" dirty="0"/>
                    </a:p>
                  </a:txBody>
                  <a:tcPr anchor="ctr"/>
                </a:tc>
                <a:tc>
                  <a:txBody>
                    <a:bodyPr/>
                    <a:lstStyle/>
                    <a:p>
                      <a:r>
                        <a:rPr lang="en-US" dirty="0">
                          <a:hlinkClick r:id="rId19"/>
                        </a:rPr>
                        <a:t>QUIC</a:t>
                      </a:r>
                      <a:endParaRPr lang="en-US" dirty="0"/>
                    </a:p>
                  </a:txBody>
                  <a:tcPr anchor="ctr"/>
                </a:tc>
                <a:extLst>
                  <a:ext uri="{0D108BD9-81ED-4DB2-BD59-A6C34878D82A}">
                    <a16:rowId xmlns:a16="http://schemas.microsoft.com/office/drawing/2014/main" val="2669992787"/>
                  </a:ext>
                </a:extLst>
              </a:tr>
              <a:tr h="496614">
                <a:tc>
                  <a:txBody>
                    <a:bodyPr/>
                    <a:lstStyle/>
                    <a:p>
                      <a:r>
                        <a:rPr lang="en-US" dirty="0" err="1">
                          <a:hlinkClick r:id="rId20"/>
                        </a:rPr>
                        <a:t>regext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21"/>
                        </a:rPr>
                        <a:t>Registration Protocols Extensions</a:t>
                      </a:r>
                      <a:endParaRPr lang="en-US" sz="1800" b="0" dirty="0"/>
                    </a:p>
                  </a:txBody>
                  <a:tcPr marL="70945" marR="70945" marT="35472" marB="35472" anchor="ctr"/>
                </a:tc>
                <a:extLst>
                  <a:ext uri="{0D108BD9-81ED-4DB2-BD59-A6C34878D82A}">
                    <a16:rowId xmlns:a16="http://schemas.microsoft.com/office/drawing/2014/main" val="4120773362"/>
                  </a:ext>
                </a:extLst>
              </a:tr>
            </a:tbl>
          </a:graphicData>
        </a:graphic>
      </p:graphicFrame>
      <p:sp>
        <p:nvSpPr>
          <p:cNvPr id="3" name="Footer Placeholder 2">
            <a:extLst>
              <a:ext uri="{FF2B5EF4-FFF2-40B4-BE49-F238E27FC236}">
                <a16:creationId xmlns:a16="http://schemas.microsoft.com/office/drawing/2014/main" id="{50F3B5EC-C17E-4BA7-9C81-23661E1D8C08}"/>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DE43478B-6DDB-4411-9D9A-9B8F51B68A4E}"/>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5" name="Date Placeholder 4">
            <a:extLst>
              <a:ext uri="{FF2B5EF4-FFF2-40B4-BE49-F238E27FC236}">
                <a16:creationId xmlns:a16="http://schemas.microsoft.com/office/drawing/2014/main" id="{7D5D3671-CEAE-44DB-B9F2-144AFA00AA21}"/>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4055098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C8940-4946-1DD7-F022-119A40F4F9A4}"/>
            </a:ext>
          </a:extLst>
        </p:cNvPr>
        <p:cNvGrpSpPr/>
        <p:nvPr/>
      </p:nvGrpSpPr>
      <p:grpSpPr>
        <a:xfrm>
          <a:off x="0" y="0"/>
          <a:ext cx="0" cy="0"/>
          <a:chOff x="0" y="0"/>
          <a:chExt cx="0" cy="0"/>
        </a:xfrm>
      </p:grpSpPr>
      <p:sp>
        <p:nvSpPr>
          <p:cNvPr id="20485" name="Rectangle 2">
            <a:extLst>
              <a:ext uri="{FF2B5EF4-FFF2-40B4-BE49-F238E27FC236}">
                <a16:creationId xmlns:a16="http://schemas.microsoft.com/office/drawing/2014/main" id="{FE185F47-3D9E-2D40-ED04-EB10FAC2281F}"/>
              </a:ext>
            </a:extLst>
          </p:cNvPr>
          <p:cNvSpPr>
            <a:spLocks noGrp="1" noChangeArrowheads="1"/>
          </p:cNvSpPr>
          <p:nvPr>
            <p:ph type="title"/>
          </p:nvPr>
        </p:nvSpPr>
        <p:spPr>
          <a:noFill/>
        </p:spPr>
        <p:txBody>
          <a:bodyPr/>
          <a:lstStyle/>
          <a:p>
            <a:r>
              <a:rPr lang="en-US" dirty="0"/>
              <a:t>IETF/IRTF groups being (re-)chartered</a:t>
            </a:r>
          </a:p>
        </p:txBody>
      </p:sp>
      <p:sp>
        <p:nvSpPr>
          <p:cNvPr id="20486" name="Rectangle 3">
            <a:extLst>
              <a:ext uri="{FF2B5EF4-FFF2-40B4-BE49-F238E27FC236}">
                <a16:creationId xmlns:a16="http://schemas.microsoft.com/office/drawing/2014/main" id="{AF413DF2-7E2E-62EB-CEA3-EC5ADBA66B05}"/>
              </a:ext>
            </a:extLst>
          </p:cNvPr>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a:extLst>
              <a:ext uri="{FF2B5EF4-FFF2-40B4-BE49-F238E27FC236}">
                <a16:creationId xmlns:a16="http://schemas.microsoft.com/office/drawing/2014/main" id="{04C63106-6F52-748B-343B-604C9F16E400}"/>
              </a:ext>
            </a:extLst>
          </p:cNvPr>
          <p:cNvGraphicFramePr>
            <a:graphicFrameLocks noGrp="1"/>
          </p:cNvGraphicFramePr>
          <p:nvPr>
            <p:extLst>
              <p:ext uri="{D42A27DB-BD31-4B8C-83A1-F6EECF244321}">
                <p14:modId xmlns:p14="http://schemas.microsoft.com/office/powerpoint/2010/main" val="2964674038"/>
              </p:ext>
            </p:extLst>
          </p:nvPr>
        </p:nvGraphicFramePr>
        <p:xfrm>
          <a:off x="2514600" y="1983626"/>
          <a:ext cx="6977558" cy="993228"/>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settle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SEcure access To Tls Local rEsources</a:t>
                      </a:r>
                      <a:endParaRPr lang="en-US" sz="1800" b="0" dirty="0"/>
                    </a:p>
                  </a:txBody>
                  <a:tcPr marL="70945" marR="70945" marT="35472" marB="35472" anchor="ctr"/>
                </a:tc>
                <a:extLst>
                  <a:ext uri="{0D108BD9-81ED-4DB2-BD59-A6C34878D82A}">
                    <a16:rowId xmlns:a16="http://schemas.microsoft.com/office/drawing/2014/main" val="3123972842"/>
                  </a:ext>
                </a:extLst>
              </a:tr>
              <a:tr h="496614">
                <a:tc>
                  <a:txBody>
                    <a:bodyPr/>
                    <a:lstStyle/>
                    <a:p>
                      <a:r>
                        <a:rPr lang="en-US" dirty="0">
                          <a:hlinkClick r:id="rId6"/>
                        </a:rPr>
                        <a:t>spring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Source Packet Routing in Networking</a:t>
                      </a:r>
                      <a:endParaRPr lang="en-US" sz="1800" b="0" dirty="0"/>
                    </a:p>
                  </a:txBody>
                  <a:tcPr marL="70945" marR="70945" marT="35472" marB="35472" anchor="ctr"/>
                </a:tc>
                <a:extLst>
                  <a:ext uri="{0D108BD9-81ED-4DB2-BD59-A6C34878D82A}">
                    <a16:rowId xmlns:a16="http://schemas.microsoft.com/office/drawing/2014/main" val="2926338756"/>
                  </a:ext>
                </a:extLst>
              </a:tr>
            </a:tbl>
          </a:graphicData>
        </a:graphic>
      </p:graphicFrame>
      <p:sp>
        <p:nvSpPr>
          <p:cNvPr id="3" name="Footer Placeholder 2">
            <a:extLst>
              <a:ext uri="{FF2B5EF4-FFF2-40B4-BE49-F238E27FC236}">
                <a16:creationId xmlns:a16="http://schemas.microsoft.com/office/drawing/2014/main" id="{2054EF51-433F-4BCB-BD0E-14F92F646088}"/>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93665023-41A5-46D0-8067-B79841D7F399}"/>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5" name="Date Placeholder 4">
            <a:extLst>
              <a:ext uri="{FF2B5EF4-FFF2-40B4-BE49-F238E27FC236}">
                <a16:creationId xmlns:a16="http://schemas.microsoft.com/office/drawing/2014/main" id="{BBD9EECA-5560-4114-8C50-5168FDD342F8}"/>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8081044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03729D16-714F-4090-BE59-1E9E43FFD13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73E9924-7021-44A2-A51C-83EF1ED78B2D}"/>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4" name="Date Placeholder 3">
            <a:extLst>
              <a:ext uri="{FF2B5EF4-FFF2-40B4-BE49-F238E27FC236}">
                <a16:creationId xmlns:a16="http://schemas.microsoft.com/office/drawing/2014/main" id="{30EB98F3-7D99-4658-AC5F-1609B6AEE4DF}"/>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3164230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https://datatracker.ietf.org/wg/6lo/</a:t>
            </a:r>
            <a:endParaRPr lang="en-GB" sz="1400" dirty="0"/>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Generic Address Assignment Option for 6LowPAN Neighbor Discovery: </a:t>
            </a:r>
            <a:r>
              <a:rPr lang="en-US" sz="1400" dirty="0">
                <a:hlinkClick r:id="rId4"/>
              </a:rPr>
              <a:t>https://datatracker.ietf.org/doc/draft-ietf-6lo-nd-gaao/</a:t>
            </a:r>
            <a:r>
              <a:rPr lang="en-US" sz="1400" dirty="0"/>
              <a:t> (July 2025)</a:t>
            </a:r>
          </a:p>
          <a:p>
            <a:pPr lvl="1">
              <a:lnSpc>
                <a:spcPct val="80000"/>
              </a:lnSpc>
              <a:spcAft>
                <a:spcPts val="600"/>
              </a:spcAft>
            </a:pPr>
            <a:r>
              <a:rPr lang="en-US" sz="1400" dirty="0"/>
              <a:t>Revised: Transmission of IPv6 Packets over Short-Range Optical Wireless Communications: </a:t>
            </a:r>
            <a:r>
              <a:rPr lang="en-US" sz="1400" dirty="0">
                <a:hlinkClick r:id="rId5"/>
              </a:rPr>
              <a:t>https://datatracker.ietf.org/doc/draft-ietf-6lo-owc/</a:t>
            </a:r>
            <a:r>
              <a:rPr lang="en-US" sz="1400" dirty="0"/>
              <a:t> (July 2025)</a:t>
            </a:r>
          </a:p>
          <a:p>
            <a:pPr lvl="1">
              <a:lnSpc>
                <a:spcPct val="80000"/>
              </a:lnSpc>
              <a:spcAft>
                <a:spcPts val="600"/>
              </a:spcAft>
            </a:pPr>
            <a:r>
              <a:rPr lang="en-US" sz="1400" dirty="0"/>
              <a:t>Revised: Transmission of SCHC-compressed packets over IEEE 802.15.4 networks: </a:t>
            </a:r>
            <a:r>
              <a:rPr lang="en-US" sz="1400" dirty="0">
                <a:hlinkClick r:id="rId6"/>
              </a:rPr>
              <a:t>https://datatracker.ietf.org/doc/draft-ietf-6lo-schc-15dot4/</a:t>
            </a:r>
            <a:r>
              <a:rPr lang="en-US" sz="1400" dirty="0"/>
              <a:t> (July 2025)</a:t>
            </a:r>
          </a:p>
          <a:p>
            <a:pPr lvl="1">
              <a:lnSpc>
                <a:spcPct val="80000"/>
              </a:lnSpc>
              <a:spcAft>
                <a:spcPts val="600"/>
              </a:spcAft>
            </a:pPr>
            <a:r>
              <a:rPr lang="en-US" sz="1400" dirty="0"/>
              <a:t>RFC Editor’s queue: Fixing the C-Flag in EARO: </a:t>
            </a:r>
            <a:r>
              <a:rPr lang="en-US" sz="1400" dirty="0">
                <a:hlinkClick r:id="rId7"/>
              </a:rPr>
              <a:t>https://datatracker.ietf.org/doc/draft-ietf-6lo-updating-rfc-8928/</a:t>
            </a:r>
            <a:r>
              <a:rPr lang="en-US" sz="1400" dirty="0"/>
              <a:t> (June 2025)</a:t>
            </a:r>
          </a:p>
          <a:p>
            <a:pPr lvl="1">
              <a:lnSpc>
                <a:spcPct val="80000"/>
              </a:lnSpc>
              <a:spcAft>
                <a:spcPts val="600"/>
              </a:spcAft>
            </a:pPr>
            <a:r>
              <a:rPr lang="en-US" sz="1400" dirty="0"/>
              <a:t>RFC Editor’s queue: IPv6 Neighbor Discovery Prefix Registration: </a:t>
            </a:r>
            <a:r>
              <a:rPr lang="en-US" sz="1400" dirty="0">
                <a:hlinkClick r:id="rId8"/>
              </a:rPr>
              <a:t>https://datatracker.ietf.org/doc/draft-ietf-6lo-prefix-registration/</a:t>
            </a:r>
            <a:r>
              <a:rPr lang="en-US" sz="1400" dirty="0"/>
              <a:t> (June 2025)</a:t>
            </a:r>
          </a:p>
        </p:txBody>
      </p:sp>
      <p:sp>
        <p:nvSpPr>
          <p:cNvPr id="2" name="Footer Placeholder 1">
            <a:extLst>
              <a:ext uri="{FF2B5EF4-FFF2-40B4-BE49-F238E27FC236}">
                <a16:creationId xmlns:a16="http://schemas.microsoft.com/office/drawing/2014/main" id="{5DF01240-6C53-413B-845A-02271A86EEA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84AB97C-DA99-49B3-AABB-E80111349618}"/>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4" name="Date Placeholder 3">
            <a:extLst>
              <a:ext uri="{FF2B5EF4-FFF2-40B4-BE49-F238E27FC236}">
                <a16:creationId xmlns:a16="http://schemas.microsoft.com/office/drawing/2014/main" id="{B981E209-882B-4A28-8DA5-A35BEB127D72}"/>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09895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9EE02-E317-B749-0021-1768F5A0D23F}"/>
              </a:ext>
            </a:extLst>
          </p:cNvPr>
          <p:cNvSpPr>
            <a:spLocks noGrp="1"/>
          </p:cNvSpPr>
          <p:nvPr>
            <p:ph type="title"/>
          </p:nvPr>
        </p:nvSpPr>
        <p:spPr/>
        <p:txBody>
          <a:bodyPr/>
          <a:lstStyle/>
          <a:p>
            <a:r>
              <a:rPr lang="en-US" dirty="0"/>
              <a:t>802.11bk and 802.11bf publication review</a:t>
            </a:r>
          </a:p>
        </p:txBody>
      </p:sp>
      <p:sp>
        <p:nvSpPr>
          <p:cNvPr id="3" name="Content Placeholder 2">
            <a:extLst>
              <a:ext uri="{FF2B5EF4-FFF2-40B4-BE49-F238E27FC236}">
                <a16:creationId xmlns:a16="http://schemas.microsoft.com/office/drawing/2014/main" id="{BF557CE5-2609-80CB-1126-C4B283B71C10}"/>
              </a:ext>
            </a:extLst>
          </p:cNvPr>
          <p:cNvSpPr>
            <a:spLocks noGrp="1"/>
          </p:cNvSpPr>
          <p:nvPr>
            <p:ph sz="half" idx="1"/>
          </p:nvPr>
        </p:nvSpPr>
        <p:spPr/>
        <p:txBody>
          <a:bodyPr/>
          <a:lstStyle/>
          <a:p>
            <a:r>
              <a:rPr lang="en-US" dirty="0"/>
              <a:t>802.11bk:</a:t>
            </a:r>
          </a:p>
          <a:p>
            <a:r>
              <a:rPr lang="en-US" dirty="0"/>
              <a:t>Jonathan Segev</a:t>
            </a:r>
          </a:p>
          <a:p>
            <a:r>
              <a:rPr lang="en-US" dirty="0"/>
              <a:t>Roy Want</a:t>
            </a:r>
          </a:p>
          <a:p>
            <a:r>
              <a:rPr lang="en-US" dirty="0"/>
              <a:t>Carol Ansley (ANA)</a:t>
            </a:r>
          </a:p>
          <a:p>
            <a:r>
              <a:rPr lang="en-US" dirty="0"/>
              <a:t>Edward Au</a:t>
            </a:r>
          </a:p>
          <a:p>
            <a:r>
              <a:rPr lang="en-US" dirty="0"/>
              <a:t>Joseph Levy</a:t>
            </a:r>
          </a:p>
        </p:txBody>
      </p:sp>
      <p:sp>
        <p:nvSpPr>
          <p:cNvPr id="7" name="Content Placeholder 6">
            <a:extLst>
              <a:ext uri="{FF2B5EF4-FFF2-40B4-BE49-F238E27FC236}">
                <a16:creationId xmlns:a16="http://schemas.microsoft.com/office/drawing/2014/main" id="{FEFD6168-E28B-D643-669B-18F87BB375DA}"/>
              </a:ext>
            </a:extLst>
          </p:cNvPr>
          <p:cNvSpPr>
            <a:spLocks noGrp="1"/>
          </p:cNvSpPr>
          <p:nvPr>
            <p:ph sz="half" idx="2"/>
          </p:nvPr>
        </p:nvSpPr>
        <p:spPr/>
        <p:txBody>
          <a:bodyPr/>
          <a:lstStyle/>
          <a:p>
            <a:r>
              <a:rPr lang="en-US" dirty="0"/>
              <a:t>802.11bf</a:t>
            </a:r>
          </a:p>
          <a:p>
            <a:r>
              <a:rPr lang="en-US" dirty="0"/>
              <a:t>Tony Xiao Han</a:t>
            </a:r>
          </a:p>
          <a:p>
            <a:r>
              <a:rPr lang="en-US" dirty="0"/>
              <a:t>Claudio da Silva</a:t>
            </a:r>
          </a:p>
          <a:p>
            <a:r>
              <a:rPr lang="en-US" dirty="0"/>
              <a:t>Carol Ansley (ANA)</a:t>
            </a:r>
          </a:p>
          <a:p>
            <a:r>
              <a:rPr lang="en-US" dirty="0"/>
              <a:t>Edward Au</a:t>
            </a:r>
          </a:p>
          <a:p>
            <a:r>
              <a:rPr lang="en-US" dirty="0"/>
              <a:t>Joseph Levy</a:t>
            </a:r>
          </a:p>
        </p:txBody>
      </p:sp>
      <p:sp>
        <p:nvSpPr>
          <p:cNvPr id="8" name="Footer Placeholder 7">
            <a:extLst>
              <a:ext uri="{FF2B5EF4-FFF2-40B4-BE49-F238E27FC236}">
                <a16:creationId xmlns:a16="http://schemas.microsoft.com/office/drawing/2014/main" id="{D6DAF100-C69F-48E2-B5F4-49A2FB1F7808}"/>
              </a:ext>
            </a:extLst>
          </p:cNvPr>
          <p:cNvSpPr>
            <a:spLocks noGrp="1"/>
          </p:cNvSpPr>
          <p:nvPr>
            <p:ph type="ftr" idx="11"/>
          </p:nvPr>
        </p:nvSpPr>
        <p:spPr/>
        <p:txBody>
          <a:bodyPr/>
          <a:lstStyle/>
          <a:p>
            <a:r>
              <a:rPr lang="en-GB"/>
              <a:t>Robert Stacey, Intel</a:t>
            </a:r>
          </a:p>
        </p:txBody>
      </p:sp>
      <p:sp>
        <p:nvSpPr>
          <p:cNvPr id="9" name="Slide Number Placeholder 8">
            <a:extLst>
              <a:ext uri="{FF2B5EF4-FFF2-40B4-BE49-F238E27FC236}">
                <a16:creationId xmlns:a16="http://schemas.microsoft.com/office/drawing/2014/main" id="{22A1972D-2AAC-4113-9827-CA5BAEAD0B0D}"/>
              </a:ext>
            </a:extLst>
          </p:cNvPr>
          <p:cNvSpPr>
            <a:spLocks noGrp="1"/>
          </p:cNvSpPr>
          <p:nvPr>
            <p:ph type="sldNum" idx="12"/>
          </p:nvPr>
        </p:nvSpPr>
        <p:spPr/>
        <p:txBody>
          <a:bodyPr/>
          <a:lstStyle/>
          <a:p>
            <a:r>
              <a:rPr lang="en-GB"/>
              <a:t>Slide </a:t>
            </a:r>
            <a:fld id="{1CD163DD-D5E7-41DA-95F2-71530C24F8C3}" type="slidenum">
              <a:rPr lang="en-GB" smtClean="0"/>
              <a:pPr/>
              <a:t>8</a:t>
            </a:fld>
            <a:endParaRPr lang="en-GB"/>
          </a:p>
        </p:txBody>
      </p:sp>
      <p:sp>
        <p:nvSpPr>
          <p:cNvPr id="10" name="Date Placeholder 9">
            <a:extLst>
              <a:ext uri="{FF2B5EF4-FFF2-40B4-BE49-F238E27FC236}">
                <a16:creationId xmlns:a16="http://schemas.microsoft.com/office/drawing/2014/main" id="{2474DA4E-624E-4F5D-BBBB-784DC02631A3}"/>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19911052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https://datatracker.ietf.org/wg/roll/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F6D1D47F-8FFF-4D39-A6BD-C6D7ED01F86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7DA9D24-A10E-43A1-9AD1-63E15F05D86B}"/>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4" name="Date Placeholder 3">
            <a:extLst>
              <a:ext uri="{FF2B5EF4-FFF2-40B4-BE49-F238E27FC236}">
                <a16:creationId xmlns:a16="http://schemas.microsoft.com/office/drawing/2014/main" id="{26CF639B-706F-4CC8-AB36-D22E18EE9D76}"/>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2198500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Published as RFC 9797: Randomized and Changing MAC Address Use Cases and Requirements: </a:t>
            </a:r>
            <a:r>
              <a:rPr lang="en-US" sz="1400" dirty="0">
                <a:hlinkClick r:id="rId4"/>
              </a:rPr>
              <a:t>https://www.rfc-editor.org/info/rfc9797</a:t>
            </a:r>
            <a:r>
              <a:rPr lang="en-US" sz="1400" dirty="0"/>
              <a:t> (June 2025)</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14461341-4F88-401A-B767-B8CF623DD36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664C9BD-717D-44DB-ADEC-0F0F3AA43C9B}"/>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4" name="Date Placeholder 3">
            <a:extLst>
              <a:ext uri="{FF2B5EF4-FFF2-40B4-BE49-F238E27FC236}">
                <a16:creationId xmlns:a16="http://schemas.microsoft.com/office/drawing/2014/main" id="{7C9AB7C5-BE81-4D32-A7BB-03186276F3AF}"/>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587486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a:xfrm>
            <a:off x="2209800" y="1600200"/>
            <a:ext cx="7772400" cy="4114800"/>
          </a:xfrm>
        </p:spPr>
        <p:txBody>
          <a:bodyPr/>
          <a:lstStyle/>
          <a:p>
            <a:pPr>
              <a:lnSpc>
                <a:spcPct val="80000"/>
              </a:lnSpc>
            </a:pPr>
            <a:r>
              <a:rPr lang="en-US" sz="1800" dirty="0"/>
              <a:t>See </a:t>
            </a:r>
            <a:r>
              <a:rPr lang="en-US" sz="1800" dirty="0">
                <a:hlinkClick r:id="rId3"/>
              </a:rPr>
              <a:t>https://datatracker.ietf.org/wg/emu/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In IETF Last Call: Bootstrapped TLS Authentication with Proof of Knowledge (TLS-POK): </a:t>
            </a:r>
            <a:r>
              <a:rPr lang="en-US" sz="1400" dirty="0">
                <a:hlinkClick r:id="rId4"/>
              </a:rPr>
              <a:t>https://datatracker.ietf.org/doc/draft-ietf-emu-bootstrapped-tls/</a:t>
            </a:r>
            <a:r>
              <a:rPr lang="en-US" sz="1400" dirty="0"/>
              <a:t> (end July 31, 2025)</a:t>
            </a:r>
          </a:p>
          <a:p>
            <a:pPr lvl="1">
              <a:lnSpc>
                <a:spcPct val="80000"/>
              </a:lnSpc>
              <a:spcAft>
                <a:spcPts val="600"/>
              </a:spcAft>
            </a:pPr>
            <a:r>
              <a:rPr lang="en-US" sz="1400" dirty="0"/>
              <a:t>New: Post-Quantum Key Encapsulation Mechanisms (PQ KEMs) in EAP-AKA prime: </a:t>
            </a:r>
            <a:r>
              <a:rPr lang="en-US" sz="1400" dirty="0">
                <a:hlinkClick r:id="rId5"/>
              </a:rPr>
              <a:t>https://datatracker.ietf.org/doc/draft-ietf-emu-pqc-eapaka/</a:t>
            </a:r>
            <a:r>
              <a:rPr lang="en-US" sz="1400" dirty="0"/>
              <a:t> (July 2025)</a:t>
            </a:r>
          </a:p>
          <a:p>
            <a:pPr lvl="1">
              <a:lnSpc>
                <a:spcPct val="80000"/>
              </a:lnSpc>
              <a:spcAft>
                <a:spcPts val="600"/>
              </a:spcAft>
            </a:pPr>
            <a:r>
              <a:rPr lang="en-US" sz="1400" dirty="0"/>
              <a:t>New: Enhancing Security in EAP-AKA' with Hybrid Post-Quantum Cryptography: </a:t>
            </a:r>
            <a:r>
              <a:rPr lang="en-US" sz="1400" dirty="0">
                <a:hlinkClick r:id="rId6"/>
              </a:rPr>
              <a:t>https://datatracker.ietf.org/doc/draft-ietf-emu-hybrid-pqc-eapaka/</a:t>
            </a:r>
            <a:r>
              <a:rPr lang="en-US" sz="1400" dirty="0"/>
              <a:t> (July 2025)</a:t>
            </a:r>
          </a:p>
          <a:p>
            <a:pPr lvl="1">
              <a:lnSpc>
                <a:spcPct val="80000"/>
              </a:lnSpc>
              <a:spcAft>
                <a:spcPts val="600"/>
              </a:spcAft>
            </a:pPr>
            <a:r>
              <a:rPr lang="en-US" sz="1400" dirty="0"/>
              <a:t>New: Extensible Authentication Protocol (EAP) Using Privacy Pass Token: </a:t>
            </a:r>
            <a:r>
              <a:rPr lang="en-US" sz="1400" dirty="0">
                <a:hlinkClick r:id="rId7"/>
              </a:rPr>
              <a:t>https://datatracker.ietf.org/doc/draft-ietf-emu-eap-ppt/</a:t>
            </a:r>
            <a:r>
              <a:rPr lang="en-US" sz="1400" dirty="0"/>
              <a:t> (July 2025)</a:t>
            </a:r>
          </a:p>
          <a:p>
            <a:pPr lvl="1">
              <a:lnSpc>
                <a:spcPct val="80000"/>
              </a:lnSpc>
              <a:spcAft>
                <a:spcPts val="600"/>
              </a:spcAft>
            </a:pPr>
            <a:r>
              <a:rPr lang="en-US" sz="1400" dirty="0"/>
              <a:t>Waiting for AD Go-ahead: The </a:t>
            </a:r>
            <a:r>
              <a:rPr lang="en-US" sz="1400" dirty="0" err="1"/>
              <a:t>eap.arpa</a:t>
            </a:r>
            <a:r>
              <a:rPr lang="en-US" sz="1400" dirty="0"/>
              <a:t> domain and EAP provisioning: </a:t>
            </a:r>
            <a:r>
              <a:rPr lang="en-US" sz="1400" dirty="0">
                <a:hlinkClick r:id="rId8"/>
              </a:rPr>
              <a:t>https://datatracker.ietf.org/doc/draft-ietf-emu-eap-arpa/</a:t>
            </a:r>
            <a:r>
              <a:rPr lang="en-US" sz="1400" dirty="0"/>
              <a:t> (July 2025)</a:t>
            </a:r>
          </a:p>
          <a:p>
            <a:pPr lvl="1">
              <a:lnSpc>
                <a:spcPct val="80000"/>
              </a:lnSpc>
              <a:spcAft>
                <a:spcPts val="600"/>
              </a:spcAft>
            </a:pPr>
            <a:r>
              <a:rPr lang="en-US" sz="1400" dirty="0"/>
              <a:t>Waiting for Write-up: Using the Extensible Authentication Protocol (EAP) with Ephemeral Diffie-Hellman over COSE (EDHOC): </a:t>
            </a:r>
            <a:r>
              <a:rPr lang="en-US" sz="1400" dirty="0">
                <a:hlinkClick r:id="rId9"/>
              </a:rPr>
              <a:t>https://datatracker.ietf.org/doc/draft-ietf-emu-eap-edhoc/</a:t>
            </a:r>
            <a:r>
              <a:rPr lang="en-US" sz="1400" dirty="0"/>
              <a:t> (June 2025)</a:t>
            </a:r>
          </a:p>
          <a:p>
            <a:pPr lvl="1">
              <a:lnSpc>
                <a:spcPct val="80000"/>
              </a:lnSpc>
              <a:spcAft>
                <a:spcPts val="600"/>
              </a:spcAft>
            </a:pPr>
            <a:r>
              <a:rPr lang="en-US" sz="1400" dirty="0"/>
              <a:t>Back in RFC Editor’s queue: Tunnel Extensible Authentication Protocol (TEAP) Version 1: </a:t>
            </a:r>
            <a:r>
              <a:rPr lang="en-US" sz="1400" dirty="0">
                <a:hlinkClick r:id="rId10"/>
              </a:rPr>
              <a:t>https://datatracker.ietf.org/doc/draft-ietf-emu-rfc7170bis/</a:t>
            </a:r>
            <a:r>
              <a:rPr lang="en-US" sz="1400" dirty="0"/>
              <a:t> (May 2025)</a:t>
            </a:r>
          </a:p>
        </p:txBody>
      </p:sp>
      <p:sp>
        <p:nvSpPr>
          <p:cNvPr id="2" name="Footer Placeholder 1">
            <a:extLst>
              <a:ext uri="{FF2B5EF4-FFF2-40B4-BE49-F238E27FC236}">
                <a16:creationId xmlns:a16="http://schemas.microsoft.com/office/drawing/2014/main" id="{34011DBE-C1A1-460C-8E53-0FB06168DB2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BC9AE4F6-B98D-41F4-8BAC-D2090523D7BE}"/>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4" name="Date Placeholder 3">
            <a:extLst>
              <a:ext uri="{FF2B5EF4-FFF2-40B4-BE49-F238E27FC236}">
                <a16:creationId xmlns:a16="http://schemas.microsoft.com/office/drawing/2014/main" id="{D5A594E2-9AD8-4185-A02A-D80C2A957963}"/>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42824994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Submitted to IESG: A Data Manifest for Contextualized Telemetry Data: </a:t>
            </a:r>
            <a:r>
              <a:rPr lang="en-US" sz="1400" dirty="0">
                <a:hlinkClick r:id="rId4"/>
              </a:rPr>
              <a:t>https://datatracker.ietf.org/doc/draft-ietf-opsawg-collected-data-manifest/</a:t>
            </a:r>
            <a:r>
              <a:rPr lang="en-US" sz="1400" dirty="0"/>
              <a:t> (July 2025)</a:t>
            </a:r>
          </a:p>
          <a:p>
            <a:pPr lvl="1">
              <a:lnSpc>
                <a:spcPct val="80000"/>
              </a:lnSpc>
              <a:spcAft>
                <a:spcPts val="600"/>
              </a:spcAft>
              <a:defRPr/>
            </a:pPr>
            <a:r>
              <a:rPr lang="en-US" sz="1400" dirty="0"/>
              <a:t>Revised: A YANG Data Model for Network Diagnosis using Scheduled Sequences of OAM Tests: </a:t>
            </a:r>
            <a:r>
              <a:rPr lang="en-US" sz="1400" dirty="0">
                <a:hlinkClick r:id="rId5"/>
              </a:rPr>
              <a:t>https://datatracker.ietf.org/doc/draft-ietf-opsawg-scheduling-oam-tests/</a:t>
            </a:r>
            <a:r>
              <a:rPr lang="en-US" sz="1400" dirty="0"/>
              <a:t> (July 2025)</a:t>
            </a:r>
          </a:p>
          <a:p>
            <a:pPr lvl="1">
              <a:lnSpc>
                <a:spcPct val="80000"/>
              </a:lnSpc>
              <a:spcAft>
                <a:spcPts val="600"/>
              </a:spcAft>
              <a:defRPr/>
            </a:pPr>
            <a:r>
              <a:rPr lang="en-US" sz="1400" dirty="0"/>
              <a:t>Revised: Applying COSE Signatures for YANG Data Provenance: </a:t>
            </a:r>
            <a:r>
              <a:rPr lang="en-US" sz="1400" dirty="0">
                <a:hlinkClick r:id="rId6"/>
              </a:rPr>
              <a:t>https://datatracker.ietf.org/doc/draft-ietf-opsawg-yang-provenance/</a:t>
            </a:r>
            <a:r>
              <a:rPr lang="en-US" sz="1400" dirty="0"/>
              <a:t> (July 2025)</a:t>
            </a:r>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7"/>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8"/>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18CCEC92-8BB6-4F95-9E30-556382BAD05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F4D57CA-A0CE-44A9-8F9B-9E3088408C68}"/>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4" name="Date Placeholder 3">
            <a:extLst>
              <a:ext uri="{FF2B5EF4-FFF2-40B4-BE49-F238E27FC236}">
                <a16:creationId xmlns:a16="http://schemas.microsoft.com/office/drawing/2014/main" id="{BD3D8497-1DB7-464F-B45C-96AF99AE4984}"/>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805183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PROBE: A Utility for Probing Interfaces: </a:t>
            </a:r>
            <a:r>
              <a:rPr lang="en-US" sz="1400" dirty="0">
                <a:hlinkClick r:id="rId4"/>
              </a:rPr>
              <a:t>https://datatracker.ietf.org/doc/draft-ietf-intarea-rfc8335bis/</a:t>
            </a:r>
            <a:r>
              <a:rPr lang="en-US" sz="1400" dirty="0"/>
              <a:t> (July 2025)</a:t>
            </a:r>
          </a:p>
        </p:txBody>
      </p:sp>
      <p:sp>
        <p:nvSpPr>
          <p:cNvPr id="2" name="Footer Placeholder 1">
            <a:extLst>
              <a:ext uri="{FF2B5EF4-FFF2-40B4-BE49-F238E27FC236}">
                <a16:creationId xmlns:a16="http://schemas.microsoft.com/office/drawing/2014/main" id="{350C7B34-9B5B-4F5F-8CB8-CF9D708B060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74FBC50-8C2C-48E7-B47B-C49572E0CA78}"/>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4" name="Date Placeholder 3">
            <a:extLst>
              <a:ext uri="{FF2B5EF4-FFF2-40B4-BE49-F238E27FC236}">
                <a16:creationId xmlns:a16="http://schemas.microsoft.com/office/drawing/2014/main" id="{7C94A9DA-1456-4938-88B4-C19CA32DA09B}"/>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7835578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https://datatracker.ietf.org/wg/tls/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Revised: ML-KEM Post-Quantum Key Agreement for TLS 1.3: </a:t>
            </a:r>
            <a:r>
              <a:rPr lang="en-US" sz="1400" dirty="0">
                <a:hlinkClick r:id="rId4"/>
              </a:rPr>
              <a:t>https://datatracker.ietf.org/doc/draft-ietf-tls-mlkem/</a:t>
            </a:r>
            <a:r>
              <a:rPr lang="en-US" sz="1400" dirty="0"/>
              <a:t> (July 2025)</a:t>
            </a:r>
          </a:p>
          <a:p>
            <a:pPr lvl="1">
              <a:lnSpc>
                <a:spcPct val="80000"/>
              </a:lnSpc>
              <a:spcAft>
                <a:spcPts val="600"/>
              </a:spcAft>
              <a:defRPr/>
            </a:pPr>
            <a:r>
              <a:rPr lang="en-US" sz="1400" dirty="0"/>
              <a:t>Submitted for publication: Hybrid key exchange in TLS 1.3: </a:t>
            </a:r>
            <a:r>
              <a:rPr lang="en-US" sz="1400" dirty="0">
                <a:hlinkClick r:id="rId5"/>
              </a:rPr>
              <a:t>https://datatracker.ietf.org/doc/draft-ietf-tls-hybrid-design/</a:t>
            </a:r>
            <a:r>
              <a:rPr lang="en-US" sz="1400" dirty="0"/>
              <a:t> (July 2025)</a:t>
            </a:r>
          </a:p>
          <a:p>
            <a:pPr lvl="1">
              <a:lnSpc>
                <a:spcPct val="80000"/>
              </a:lnSpc>
              <a:spcAft>
                <a:spcPts val="600"/>
              </a:spcAft>
              <a:defRPr/>
            </a:pPr>
            <a:r>
              <a:rPr lang="en-US" sz="1400" dirty="0"/>
              <a:t>Approved for publication: The Transport Layer Security (TLS) Protocol Version 1.3: </a:t>
            </a:r>
            <a:r>
              <a:rPr lang="en-US" sz="1400" dirty="0">
                <a:hlinkClick r:id="rId6"/>
              </a:rPr>
              <a:t>https://datatracker.ietf.org/doc/draft-ietf-tls-rfc8446bis/</a:t>
            </a:r>
            <a:r>
              <a:rPr lang="en-US" sz="1400" dirty="0"/>
              <a:t> (July 2025)</a:t>
            </a:r>
          </a:p>
          <a:p>
            <a:pPr lvl="1">
              <a:lnSpc>
                <a:spcPct val="80000"/>
              </a:lnSpc>
              <a:spcAft>
                <a:spcPts val="600"/>
              </a:spcAft>
              <a:defRPr/>
            </a:pPr>
            <a:r>
              <a:rPr lang="en-US" sz="1400" dirty="0"/>
              <a:t>Waiting for AD Go-ahead: TLS 1.3 Extension for Using Certificates with an External Pre-Shared Key: </a:t>
            </a:r>
            <a:r>
              <a:rPr lang="en-US" sz="1400" dirty="0">
                <a:hlinkClick r:id="rId7"/>
              </a:rPr>
              <a:t>https://datatracker.ietf.org/doc/draft-ietf-tls-8773bis/</a:t>
            </a:r>
            <a:r>
              <a:rPr lang="en-US" sz="1400" dirty="0"/>
              <a:t> (May 2025)</a:t>
            </a:r>
          </a:p>
        </p:txBody>
      </p:sp>
      <p:sp>
        <p:nvSpPr>
          <p:cNvPr id="2" name="Footer Placeholder 1">
            <a:extLst>
              <a:ext uri="{FF2B5EF4-FFF2-40B4-BE49-F238E27FC236}">
                <a16:creationId xmlns:a16="http://schemas.microsoft.com/office/drawing/2014/main" id="{B53ADE79-783B-4333-9E2A-72393F7332D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E12A62E-616C-4A78-86D4-E8416DC8AE0C}"/>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4" name="Date Placeholder 3">
            <a:extLst>
              <a:ext uri="{FF2B5EF4-FFF2-40B4-BE49-F238E27FC236}">
                <a16:creationId xmlns:a16="http://schemas.microsoft.com/office/drawing/2014/main" id="{23D061EC-23A5-412D-B7F2-885742F1905B}"/>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9463234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Approved for publication: Reliable and Available Wireless Architecture: </a:t>
            </a:r>
            <a:r>
              <a:rPr lang="en-US" sz="1400" dirty="0">
                <a:hlinkClick r:id="rId4"/>
              </a:rPr>
              <a:t>https://datatracker.ietf.org/doc/draft-ietf-raw-architecture/</a:t>
            </a:r>
            <a:r>
              <a:rPr lang="en-US" sz="1400" dirty="0"/>
              <a:t> (July 2025)</a:t>
            </a:r>
          </a:p>
          <a:p>
            <a:pPr lvl="1"/>
            <a:r>
              <a:rPr lang="en-US" sz="1400" dirty="0"/>
              <a:t>In RFC Editor’s queue (missing reference): Reliable and Available Wireless Technologies: </a:t>
            </a:r>
            <a:r>
              <a:rPr lang="en-US" sz="1400" dirty="0">
                <a:hlinkClick r:id="rId5"/>
              </a:rPr>
              <a:t>https://datatracker.ietf.org/doc/draft-ietf-raw-technologies/</a:t>
            </a:r>
            <a:r>
              <a:rPr lang="en-US" sz="1400" dirty="0"/>
              <a:t> (April 2025)</a:t>
            </a:r>
          </a:p>
        </p:txBody>
      </p:sp>
      <p:sp>
        <p:nvSpPr>
          <p:cNvPr id="2" name="Footer Placeholder 1">
            <a:extLst>
              <a:ext uri="{FF2B5EF4-FFF2-40B4-BE49-F238E27FC236}">
                <a16:creationId xmlns:a16="http://schemas.microsoft.com/office/drawing/2014/main" id="{C10CD0C2-301C-465D-B457-A85A795695D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8CE187D-AC26-4E42-A516-286BB92BD88D}"/>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4" name="Date Placeholder 3">
            <a:extLst>
              <a:ext uri="{FF2B5EF4-FFF2-40B4-BE49-F238E27FC236}">
                <a16:creationId xmlns:a16="http://schemas.microsoft.com/office/drawing/2014/main" id="{BE17C6CA-4443-4574-A53F-432434699661}"/>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4379578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Revised: BRSKI discovery and variations: </a:t>
            </a:r>
            <a:r>
              <a:rPr lang="en-US" sz="1400" dirty="0">
                <a:hlinkClick r:id="rId4"/>
              </a:rPr>
              <a:t>https://datatracker.ietf.org/doc/draft-ietf-anima-brski-discovery/</a:t>
            </a:r>
            <a:r>
              <a:rPr lang="en-US" sz="1400" dirty="0"/>
              <a:t>: (July 2025)</a:t>
            </a:r>
          </a:p>
          <a:p>
            <a:pPr lvl="1">
              <a:lnSpc>
                <a:spcPct val="80000"/>
              </a:lnSpc>
              <a:spcAft>
                <a:spcPts val="600"/>
              </a:spcAft>
              <a:defRPr/>
            </a:pPr>
            <a:r>
              <a:rPr lang="en-US" sz="1400" dirty="0"/>
              <a:t>New and revised: Constrained </a:t>
            </a:r>
            <a:r>
              <a:rPr lang="en-US" sz="1400" dirty="0" err="1"/>
              <a:t>GeneRic</a:t>
            </a:r>
            <a:r>
              <a:rPr lang="en-US" sz="1400" dirty="0"/>
              <a:t> Autonomic Signaling Protocol: </a:t>
            </a:r>
            <a:r>
              <a:rPr lang="en-US" sz="1400" dirty="0">
                <a:hlinkClick r:id="rId5"/>
              </a:rPr>
              <a:t>https://datatracker.ietf.org/doc/draft-ietf-anima-constrained-grasp/</a:t>
            </a:r>
            <a:r>
              <a:rPr lang="en-US" sz="1400" dirty="0"/>
              <a:t> (July 2025)</a:t>
            </a:r>
          </a:p>
          <a:p>
            <a:pPr lvl="1">
              <a:lnSpc>
                <a:spcPct val="80000"/>
              </a:lnSpc>
              <a:spcAft>
                <a:spcPts val="600"/>
              </a:spcAft>
              <a:defRPr/>
            </a:pPr>
            <a:r>
              <a:rPr lang="en-US" sz="1400" dirty="0"/>
              <a:t>In IESG Evaluation: BRSKI Cloud Registrar: </a:t>
            </a:r>
            <a:r>
              <a:rPr lang="en-US" sz="1400" dirty="0">
                <a:hlinkClick r:id="rId6"/>
              </a:rPr>
              <a:t>https://datatracker.ietf.org/doc/draft-ietf-anima-brski-cloud/</a:t>
            </a:r>
            <a:r>
              <a:rPr lang="en-US" sz="1400" dirty="0"/>
              <a:t> (July 2025)</a:t>
            </a:r>
          </a:p>
          <a:p>
            <a:pPr lvl="1">
              <a:lnSpc>
                <a:spcPct val="80000"/>
              </a:lnSpc>
              <a:spcAft>
                <a:spcPts val="600"/>
              </a:spcAft>
              <a:defRPr/>
            </a:pPr>
            <a:r>
              <a:rPr lang="en-US" sz="1400" dirty="0"/>
              <a:t>In WGLC: Constrained Bootstrapping Remote Secure Key Infrastructure (</a:t>
            </a:r>
            <a:r>
              <a:rPr lang="en-US" sz="1400" dirty="0" err="1"/>
              <a:t>cBRSKI</a:t>
            </a:r>
            <a:r>
              <a:rPr lang="en-US" sz="1400" dirty="0"/>
              <a:t>): </a:t>
            </a:r>
            <a:r>
              <a:rPr lang="en-US" sz="1400" dirty="0">
                <a:hlinkClick r:id="rId7"/>
              </a:rPr>
              <a:t>https://datatracker.ietf.org/doc/draft-ietf-anima-constrained-voucher/</a:t>
            </a:r>
            <a:r>
              <a:rPr lang="en-US" sz="1400" dirty="0"/>
              <a:t>: (July 2025)</a:t>
            </a:r>
          </a:p>
        </p:txBody>
      </p:sp>
      <p:sp>
        <p:nvSpPr>
          <p:cNvPr id="2" name="Footer Placeholder 1">
            <a:extLst>
              <a:ext uri="{FF2B5EF4-FFF2-40B4-BE49-F238E27FC236}">
                <a16:creationId xmlns:a16="http://schemas.microsoft.com/office/drawing/2014/main" id="{68A112E4-4425-4B0A-8CF0-712A1B3CCE0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A446F9B-0320-40A1-8946-B1B976D5D643}"/>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4" name="Date Placeholder 3">
            <a:extLst>
              <a:ext uri="{FF2B5EF4-FFF2-40B4-BE49-F238E27FC236}">
                <a16:creationId xmlns:a16="http://schemas.microsoft.com/office/drawing/2014/main" id="{F0506551-0002-47A5-89DA-00C38BF5838B}"/>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42871200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Additional Topic</a:t>
            </a:r>
          </a:p>
        </p:txBody>
      </p:sp>
      <p:sp>
        <p:nvSpPr>
          <p:cNvPr id="113667" name="Rectangle 3"/>
          <p:cNvSpPr>
            <a:spLocks noGrp="1" noChangeArrowheads="1"/>
          </p:cNvSpPr>
          <p:nvPr>
            <p:ph idx="1"/>
          </p:nvPr>
        </p:nvSpPr>
        <p:spPr>
          <a:xfrm>
            <a:off x="2209800" y="1837362"/>
            <a:ext cx="7772400" cy="4114800"/>
          </a:xfrm>
        </p:spPr>
        <p:txBody>
          <a:bodyPr/>
          <a:lstStyle/>
          <a:p>
            <a:pPr marL="0" indent="0">
              <a:lnSpc>
                <a:spcPct val="80000"/>
              </a:lnSpc>
              <a:defRPr/>
            </a:pPr>
            <a:endParaRPr lang="en-US" sz="900" dirty="0"/>
          </a:p>
          <a:p>
            <a:pPr marL="457200" lvl="1" indent="0">
              <a:lnSpc>
                <a:spcPct val="80000"/>
              </a:lnSpc>
              <a:defRPr/>
            </a:pPr>
            <a:endParaRPr lang="en-US" sz="1200" dirty="0"/>
          </a:p>
          <a:p>
            <a:pPr marL="0" indent="0">
              <a:lnSpc>
                <a:spcPct val="80000"/>
              </a:lnSpc>
              <a:defRPr/>
            </a:pPr>
            <a:r>
              <a:rPr lang="en-US" sz="2000" dirty="0"/>
              <a:t>IPv6 wants 802.11 Flexible Multicast Service: </a:t>
            </a:r>
            <a:r>
              <a:rPr lang="en-US" sz="2000" dirty="0">
                <a:hlinkClick r:id="rId3"/>
              </a:rPr>
              <a:t>https://datatracker.ietf.org/doc/draft-equinox-6man-ieee80211-fms/</a:t>
            </a:r>
            <a:endParaRPr lang="en-US" sz="2000" dirty="0"/>
          </a:p>
          <a:p>
            <a:pPr>
              <a:lnSpc>
                <a:spcPct val="80000"/>
              </a:lnSpc>
              <a:defRPr/>
            </a:pPr>
            <a:endParaRPr lang="en-US" sz="1600" dirty="0"/>
          </a:p>
          <a:p>
            <a:pPr lvl="1">
              <a:lnSpc>
                <a:spcPct val="80000"/>
              </a:lnSpc>
              <a:defRPr/>
            </a:pPr>
            <a:endParaRPr lang="en-US" sz="1200" u="sng" dirty="0"/>
          </a:p>
          <a:p>
            <a:pPr marL="0" indent="0">
              <a:lnSpc>
                <a:spcPct val="80000"/>
              </a:lnSpc>
              <a:defRPr/>
            </a:pPr>
            <a:r>
              <a:rPr lang="en-US" sz="2200" dirty="0"/>
              <a:t>Summary:</a:t>
            </a:r>
          </a:p>
          <a:p>
            <a:pPr>
              <a:lnSpc>
                <a:spcPct val="80000"/>
              </a:lnSpc>
              <a:defRPr/>
            </a:pPr>
            <a:r>
              <a:rPr lang="en-US" sz="2200" b="0" dirty="0"/>
              <a:t>IPv6 hosts need to receive Router Advertisements on a periodic basis.</a:t>
            </a:r>
          </a:p>
          <a:p>
            <a:pPr>
              <a:lnSpc>
                <a:spcPct val="80000"/>
              </a:lnSpc>
              <a:defRPr/>
            </a:pPr>
            <a:r>
              <a:rPr lang="en-US" sz="2200" b="0" dirty="0"/>
              <a:t>These are sent via multicast.</a:t>
            </a:r>
          </a:p>
          <a:p>
            <a:pPr>
              <a:lnSpc>
                <a:spcPct val="80000"/>
              </a:lnSpc>
              <a:defRPr/>
            </a:pPr>
            <a:r>
              <a:rPr lang="en-US" sz="2200" b="0" dirty="0"/>
              <a:t>Aggressive power saving by IEEE 802.11 STAs means that many multicast packets are not received.</a:t>
            </a:r>
          </a:p>
          <a:p>
            <a:pPr>
              <a:lnSpc>
                <a:spcPct val="80000"/>
              </a:lnSpc>
              <a:defRPr/>
            </a:pPr>
            <a:r>
              <a:rPr lang="en-US" sz="2200" b="0" dirty="0"/>
              <a:t>This can lead to loss of IPv6 (but not IPv4) connectivity.</a:t>
            </a:r>
          </a:p>
          <a:p>
            <a:pPr>
              <a:lnSpc>
                <a:spcPct val="80000"/>
              </a:lnSpc>
              <a:defRPr/>
            </a:pPr>
            <a:r>
              <a:rPr lang="en-US" sz="2200" b="0" dirty="0"/>
              <a:t>Use of IEEE 802.11v Flexible Multicast Service might help.</a:t>
            </a:r>
          </a:p>
          <a:p>
            <a:pPr>
              <a:lnSpc>
                <a:spcPct val="80000"/>
              </a:lnSpc>
              <a:defRPr/>
            </a:pPr>
            <a:r>
              <a:rPr lang="en-US" sz="2200" b="0" dirty="0"/>
              <a:t>It’s not a mandatory or common feature, however.</a:t>
            </a:r>
          </a:p>
          <a:p>
            <a:pPr>
              <a:lnSpc>
                <a:spcPct val="80000"/>
              </a:lnSpc>
              <a:defRPr/>
            </a:pPr>
            <a:r>
              <a:rPr lang="en-US" sz="2200" b="0" dirty="0"/>
              <a:t>This might really be a Wi-Fi Alliance certification issue.</a:t>
            </a:r>
          </a:p>
        </p:txBody>
      </p:sp>
      <p:sp>
        <p:nvSpPr>
          <p:cNvPr id="2" name="Footer Placeholder 1">
            <a:extLst>
              <a:ext uri="{FF2B5EF4-FFF2-40B4-BE49-F238E27FC236}">
                <a16:creationId xmlns:a16="http://schemas.microsoft.com/office/drawing/2014/main" id="{478CF4F1-5180-4A7C-9532-C9893FDBA70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486F610-CF96-436F-BBA1-C45BF31CEC32}"/>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4" name="Date Placeholder 3">
            <a:extLst>
              <a:ext uri="{FF2B5EF4-FFF2-40B4-BE49-F238E27FC236}">
                <a16:creationId xmlns:a16="http://schemas.microsoft.com/office/drawing/2014/main" id="{599D055B-7337-4A77-AAC4-7F4C96C3E7EB}"/>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9921806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01017-6938-4E79-B876-C57A3DD1A5AE}"/>
            </a:ext>
          </a:extLst>
        </p:cNvPr>
        <p:cNvGrpSpPr/>
        <p:nvPr/>
      </p:nvGrpSpPr>
      <p:grpSpPr>
        <a:xfrm>
          <a:off x="0" y="0"/>
          <a:ext cx="0" cy="0"/>
          <a:chOff x="0" y="0"/>
          <a:chExt cx="0" cy="0"/>
        </a:xfrm>
      </p:grpSpPr>
      <p:sp>
        <p:nvSpPr>
          <p:cNvPr id="5125" name="Rectangle 2">
            <a:extLst>
              <a:ext uri="{FF2B5EF4-FFF2-40B4-BE49-F238E27FC236}">
                <a16:creationId xmlns:a16="http://schemas.microsoft.com/office/drawing/2014/main" id="{6BEB27CE-D620-BF93-7E21-36BE9D1AAA51}"/>
              </a:ext>
            </a:extLst>
          </p:cNvPr>
          <p:cNvSpPr>
            <a:spLocks noGrp="1" noChangeArrowheads="1"/>
          </p:cNvSpPr>
          <p:nvPr>
            <p:ph type="title"/>
          </p:nvPr>
        </p:nvSpPr>
        <p:spPr/>
        <p:txBody>
          <a:bodyPr/>
          <a:lstStyle/>
          <a:p>
            <a:r>
              <a:rPr lang="en-US" dirty="0"/>
              <a:t>References</a:t>
            </a:r>
          </a:p>
        </p:txBody>
      </p:sp>
      <p:sp>
        <p:nvSpPr>
          <p:cNvPr id="113667" name="Rectangle 3">
            <a:extLst>
              <a:ext uri="{FF2B5EF4-FFF2-40B4-BE49-F238E27FC236}">
                <a16:creationId xmlns:a16="http://schemas.microsoft.com/office/drawing/2014/main" id="{1C92A25F-AEFE-6278-FC39-4550098FD367}"/>
              </a:ext>
            </a:extLst>
          </p:cNvPr>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7DBF735E-3CC9-462E-AF94-C1833B16B3B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0013531-78B5-44B1-9757-4C7A4E6E8A4F}"/>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4" name="Date Placeholder 3">
            <a:extLst>
              <a:ext uri="{FF2B5EF4-FFF2-40B4-BE49-F238E27FC236}">
                <a16:creationId xmlns:a16="http://schemas.microsoft.com/office/drawing/2014/main" id="{D571145A-EE26-4CF4-910C-D7AC282D2A6D}"/>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073141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324B3-48B0-3CAF-0A45-66D4BB68D882}"/>
              </a:ext>
            </a:extLst>
          </p:cNvPr>
          <p:cNvSpPr>
            <a:spLocks noGrp="1"/>
          </p:cNvSpPr>
          <p:nvPr>
            <p:ph type="title"/>
          </p:nvPr>
        </p:nvSpPr>
        <p:spPr/>
        <p:txBody>
          <a:bodyPr/>
          <a:lstStyle/>
          <a:p>
            <a:r>
              <a:rPr lang="en-US" dirty="0"/>
              <a:t>802.11bk and 802.11bf publication review</a:t>
            </a:r>
          </a:p>
        </p:txBody>
      </p:sp>
      <p:sp>
        <p:nvSpPr>
          <p:cNvPr id="3" name="Content Placeholder 2">
            <a:extLst>
              <a:ext uri="{FF2B5EF4-FFF2-40B4-BE49-F238E27FC236}">
                <a16:creationId xmlns:a16="http://schemas.microsoft.com/office/drawing/2014/main" id="{42971F7C-AD0F-2A06-28CC-F9419C961A48}"/>
              </a:ext>
            </a:extLst>
          </p:cNvPr>
          <p:cNvSpPr>
            <a:spLocks noGrp="1"/>
          </p:cNvSpPr>
          <p:nvPr>
            <p:ph idx="1"/>
          </p:nvPr>
        </p:nvSpPr>
        <p:spPr/>
        <p:txBody>
          <a:bodyPr/>
          <a:lstStyle/>
          <a:p>
            <a:r>
              <a:rPr lang="en-US" dirty="0"/>
              <a:t>Proofs available: 30 July 2025</a:t>
            </a:r>
          </a:p>
          <a:p>
            <a:r>
              <a:rPr lang="en-US" dirty="0"/>
              <a:t>Proofs returned: 20 August 2025</a:t>
            </a:r>
          </a:p>
          <a:p>
            <a:r>
              <a:rPr lang="en-US" dirty="0"/>
              <a:t>Final proofs to you for two-day review: 27 August 2025</a:t>
            </a:r>
          </a:p>
          <a:p>
            <a:r>
              <a:rPr lang="en-US" dirty="0"/>
              <a:t>Publication date: 5 September 2025</a:t>
            </a:r>
          </a:p>
        </p:txBody>
      </p:sp>
      <p:sp>
        <p:nvSpPr>
          <p:cNvPr id="4" name="Footer Placeholder 3">
            <a:extLst>
              <a:ext uri="{FF2B5EF4-FFF2-40B4-BE49-F238E27FC236}">
                <a16:creationId xmlns:a16="http://schemas.microsoft.com/office/drawing/2014/main" id="{8D3AD640-8C24-4E1A-8D59-EE734AF47776}"/>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09B3B5A4-E822-4FD9-BA8B-D76E95A272AF}"/>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9" name="Date Placeholder 8">
            <a:extLst>
              <a:ext uri="{FF2B5EF4-FFF2-40B4-BE49-F238E27FC236}">
                <a16:creationId xmlns:a16="http://schemas.microsoft.com/office/drawing/2014/main" id="{EFA575AB-84B5-4D7A-82EE-C0DB229D30CA}"/>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1902017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9FC6-1154-4620-898D-00074DD8AD27}"/>
              </a:ext>
            </a:extLst>
          </p:cNvPr>
          <p:cNvSpPr>
            <a:spLocks noGrp="1"/>
          </p:cNvSpPr>
          <p:nvPr>
            <p:ph type="ctrTitle"/>
          </p:nvPr>
        </p:nvSpPr>
        <p:spPr/>
        <p:txBody>
          <a:bodyPr/>
          <a:lstStyle/>
          <a:p>
            <a:r>
              <a:rPr lang="en-US"/>
              <a:t>WBA liaison</a:t>
            </a:r>
          </a:p>
        </p:txBody>
      </p:sp>
      <p:sp>
        <p:nvSpPr>
          <p:cNvPr id="3" name="Subtitle 2">
            <a:extLst>
              <a:ext uri="{FF2B5EF4-FFF2-40B4-BE49-F238E27FC236}">
                <a16:creationId xmlns:a16="http://schemas.microsoft.com/office/drawing/2014/main" id="{6D0B96E6-AEB3-4B3B-9FD0-F16C053E878A}"/>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548D6491-90D6-438F-B4EC-0836A1B5A8F6}"/>
              </a:ext>
            </a:extLst>
          </p:cNvPr>
          <p:cNvSpPr>
            <a:spLocks noGrp="1"/>
          </p:cNvSpPr>
          <p:nvPr>
            <p:ph type="ftr" idx="11"/>
          </p:nvPr>
        </p:nvSpPr>
        <p:spPr/>
        <p:txBody>
          <a:bodyPr/>
          <a:lstStyle/>
          <a:p>
            <a:r>
              <a:rPr lang="en-GB"/>
              <a:t>Necati Canpolat, Intel</a:t>
            </a:r>
          </a:p>
        </p:txBody>
      </p:sp>
      <p:sp>
        <p:nvSpPr>
          <p:cNvPr id="8" name="Slide Number Placeholder 7">
            <a:extLst>
              <a:ext uri="{FF2B5EF4-FFF2-40B4-BE49-F238E27FC236}">
                <a16:creationId xmlns:a16="http://schemas.microsoft.com/office/drawing/2014/main" id="{B38B3E9B-5818-4D4C-9277-5149AF53FC54}"/>
              </a:ext>
            </a:extLst>
          </p:cNvPr>
          <p:cNvSpPr>
            <a:spLocks noGrp="1"/>
          </p:cNvSpPr>
          <p:nvPr>
            <p:ph type="sldNum" idx="12"/>
          </p:nvPr>
        </p:nvSpPr>
        <p:spPr/>
        <p:txBody>
          <a:bodyPr/>
          <a:lstStyle/>
          <a:p>
            <a:r>
              <a:rPr lang="en-GB"/>
              <a:t>Slide </a:t>
            </a:r>
            <a:fld id="{DE40C9FC-4879-4F20-9ECA-A574A90476B7}" type="slidenum">
              <a:rPr lang="en-GB" smtClean="0"/>
              <a:pPr/>
              <a:t>90</a:t>
            </a:fld>
            <a:endParaRPr lang="en-GB"/>
          </a:p>
        </p:txBody>
      </p:sp>
      <p:sp>
        <p:nvSpPr>
          <p:cNvPr id="9" name="Date Placeholder 8">
            <a:extLst>
              <a:ext uri="{FF2B5EF4-FFF2-40B4-BE49-F238E27FC236}">
                <a16:creationId xmlns:a16="http://schemas.microsoft.com/office/drawing/2014/main" id="{2FCA8E63-ACCE-4347-AEB7-D3DBDA5F8A38}"/>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2146125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0" dirty="0"/>
              <a:t>World WLAN Application Alliance</a:t>
            </a:r>
            <a:r>
              <a:rPr lang="fr-FR" b="0" dirty="0"/>
              <a:t> (</a:t>
            </a:r>
            <a:r>
              <a:rPr lang="en-US" altLang="zh-CN" b="0" dirty="0"/>
              <a:t>WAA</a:t>
            </a:r>
            <a:r>
              <a:rPr lang="fr-FR" b="0" dirty="0"/>
              <a:t>) Liaison Report to IEEE 802.11 </a:t>
            </a:r>
            <a:r>
              <a:rPr lang="en-US" altLang="zh-CN" b="0" dirty="0"/>
              <a:t>July</a:t>
            </a:r>
            <a:r>
              <a:rPr lang="fr-FR" b="0" dirty="0"/>
              <a:t> 2025</a:t>
            </a:r>
            <a:endParaRPr lang="en-GB" dirty="0"/>
          </a:p>
        </p:txBody>
      </p:sp>
      <p:sp>
        <p:nvSpPr>
          <p:cNvPr id="3074" name="Rectangle 2"/>
          <p:cNvSpPr>
            <a:spLocks noGrp="1" noChangeArrowheads="1"/>
          </p:cNvSpPr>
          <p:nvPr>
            <p:ph type="subTitle" idx="1"/>
          </p:nvPr>
        </p:nvSpPr>
        <p:spPr>
          <a:xfrm>
            <a:off x="1676400" y="2082857"/>
            <a:ext cx="8534400" cy="476250"/>
          </a:xfrm>
        </p:spPr>
        <p:txBody>
          <a:bodyPr/>
          <a:lstStyle/>
          <a:p>
            <a:pPr algn="ctr">
              <a:spcBef>
                <a:spcPts val="500"/>
              </a:spcBef>
              <a:tabLst>
                <a:tab pos="912495" algn="l"/>
                <a:tab pos="1826895" algn="l"/>
                <a:tab pos="2741295" algn="l"/>
                <a:tab pos="3655695" algn="l"/>
                <a:tab pos="4570095" algn="l"/>
                <a:tab pos="5484495" algn="l"/>
                <a:tab pos="6398895" algn="l"/>
                <a:tab pos="7313295" algn="l"/>
                <a:tab pos="8227695" algn="l"/>
                <a:tab pos="9142095" algn="l"/>
                <a:tab pos="10056495" algn="l"/>
              </a:tabLst>
            </a:pPr>
            <a:r>
              <a:rPr lang="en-GB" sz="2000" dirty="0"/>
              <a:t>Date:</a:t>
            </a:r>
            <a:r>
              <a:rPr lang="en-GB" sz="2000" b="0" dirty="0"/>
              <a:t> 2025-07-30</a:t>
            </a:r>
          </a:p>
        </p:txBody>
      </p:sp>
      <p:graphicFrame>
        <p:nvGraphicFramePr>
          <p:cNvPr id="3075" name="Object 3"/>
          <p:cNvGraphicFramePr>
            <a:graphicFrameLocks noChangeAspect="1"/>
          </p:cNvGraphicFramePr>
          <p:nvPr>
            <p:extLst>
              <p:ext uri="{D42A27DB-BD31-4B8C-83A1-F6EECF244321}">
                <p14:modId xmlns:p14="http://schemas.microsoft.com/office/powerpoint/2010/main" val="924118410"/>
              </p:ext>
            </p:extLst>
          </p:nvPr>
        </p:nvGraphicFramePr>
        <p:xfrm>
          <a:off x="979488" y="3176588"/>
          <a:ext cx="10026650" cy="1990725"/>
        </p:xfrm>
        <a:graphic>
          <a:graphicData uri="http://schemas.openxmlformats.org/presentationml/2006/ole">
            <mc:AlternateContent xmlns:mc="http://schemas.openxmlformats.org/markup-compatibility/2006">
              <mc:Choice xmlns:v="urn:schemas-microsoft-com:vml" Requires="v">
                <p:oleObj spid="_x0000_s13321" name="Document" r:id="rId4" imgW="10076256" imgH="1999668" progId="Word.Document.8">
                  <p:embed/>
                </p:oleObj>
              </mc:Choice>
              <mc:Fallback>
                <p:oleObj name="Document" r:id="rId4" imgW="10076256" imgH="1999668" progId="Word.Document.8">
                  <p:embed/>
                  <p:pic>
                    <p:nvPicPr>
                      <p:cNvPr id="3075" name="Object 3"/>
                      <p:cNvPicPr>
                        <a:picLocks noChangeAspect="1" noChangeArrowheads="1"/>
                      </p:cNvPicPr>
                      <p:nvPr/>
                    </p:nvPicPr>
                    <p:blipFill>
                      <a:blip r:embed="rId5"/>
                      <a:srcRect/>
                      <a:stretch>
                        <a:fillRect/>
                      </a:stretch>
                    </p:blipFill>
                    <p:spPr bwMode="auto">
                      <a:xfrm>
                        <a:off x="979488" y="3176588"/>
                        <a:ext cx="10026650" cy="1990725"/>
                      </a:xfrm>
                      <a:prstGeom prst="rect">
                        <a:avLst/>
                      </a:prstGeom>
                      <a:noFill/>
                    </p:spPr>
                  </p:pic>
                </p:oleObj>
              </mc:Fallback>
            </mc:AlternateContent>
          </a:graphicData>
        </a:graphic>
      </p:graphicFrame>
      <p:sp>
        <p:nvSpPr>
          <p:cNvPr id="3076" name="Rectangle 4"/>
          <p:cNvSpPr>
            <a:spLocks noChangeArrowheads="1"/>
          </p:cNvSpPr>
          <p:nvPr/>
        </p:nvSpPr>
        <p:spPr bwMode="auto">
          <a:xfrm>
            <a:off x="1066800" y="2790825"/>
            <a:ext cx="1447800" cy="381000"/>
          </a:xfrm>
          <a:prstGeom prst="rect">
            <a:avLst/>
          </a:prstGeom>
          <a:noFill/>
          <a:ln w="9525">
            <a:noFill/>
            <a:rou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4208CDDB-4D7E-44B2-9F8D-94723F5B63EE}"/>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DCEDA755-1607-42BA-BD8D-B027F238CB87}"/>
              </a:ext>
            </a:extLst>
          </p:cNvPr>
          <p:cNvSpPr>
            <a:spLocks noGrp="1"/>
          </p:cNvSpPr>
          <p:nvPr>
            <p:ph type="sldNum" idx="12"/>
          </p:nvPr>
        </p:nvSpPr>
        <p:spPr/>
        <p:txBody>
          <a:bodyPr/>
          <a:lstStyle/>
          <a:p>
            <a:r>
              <a:rPr lang="en-GB"/>
              <a:t>Slide </a:t>
            </a:r>
            <a:fld id="{DE40C9FC-4879-4F20-9ECA-A574A90476B7}" type="slidenum">
              <a:rPr lang="en-GB" smtClean="0"/>
              <a:pPr/>
              <a:t>91</a:t>
            </a:fld>
            <a:endParaRPr lang="en-GB"/>
          </a:p>
        </p:txBody>
      </p:sp>
      <p:sp>
        <p:nvSpPr>
          <p:cNvPr id="4" name="Date Placeholder 3">
            <a:extLst>
              <a:ext uri="{FF2B5EF4-FFF2-40B4-BE49-F238E27FC236}">
                <a16:creationId xmlns:a16="http://schemas.microsoft.com/office/drawing/2014/main" id="{A8246CB8-68E6-40CE-8FBC-15371193E574}"/>
              </a:ext>
            </a:extLst>
          </p:cNvPr>
          <p:cNvSpPr>
            <a:spLocks noGrp="1"/>
          </p:cNvSpPr>
          <p:nvPr>
            <p:ph type="dt" idx="10"/>
          </p:nvPr>
        </p:nvSpPr>
        <p:spPr/>
        <p:txBody>
          <a:bodyPr/>
          <a:lstStyle/>
          <a:p>
            <a:r>
              <a:rPr lang="en-US"/>
              <a:t>July 2025</a:t>
            </a:r>
            <a:endParaRPr lang="en-GB"/>
          </a:p>
        </p:txBody>
      </p:sp>
    </p:spTree>
    <p:extLst>
      <p:ext uri="{BB962C8B-B14F-4D97-AF65-F5344CB8AC3E}">
        <p14:creationId xmlns:p14="http://schemas.microsoft.com/office/powerpoint/2010/main" val="2001357331"/>
      </p:ext>
    </p:extLst>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p:txBody>
          <a:bodyPr/>
          <a:lstStyle/>
          <a:p>
            <a:pPr marL="0" indent="0">
              <a:tabLst>
                <a:tab pos="912495" algn="l"/>
                <a:tab pos="1826895" algn="l"/>
                <a:tab pos="2741295" algn="l"/>
                <a:tab pos="3655695" algn="l"/>
                <a:tab pos="4570095" algn="l"/>
                <a:tab pos="5484495" algn="l"/>
                <a:tab pos="6398895" algn="l"/>
                <a:tab pos="7313295" algn="l"/>
                <a:tab pos="8227695" algn="l"/>
                <a:tab pos="9142095" algn="l"/>
                <a:tab pos="10056495" algn="l"/>
              </a:tabLst>
            </a:pPr>
            <a:r>
              <a:rPr lang="en-US" dirty="0"/>
              <a:t>This presentation contains the World </a:t>
            </a:r>
            <a:r>
              <a:rPr lang="en-US" altLang="zh-CN" dirty="0"/>
              <a:t>WLAN Application Alliance</a:t>
            </a:r>
            <a:r>
              <a:rPr lang="fr-FR" altLang="zh-CN" dirty="0"/>
              <a:t> </a:t>
            </a:r>
            <a:r>
              <a:rPr lang="en-US" dirty="0"/>
              <a:t>(W</a:t>
            </a:r>
            <a:r>
              <a:rPr lang="en-US" altLang="zh-CN" dirty="0"/>
              <a:t>A</a:t>
            </a:r>
            <a:r>
              <a:rPr lang="en-US" dirty="0"/>
              <a:t>A) liaison update for </a:t>
            </a:r>
            <a:r>
              <a:rPr lang="en-US" altLang="zh-CN" dirty="0"/>
              <a:t>July</a:t>
            </a:r>
            <a:r>
              <a:rPr lang="en-US" dirty="0"/>
              <a:t> 2025 IEEE 802.11 meeting</a:t>
            </a:r>
            <a:endParaRPr lang="en-GB" dirty="0"/>
          </a:p>
        </p:txBody>
      </p:sp>
      <p:sp>
        <p:nvSpPr>
          <p:cNvPr id="2" name="Footer Placeholder 1">
            <a:extLst>
              <a:ext uri="{FF2B5EF4-FFF2-40B4-BE49-F238E27FC236}">
                <a16:creationId xmlns:a16="http://schemas.microsoft.com/office/drawing/2014/main" id="{A1CDF83B-ACA8-46B1-A98A-6585D2488849}"/>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D70304E4-2639-4696-8C5A-220C2940FE39}"/>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7" name="Date Placeholder 6">
            <a:extLst>
              <a:ext uri="{FF2B5EF4-FFF2-40B4-BE49-F238E27FC236}">
                <a16:creationId xmlns:a16="http://schemas.microsoft.com/office/drawing/2014/main" id="{661E3409-8D93-41A4-A971-9B6FD614CB65}"/>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2038009531"/>
      </p:ext>
    </p:extLst>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Liaison background </a:t>
            </a:r>
            <a:endParaRPr lang="en-GB" dirty="0"/>
          </a:p>
        </p:txBody>
      </p:sp>
      <p:sp>
        <p:nvSpPr>
          <p:cNvPr id="3" name="内容占位符 2"/>
          <p:cNvSpPr>
            <a:spLocks noGrp="1"/>
          </p:cNvSpPr>
          <p:nvPr>
            <p:ph idx="1"/>
          </p:nvPr>
        </p:nvSpPr>
        <p:spPr/>
        <p:txBody>
          <a:bodyPr/>
          <a:lstStyle/>
          <a:p>
            <a:pPr>
              <a:buFont typeface="Arial" panose="020B0604020202020204" pitchFamily="34" charset="0"/>
              <a:buChar char="•"/>
            </a:pPr>
            <a:r>
              <a:rPr lang="en-US" altLang="zh-CN" dirty="0">
                <a:solidFill>
                  <a:schemeClr val="tx1"/>
                </a:solidFill>
              </a:rPr>
              <a:t>Mr. He Yang, the chief secretary of WAA, presented a WAA introduction (11-24/1941) to IEEE 802.11 WG during IEEE 802 2024 Nov plenary session, requesting to establish </a:t>
            </a:r>
            <a:r>
              <a:rPr lang="en-US" altLang="zh-CN" dirty="0" err="1">
                <a:solidFill>
                  <a:schemeClr val="tx1"/>
                </a:solidFill>
              </a:rPr>
              <a:t>liaisonship</a:t>
            </a:r>
            <a:r>
              <a:rPr lang="en-US" altLang="zh-CN" dirty="0">
                <a:solidFill>
                  <a:schemeClr val="tx1"/>
                </a:solidFill>
              </a:rPr>
              <a:t> between IEEE 802.11 WG and the WAA.</a:t>
            </a:r>
          </a:p>
          <a:p>
            <a:pPr>
              <a:buFont typeface="Arial" panose="020B0604020202020204" pitchFamily="34" charset="0"/>
              <a:buChar char="•"/>
            </a:pPr>
            <a:r>
              <a:rPr lang="en-US" altLang="zh-CN" dirty="0">
                <a:solidFill>
                  <a:schemeClr val="tx1"/>
                </a:solidFill>
              </a:rPr>
              <a:t>The IEEE 802.11 WG approved establishing a statement liaison with WAA during the IEEE 802 2025 Mar plenary session, </a:t>
            </a:r>
            <a:r>
              <a:rPr lang="en-GB" dirty="0">
                <a:solidFill>
                  <a:schemeClr val="tx1"/>
                </a:solidFill>
                <a:sym typeface="+mn-ea"/>
              </a:rPr>
              <a:t>to regularly exchange information on current activities in the respective groups, and assigned Bo Sun as the liaison coordinator</a:t>
            </a:r>
            <a:r>
              <a:rPr lang="en-US" altLang="zh-CN" dirty="0">
                <a:solidFill>
                  <a:schemeClr val="tx1"/>
                </a:solidFill>
              </a:rPr>
              <a:t>. </a:t>
            </a:r>
          </a:p>
          <a:p>
            <a:pPr>
              <a:buFont typeface="Arial" panose="020B0604020202020204" pitchFamily="34" charset="0"/>
              <a:buChar char="•"/>
            </a:pPr>
            <a:r>
              <a:rPr lang="en-US" altLang="zh-CN" dirty="0">
                <a:solidFill>
                  <a:schemeClr val="tx1"/>
                </a:solidFill>
              </a:rPr>
              <a:t>This liaison report captures recent WAA activities and program progress</a:t>
            </a:r>
          </a:p>
        </p:txBody>
      </p:sp>
      <p:sp>
        <p:nvSpPr>
          <p:cNvPr id="2" name="Footer Placeholder 1">
            <a:extLst>
              <a:ext uri="{FF2B5EF4-FFF2-40B4-BE49-F238E27FC236}">
                <a16:creationId xmlns:a16="http://schemas.microsoft.com/office/drawing/2014/main" id="{828D1B7F-8360-4ACF-9643-B53598A05BCB}"/>
              </a:ext>
            </a:extLst>
          </p:cNvPr>
          <p:cNvSpPr>
            <a:spLocks noGrp="1"/>
          </p:cNvSpPr>
          <p:nvPr>
            <p:ph type="ftr" idx="14"/>
          </p:nvPr>
        </p:nvSpPr>
        <p:spPr/>
        <p:txBody>
          <a:bodyPr/>
          <a:lstStyle/>
          <a:p>
            <a:r>
              <a:rPr lang="en-GB"/>
              <a:t>Bo Sun, Sanechips</a:t>
            </a:r>
            <a:endParaRPr lang="en-GB" dirty="0"/>
          </a:p>
        </p:txBody>
      </p:sp>
      <p:sp>
        <p:nvSpPr>
          <p:cNvPr id="7" name="Slide Number Placeholder 6">
            <a:extLst>
              <a:ext uri="{FF2B5EF4-FFF2-40B4-BE49-F238E27FC236}">
                <a16:creationId xmlns:a16="http://schemas.microsoft.com/office/drawing/2014/main" id="{CC6A2A56-B6BA-4068-BAD9-C8C4A1F9D158}"/>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8" name="Date Placeholder 7">
            <a:extLst>
              <a:ext uri="{FF2B5EF4-FFF2-40B4-BE49-F238E27FC236}">
                <a16:creationId xmlns:a16="http://schemas.microsoft.com/office/drawing/2014/main" id="{7A1B4F58-26C8-43D0-AFFD-7F9719995D58}"/>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567862152"/>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组合 78"/>
          <p:cNvGrpSpPr/>
          <p:nvPr/>
        </p:nvGrpSpPr>
        <p:grpSpPr>
          <a:xfrm>
            <a:off x="7620000" y="1981200"/>
            <a:ext cx="4091094" cy="3783065"/>
            <a:chOff x="7576911" y="2596040"/>
            <a:chExt cx="4091094" cy="3783065"/>
          </a:xfrm>
        </p:grpSpPr>
        <p:sp>
          <p:nvSpPr>
            <p:cNvPr id="80" name="图形 6"/>
            <p:cNvSpPr/>
            <p:nvPr/>
          </p:nvSpPr>
          <p:spPr>
            <a:xfrm>
              <a:off x="8292616" y="5078771"/>
              <a:ext cx="1165904" cy="1300334"/>
            </a:xfrm>
            <a:custGeom>
              <a:avLst/>
              <a:gdLst>
                <a:gd name="connsiteX0" fmla="*/ 2918904 w 2919831"/>
                <a:gd name="connsiteY0" fmla="*/ 2128629 h 3256491"/>
                <a:gd name="connsiteX1" fmla="*/ 2916291 w 2919831"/>
                <a:gd name="connsiteY1" fmla="*/ 1511147 h 3256491"/>
                <a:gd name="connsiteX2" fmla="*/ 2917282 w 2919831"/>
                <a:gd name="connsiteY2" fmla="*/ 1003639 h 3256491"/>
                <a:gd name="connsiteX3" fmla="*/ 2732497 w 2919831"/>
                <a:gd name="connsiteY3" fmla="*/ 678669 h 3256491"/>
                <a:gd name="connsiteX4" fmla="*/ 1656528 w 2919831"/>
                <a:gd name="connsiteY4" fmla="*/ 57226 h 3256491"/>
                <a:gd name="connsiteX5" fmla="*/ 1263584 w 2919831"/>
                <a:gd name="connsiteY5" fmla="*/ 56596 h 3256491"/>
                <a:gd name="connsiteX6" fmla="*/ 196217 w 2919831"/>
                <a:gd name="connsiteY6" fmla="*/ 672502 h 3256491"/>
                <a:gd name="connsiteX7" fmla="*/ 578 w 2919831"/>
                <a:gd name="connsiteY7" fmla="*/ 992610 h 3256491"/>
                <a:gd name="connsiteX8" fmla="*/ 5667 w 2919831"/>
                <a:gd name="connsiteY8" fmla="*/ 2266468 h 3256491"/>
                <a:gd name="connsiteX9" fmla="*/ 210088 w 2919831"/>
                <a:gd name="connsiteY9" fmla="*/ 2588961 h 3256491"/>
                <a:gd name="connsiteX10" fmla="*/ 654959 w 2919831"/>
                <a:gd name="connsiteY10" fmla="*/ 2851899 h 3256491"/>
                <a:gd name="connsiteX11" fmla="*/ 1263809 w 2919831"/>
                <a:gd name="connsiteY11" fmla="*/ 3200771 h 3256491"/>
                <a:gd name="connsiteX12" fmla="*/ 1665806 w 2919831"/>
                <a:gd name="connsiteY12" fmla="*/ 3196765 h 3256491"/>
                <a:gd name="connsiteX13" fmla="*/ 2792666 w 2919831"/>
                <a:gd name="connsiteY13" fmla="*/ 2546466 h 3256491"/>
                <a:gd name="connsiteX14" fmla="*/ 2918904 w 2919831"/>
                <a:gd name="connsiteY14" fmla="*/ 2128674 h 3256491"/>
                <a:gd name="connsiteX15" fmla="*/ 607896 w 2919831"/>
                <a:gd name="connsiteY15" fmla="*/ 1713088 h 3256491"/>
                <a:gd name="connsiteX16" fmla="*/ 612760 w 2919831"/>
                <a:gd name="connsiteY16" fmla="*/ 1716419 h 3256491"/>
                <a:gd name="connsiteX17" fmla="*/ 607896 w 2919831"/>
                <a:gd name="connsiteY17" fmla="*/ 1713088 h 3256491"/>
                <a:gd name="connsiteX18" fmla="*/ 732107 w 2919831"/>
                <a:gd name="connsiteY18" fmla="*/ 1493141 h 3256491"/>
                <a:gd name="connsiteX19" fmla="*/ 724946 w 2919831"/>
                <a:gd name="connsiteY19" fmla="*/ 1509166 h 3256491"/>
                <a:gd name="connsiteX20" fmla="*/ 732107 w 2919831"/>
                <a:gd name="connsiteY20" fmla="*/ 1493141 h 3256491"/>
                <a:gd name="connsiteX21" fmla="*/ 1382345 w 2919831"/>
                <a:gd name="connsiteY21" fmla="*/ 2673726 h 3256491"/>
                <a:gd name="connsiteX22" fmla="*/ 1495838 w 2919831"/>
                <a:gd name="connsiteY22" fmla="*/ 2707488 h 3256491"/>
                <a:gd name="connsiteX23" fmla="*/ 1382345 w 2919831"/>
                <a:gd name="connsiteY23" fmla="*/ 2673726 h 3256491"/>
                <a:gd name="connsiteX24" fmla="*/ 1382345 w 2919831"/>
                <a:gd name="connsiteY24" fmla="*/ 2673726 h 3256491"/>
                <a:gd name="connsiteX25" fmla="*/ 1649232 w 2919831"/>
                <a:gd name="connsiteY25" fmla="*/ 668946 h 3256491"/>
                <a:gd name="connsiteX26" fmla="*/ 1649412 w 2919831"/>
                <a:gd name="connsiteY26" fmla="*/ 525121 h 3256491"/>
                <a:gd name="connsiteX27" fmla="*/ 1649052 w 2919831"/>
                <a:gd name="connsiteY27" fmla="*/ 391559 h 3256491"/>
                <a:gd name="connsiteX28" fmla="*/ 1649457 w 2919831"/>
                <a:gd name="connsiteY28" fmla="*/ 525121 h 3256491"/>
                <a:gd name="connsiteX29" fmla="*/ 1649277 w 2919831"/>
                <a:gd name="connsiteY29" fmla="*/ 668946 h 3256491"/>
                <a:gd name="connsiteX30" fmla="*/ 1122484 w 2919831"/>
                <a:gd name="connsiteY30" fmla="*/ 1271168 h 3256491"/>
                <a:gd name="connsiteX31" fmla="*/ 1126628 w 2919831"/>
                <a:gd name="connsiteY31" fmla="*/ 1266756 h 3256491"/>
                <a:gd name="connsiteX32" fmla="*/ 1122484 w 2919831"/>
                <a:gd name="connsiteY32" fmla="*/ 1271168 h 3256491"/>
                <a:gd name="connsiteX33" fmla="*/ 1129105 w 2919831"/>
                <a:gd name="connsiteY33" fmla="*/ 1279406 h 3256491"/>
                <a:gd name="connsiteX34" fmla="*/ 1128879 w 2919831"/>
                <a:gd name="connsiteY34" fmla="*/ 1279586 h 3256491"/>
                <a:gd name="connsiteX35" fmla="*/ 1129105 w 2919831"/>
                <a:gd name="connsiteY35" fmla="*/ 1279406 h 3256491"/>
                <a:gd name="connsiteX36" fmla="*/ 1126943 w 2919831"/>
                <a:gd name="connsiteY36" fmla="*/ 1281431 h 3256491"/>
                <a:gd name="connsiteX37" fmla="*/ 1126943 w 2919831"/>
                <a:gd name="connsiteY37" fmla="*/ 1281431 h 3256491"/>
                <a:gd name="connsiteX38" fmla="*/ 1126943 w 2919831"/>
                <a:gd name="connsiteY38" fmla="*/ 1281431 h 3256491"/>
                <a:gd name="connsiteX39" fmla="*/ 1126943 w 2919831"/>
                <a:gd name="connsiteY39" fmla="*/ 1281431 h 3256491"/>
                <a:gd name="connsiteX40" fmla="*/ 1363520 w 2919831"/>
                <a:gd name="connsiteY40" fmla="*/ 1951717 h 3256491"/>
                <a:gd name="connsiteX41" fmla="*/ 1362484 w 2919831"/>
                <a:gd name="connsiteY41" fmla="*/ 1950952 h 3256491"/>
                <a:gd name="connsiteX42" fmla="*/ 1363520 w 2919831"/>
                <a:gd name="connsiteY42" fmla="*/ 1951717 h 3256491"/>
                <a:gd name="connsiteX43" fmla="*/ 473687 w 2919831"/>
                <a:gd name="connsiteY43" fmla="*/ 1478781 h 3256491"/>
                <a:gd name="connsiteX44" fmla="*/ 470624 w 2919831"/>
                <a:gd name="connsiteY44" fmla="*/ 1495572 h 3256491"/>
                <a:gd name="connsiteX45" fmla="*/ 473687 w 2919831"/>
                <a:gd name="connsiteY45" fmla="*/ 1478781 h 3256491"/>
                <a:gd name="connsiteX46" fmla="*/ 470489 w 2919831"/>
                <a:gd name="connsiteY46" fmla="*/ 1496697 h 3256491"/>
                <a:gd name="connsiteX47" fmla="*/ 470084 w 2919831"/>
                <a:gd name="connsiteY47" fmla="*/ 1506150 h 3256491"/>
                <a:gd name="connsiteX48" fmla="*/ 470489 w 2919831"/>
                <a:gd name="connsiteY48" fmla="*/ 1496697 h 3256491"/>
                <a:gd name="connsiteX49" fmla="*/ 470129 w 2919831"/>
                <a:gd name="connsiteY49" fmla="*/ 1506195 h 3256491"/>
                <a:gd name="connsiteX50" fmla="*/ 552681 w 2919831"/>
                <a:gd name="connsiteY50" fmla="*/ 1553282 h 3256491"/>
                <a:gd name="connsiteX51" fmla="*/ 716569 w 2919831"/>
                <a:gd name="connsiteY51" fmla="*/ 1522626 h 3256491"/>
                <a:gd name="connsiteX52" fmla="*/ 552681 w 2919831"/>
                <a:gd name="connsiteY52" fmla="*/ 1553327 h 3256491"/>
                <a:gd name="connsiteX53" fmla="*/ 470129 w 2919831"/>
                <a:gd name="connsiteY53" fmla="*/ 1506240 h 3256491"/>
                <a:gd name="connsiteX54" fmla="*/ 1297451 w 2919831"/>
                <a:gd name="connsiteY54" fmla="*/ 1966257 h 3256491"/>
                <a:gd name="connsiteX55" fmla="*/ 1355053 w 2919831"/>
                <a:gd name="connsiteY55" fmla="*/ 1946405 h 3256491"/>
                <a:gd name="connsiteX56" fmla="*/ 1297496 w 2919831"/>
                <a:gd name="connsiteY56" fmla="*/ 1966257 h 3256491"/>
                <a:gd name="connsiteX57" fmla="*/ 1245254 w 2919831"/>
                <a:gd name="connsiteY57" fmla="*/ 2003800 h 3256491"/>
                <a:gd name="connsiteX58" fmla="*/ 1297451 w 2919831"/>
                <a:gd name="connsiteY58" fmla="*/ 1966257 h 3256491"/>
                <a:gd name="connsiteX59" fmla="*/ 1245659 w 2919831"/>
                <a:gd name="connsiteY59" fmla="*/ 2005646 h 3256491"/>
                <a:gd name="connsiteX60" fmla="*/ 1247416 w 2919831"/>
                <a:gd name="connsiteY60" fmla="*/ 2009337 h 3256491"/>
                <a:gd name="connsiteX61" fmla="*/ 1245659 w 2919831"/>
                <a:gd name="connsiteY61" fmla="*/ 2005646 h 3256491"/>
                <a:gd name="connsiteX0-1" fmla="*/ 2918904 w 2919832"/>
                <a:gd name="connsiteY0-2" fmla="*/ 2128629 h 3256491"/>
                <a:gd name="connsiteX1-3" fmla="*/ 2916291 w 2919832"/>
                <a:gd name="connsiteY1-4" fmla="*/ 1511147 h 3256491"/>
                <a:gd name="connsiteX2-5" fmla="*/ 2917282 w 2919832"/>
                <a:gd name="connsiteY2-6" fmla="*/ 1003639 h 3256491"/>
                <a:gd name="connsiteX3-7" fmla="*/ 2732497 w 2919832"/>
                <a:gd name="connsiteY3-8" fmla="*/ 678669 h 3256491"/>
                <a:gd name="connsiteX4-9" fmla="*/ 1656528 w 2919832"/>
                <a:gd name="connsiteY4-10" fmla="*/ 57226 h 3256491"/>
                <a:gd name="connsiteX5-11" fmla="*/ 1263584 w 2919832"/>
                <a:gd name="connsiteY5-12" fmla="*/ 56596 h 3256491"/>
                <a:gd name="connsiteX6-13" fmla="*/ 196217 w 2919832"/>
                <a:gd name="connsiteY6-14" fmla="*/ 672502 h 3256491"/>
                <a:gd name="connsiteX7-15" fmla="*/ 578 w 2919832"/>
                <a:gd name="connsiteY7-16" fmla="*/ 992610 h 3256491"/>
                <a:gd name="connsiteX8-17" fmla="*/ 5667 w 2919832"/>
                <a:gd name="connsiteY8-18" fmla="*/ 2266468 h 3256491"/>
                <a:gd name="connsiteX9-19" fmla="*/ 210088 w 2919832"/>
                <a:gd name="connsiteY9-20" fmla="*/ 2588961 h 3256491"/>
                <a:gd name="connsiteX10-21" fmla="*/ 654959 w 2919832"/>
                <a:gd name="connsiteY10-22" fmla="*/ 2851899 h 3256491"/>
                <a:gd name="connsiteX11-23" fmla="*/ 1263809 w 2919832"/>
                <a:gd name="connsiteY11-24" fmla="*/ 3200771 h 3256491"/>
                <a:gd name="connsiteX12-25" fmla="*/ 1665806 w 2919832"/>
                <a:gd name="connsiteY12-26" fmla="*/ 3196765 h 3256491"/>
                <a:gd name="connsiteX13-27" fmla="*/ 2792666 w 2919832"/>
                <a:gd name="connsiteY13-28" fmla="*/ 2546466 h 3256491"/>
                <a:gd name="connsiteX14-29" fmla="*/ 2918904 w 2919832"/>
                <a:gd name="connsiteY14-30" fmla="*/ 2128674 h 3256491"/>
                <a:gd name="connsiteX15-31" fmla="*/ 2918904 w 2919832"/>
                <a:gd name="connsiteY15-32" fmla="*/ 2128629 h 3256491"/>
                <a:gd name="connsiteX16-33" fmla="*/ 607896 w 2919832"/>
                <a:gd name="connsiteY16-34" fmla="*/ 1713088 h 3256491"/>
                <a:gd name="connsiteX17-35" fmla="*/ 612760 w 2919832"/>
                <a:gd name="connsiteY17-36" fmla="*/ 1716419 h 3256491"/>
                <a:gd name="connsiteX18-37" fmla="*/ 607896 w 2919832"/>
                <a:gd name="connsiteY18-38" fmla="*/ 1713088 h 3256491"/>
                <a:gd name="connsiteX19-39" fmla="*/ 732107 w 2919832"/>
                <a:gd name="connsiteY19-40" fmla="*/ 1493141 h 3256491"/>
                <a:gd name="connsiteX20-41" fmla="*/ 724946 w 2919832"/>
                <a:gd name="connsiteY20-42" fmla="*/ 1509166 h 3256491"/>
                <a:gd name="connsiteX21-43" fmla="*/ 732107 w 2919832"/>
                <a:gd name="connsiteY21-44" fmla="*/ 1493141 h 3256491"/>
                <a:gd name="connsiteX22-45" fmla="*/ 1382345 w 2919832"/>
                <a:gd name="connsiteY22-46" fmla="*/ 2673726 h 3256491"/>
                <a:gd name="connsiteX23-47" fmla="*/ 1495838 w 2919832"/>
                <a:gd name="connsiteY23-48" fmla="*/ 2707488 h 3256491"/>
                <a:gd name="connsiteX24-49" fmla="*/ 1382345 w 2919832"/>
                <a:gd name="connsiteY24-50" fmla="*/ 2673726 h 3256491"/>
                <a:gd name="connsiteX25-51" fmla="*/ 1382345 w 2919832"/>
                <a:gd name="connsiteY25-52" fmla="*/ 2673726 h 3256491"/>
                <a:gd name="connsiteX26-53" fmla="*/ 1649232 w 2919832"/>
                <a:gd name="connsiteY26-54" fmla="*/ 668946 h 3256491"/>
                <a:gd name="connsiteX27-55" fmla="*/ 1649412 w 2919832"/>
                <a:gd name="connsiteY27-56" fmla="*/ 525121 h 3256491"/>
                <a:gd name="connsiteX28-57" fmla="*/ 1649052 w 2919832"/>
                <a:gd name="connsiteY28-58" fmla="*/ 391559 h 3256491"/>
                <a:gd name="connsiteX29-59" fmla="*/ 1649457 w 2919832"/>
                <a:gd name="connsiteY29-60" fmla="*/ 525121 h 3256491"/>
                <a:gd name="connsiteX30-61" fmla="*/ 1649277 w 2919832"/>
                <a:gd name="connsiteY30-62" fmla="*/ 668946 h 3256491"/>
                <a:gd name="connsiteX31-63" fmla="*/ 1649232 w 2919832"/>
                <a:gd name="connsiteY31-64" fmla="*/ 668946 h 3256491"/>
                <a:gd name="connsiteX32-65" fmla="*/ 1122484 w 2919832"/>
                <a:gd name="connsiteY32-66" fmla="*/ 1271168 h 3256491"/>
                <a:gd name="connsiteX33-67" fmla="*/ 1126628 w 2919832"/>
                <a:gd name="connsiteY33-68" fmla="*/ 1266756 h 3256491"/>
                <a:gd name="connsiteX34-69" fmla="*/ 1122484 w 2919832"/>
                <a:gd name="connsiteY34-70" fmla="*/ 1271168 h 3256491"/>
                <a:gd name="connsiteX35-71" fmla="*/ 1129105 w 2919832"/>
                <a:gd name="connsiteY35-72" fmla="*/ 1279406 h 3256491"/>
                <a:gd name="connsiteX36-73" fmla="*/ 1128879 w 2919832"/>
                <a:gd name="connsiteY36-74" fmla="*/ 1279586 h 3256491"/>
                <a:gd name="connsiteX37-75" fmla="*/ 1129105 w 2919832"/>
                <a:gd name="connsiteY37-76" fmla="*/ 1279406 h 3256491"/>
                <a:gd name="connsiteX38-77" fmla="*/ 1126943 w 2919832"/>
                <a:gd name="connsiteY38-78" fmla="*/ 1281431 h 3256491"/>
                <a:gd name="connsiteX39-79" fmla="*/ 1126943 w 2919832"/>
                <a:gd name="connsiteY39-80" fmla="*/ 1281431 h 3256491"/>
                <a:gd name="connsiteX40-81" fmla="*/ 1126943 w 2919832"/>
                <a:gd name="connsiteY40-82" fmla="*/ 1281431 h 3256491"/>
                <a:gd name="connsiteX41-83" fmla="*/ 1126943 w 2919832"/>
                <a:gd name="connsiteY41-84" fmla="*/ 1281431 h 3256491"/>
                <a:gd name="connsiteX42-85" fmla="*/ 1363520 w 2919832"/>
                <a:gd name="connsiteY42-86" fmla="*/ 1951717 h 3256491"/>
                <a:gd name="connsiteX43-87" fmla="*/ 1362484 w 2919832"/>
                <a:gd name="connsiteY43-88" fmla="*/ 1950952 h 3256491"/>
                <a:gd name="connsiteX44-89" fmla="*/ 1363520 w 2919832"/>
                <a:gd name="connsiteY44-90" fmla="*/ 1951717 h 3256491"/>
                <a:gd name="connsiteX45-91" fmla="*/ 473687 w 2919832"/>
                <a:gd name="connsiteY45-92" fmla="*/ 1478781 h 3256491"/>
                <a:gd name="connsiteX46-93" fmla="*/ 470624 w 2919832"/>
                <a:gd name="connsiteY46-94" fmla="*/ 1495572 h 3256491"/>
                <a:gd name="connsiteX47-95" fmla="*/ 473687 w 2919832"/>
                <a:gd name="connsiteY47-96" fmla="*/ 1478781 h 3256491"/>
                <a:gd name="connsiteX48-97" fmla="*/ 470489 w 2919832"/>
                <a:gd name="connsiteY48-98" fmla="*/ 1496697 h 3256491"/>
                <a:gd name="connsiteX49-99" fmla="*/ 470084 w 2919832"/>
                <a:gd name="connsiteY49-100" fmla="*/ 1506150 h 3256491"/>
                <a:gd name="connsiteX50-101" fmla="*/ 470489 w 2919832"/>
                <a:gd name="connsiteY50-102" fmla="*/ 1496697 h 3256491"/>
                <a:gd name="connsiteX51-103" fmla="*/ 470129 w 2919832"/>
                <a:gd name="connsiteY51-104" fmla="*/ 1506195 h 3256491"/>
                <a:gd name="connsiteX52-105" fmla="*/ 552681 w 2919832"/>
                <a:gd name="connsiteY52-106" fmla="*/ 1553282 h 3256491"/>
                <a:gd name="connsiteX53-107" fmla="*/ 716569 w 2919832"/>
                <a:gd name="connsiteY53-108" fmla="*/ 1522626 h 3256491"/>
                <a:gd name="connsiteX54-109" fmla="*/ 552681 w 2919832"/>
                <a:gd name="connsiteY54-110" fmla="*/ 1553327 h 3256491"/>
                <a:gd name="connsiteX55-111" fmla="*/ 470129 w 2919832"/>
                <a:gd name="connsiteY55-112" fmla="*/ 1506240 h 3256491"/>
                <a:gd name="connsiteX56-113" fmla="*/ 470129 w 2919832"/>
                <a:gd name="connsiteY56-114" fmla="*/ 1506195 h 3256491"/>
                <a:gd name="connsiteX57-115" fmla="*/ 1297451 w 2919832"/>
                <a:gd name="connsiteY57-116" fmla="*/ 1966257 h 3256491"/>
                <a:gd name="connsiteX58-117" fmla="*/ 1355053 w 2919832"/>
                <a:gd name="connsiteY58-118" fmla="*/ 1946405 h 3256491"/>
                <a:gd name="connsiteX59-119" fmla="*/ 1297496 w 2919832"/>
                <a:gd name="connsiteY59-120" fmla="*/ 1966257 h 3256491"/>
                <a:gd name="connsiteX60-121" fmla="*/ 1245254 w 2919832"/>
                <a:gd name="connsiteY60-122" fmla="*/ 2003800 h 3256491"/>
                <a:gd name="connsiteX61-123" fmla="*/ 1297451 w 2919832"/>
                <a:gd name="connsiteY61-124" fmla="*/ 1966257 h 3256491"/>
                <a:gd name="connsiteX0-125" fmla="*/ 2918904 w 2919832"/>
                <a:gd name="connsiteY0-126" fmla="*/ 2128629 h 3256491"/>
                <a:gd name="connsiteX1-127" fmla="*/ 2916291 w 2919832"/>
                <a:gd name="connsiteY1-128" fmla="*/ 1511147 h 3256491"/>
                <a:gd name="connsiteX2-129" fmla="*/ 2917282 w 2919832"/>
                <a:gd name="connsiteY2-130" fmla="*/ 1003639 h 3256491"/>
                <a:gd name="connsiteX3-131" fmla="*/ 2732497 w 2919832"/>
                <a:gd name="connsiteY3-132" fmla="*/ 678669 h 3256491"/>
                <a:gd name="connsiteX4-133" fmla="*/ 1656528 w 2919832"/>
                <a:gd name="connsiteY4-134" fmla="*/ 57226 h 3256491"/>
                <a:gd name="connsiteX5-135" fmla="*/ 1263584 w 2919832"/>
                <a:gd name="connsiteY5-136" fmla="*/ 56596 h 3256491"/>
                <a:gd name="connsiteX6-137" fmla="*/ 196217 w 2919832"/>
                <a:gd name="connsiteY6-138" fmla="*/ 672502 h 3256491"/>
                <a:gd name="connsiteX7-139" fmla="*/ 578 w 2919832"/>
                <a:gd name="connsiteY7-140" fmla="*/ 992610 h 3256491"/>
                <a:gd name="connsiteX8-141" fmla="*/ 5667 w 2919832"/>
                <a:gd name="connsiteY8-142" fmla="*/ 2266468 h 3256491"/>
                <a:gd name="connsiteX9-143" fmla="*/ 210088 w 2919832"/>
                <a:gd name="connsiteY9-144" fmla="*/ 2588961 h 3256491"/>
                <a:gd name="connsiteX10-145" fmla="*/ 654959 w 2919832"/>
                <a:gd name="connsiteY10-146" fmla="*/ 2851899 h 3256491"/>
                <a:gd name="connsiteX11-147" fmla="*/ 1263809 w 2919832"/>
                <a:gd name="connsiteY11-148" fmla="*/ 3200771 h 3256491"/>
                <a:gd name="connsiteX12-149" fmla="*/ 1665806 w 2919832"/>
                <a:gd name="connsiteY12-150" fmla="*/ 3196765 h 3256491"/>
                <a:gd name="connsiteX13-151" fmla="*/ 2792666 w 2919832"/>
                <a:gd name="connsiteY13-152" fmla="*/ 2546466 h 3256491"/>
                <a:gd name="connsiteX14-153" fmla="*/ 2918904 w 2919832"/>
                <a:gd name="connsiteY14-154" fmla="*/ 2128674 h 3256491"/>
                <a:gd name="connsiteX15-155" fmla="*/ 2918904 w 2919832"/>
                <a:gd name="connsiteY15-156" fmla="*/ 2128629 h 3256491"/>
                <a:gd name="connsiteX16-157" fmla="*/ 607896 w 2919832"/>
                <a:gd name="connsiteY16-158" fmla="*/ 1713088 h 3256491"/>
                <a:gd name="connsiteX17-159" fmla="*/ 612760 w 2919832"/>
                <a:gd name="connsiteY17-160" fmla="*/ 1716419 h 3256491"/>
                <a:gd name="connsiteX18-161" fmla="*/ 607896 w 2919832"/>
                <a:gd name="connsiteY18-162" fmla="*/ 1713088 h 3256491"/>
                <a:gd name="connsiteX19-163" fmla="*/ 732107 w 2919832"/>
                <a:gd name="connsiteY19-164" fmla="*/ 1493141 h 3256491"/>
                <a:gd name="connsiteX20-165" fmla="*/ 724946 w 2919832"/>
                <a:gd name="connsiteY20-166" fmla="*/ 1509166 h 3256491"/>
                <a:gd name="connsiteX21-167" fmla="*/ 732107 w 2919832"/>
                <a:gd name="connsiteY21-168" fmla="*/ 1493141 h 3256491"/>
                <a:gd name="connsiteX22-169" fmla="*/ 1382345 w 2919832"/>
                <a:gd name="connsiteY22-170" fmla="*/ 2673726 h 3256491"/>
                <a:gd name="connsiteX23-171" fmla="*/ 1495838 w 2919832"/>
                <a:gd name="connsiteY23-172" fmla="*/ 2707488 h 3256491"/>
                <a:gd name="connsiteX24-173" fmla="*/ 1382345 w 2919832"/>
                <a:gd name="connsiteY24-174" fmla="*/ 2673726 h 3256491"/>
                <a:gd name="connsiteX25-175" fmla="*/ 1382345 w 2919832"/>
                <a:gd name="connsiteY25-176" fmla="*/ 2673726 h 3256491"/>
                <a:gd name="connsiteX26-177" fmla="*/ 1649232 w 2919832"/>
                <a:gd name="connsiteY26-178" fmla="*/ 668946 h 3256491"/>
                <a:gd name="connsiteX27-179" fmla="*/ 1649412 w 2919832"/>
                <a:gd name="connsiteY27-180" fmla="*/ 525121 h 3256491"/>
                <a:gd name="connsiteX28-181" fmla="*/ 1649052 w 2919832"/>
                <a:gd name="connsiteY28-182" fmla="*/ 391559 h 3256491"/>
                <a:gd name="connsiteX29-183" fmla="*/ 1649457 w 2919832"/>
                <a:gd name="connsiteY29-184" fmla="*/ 525121 h 3256491"/>
                <a:gd name="connsiteX30-185" fmla="*/ 1649277 w 2919832"/>
                <a:gd name="connsiteY30-186" fmla="*/ 668946 h 3256491"/>
                <a:gd name="connsiteX31-187" fmla="*/ 1649232 w 2919832"/>
                <a:gd name="connsiteY31-188" fmla="*/ 668946 h 3256491"/>
                <a:gd name="connsiteX32-189" fmla="*/ 1122484 w 2919832"/>
                <a:gd name="connsiteY32-190" fmla="*/ 1271168 h 3256491"/>
                <a:gd name="connsiteX33-191" fmla="*/ 1126628 w 2919832"/>
                <a:gd name="connsiteY33-192" fmla="*/ 1266756 h 3256491"/>
                <a:gd name="connsiteX34-193" fmla="*/ 1122484 w 2919832"/>
                <a:gd name="connsiteY34-194" fmla="*/ 1271168 h 3256491"/>
                <a:gd name="connsiteX35-195" fmla="*/ 1129105 w 2919832"/>
                <a:gd name="connsiteY35-196" fmla="*/ 1279406 h 3256491"/>
                <a:gd name="connsiteX36-197" fmla="*/ 1128879 w 2919832"/>
                <a:gd name="connsiteY36-198" fmla="*/ 1279586 h 3256491"/>
                <a:gd name="connsiteX37-199" fmla="*/ 1129105 w 2919832"/>
                <a:gd name="connsiteY37-200" fmla="*/ 1279406 h 3256491"/>
                <a:gd name="connsiteX38-201" fmla="*/ 1126943 w 2919832"/>
                <a:gd name="connsiteY38-202" fmla="*/ 1281431 h 3256491"/>
                <a:gd name="connsiteX39-203" fmla="*/ 1126943 w 2919832"/>
                <a:gd name="connsiteY39-204" fmla="*/ 1281431 h 3256491"/>
                <a:gd name="connsiteX40-205" fmla="*/ 1126943 w 2919832"/>
                <a:gd name="connsiteY40-206" fmla="*/ 1281431 h 3256491"/>
                <a:gd name="connsiteX41-207" fmla="*/ 1126943 w 2919832"/>
                <a:gd name="connsiteY41-208" fmla="*/ 1281431 h 3256491"/>
                <a:gd name="connsiteX42-209" fmla="*/ 1363520 w 2919832"/>
                <a:gd name="connsiteY42-210" fmla="*/ 1951717 h 3256491"/>
                <a:gd name="connsiteX43-211" fmla="*/ 1362484 w 2919832"/>
                <a:gd name="connsiteY43-212" fmla="*/ 1950952 h 3256491"/>
                <a:gd name="connsiteX44-213" fmla="*/ 1363520 w 2919832"/>
                <a:gd name="connsiteY44-214" fmla="*/ 1951717 h 3256491"/>
                <a:gd name="connsiteX45-215" fmla="*/ 473687 w 2919832"/>
                <a:gd name="connsiteY45-216" fmla="*/ 1478781 h 3256491"/>
                <a:gd name="connsiteX46-217" fmla="*/ 470624 w 2919832"/>
                <a:gd name="connsiteY46-218" fmla="*/ 1495572 h 3256491"/>
                <a:gd name="connsiteX47-219" fmla="*/ 473687 w 2919832"/>
                <a:gd name="connsiteY47-220" fmla="*/ 1478781 h 3256491"/>
                <a:gd name="connsiteX48-221" fmla="*/ 470489 w 2919832"/>
                <a:gd name="connsiteY48-222" fmla="*/ 1496697 h 3256491"/>
                <a:gd name="connsiteX49-223" fmla="*/ 470084 w 2919832"/>
                <a:gd name="connsiteY49-224" fmla="*/ 1506150 h 3256491"/>
                <a:gd name="connsiteX50-225" fmla="*/ 470489 w 2919832"/>
                <a:gd name="connsiteY50-226" fmla="*/ 1496697 h 3256491"/>
                <a:gd name="connsiteX51-227" fmla="*/ 470129 w 2919832"/>
                <a:gd name="connsiteY51-228" fmla="*/ 1506195 h 3256491"/>
                <a:gd name="connsiteX52-229" fmla="*/ 552681 w 2919832"/>
                <a:gd name="connsiteY52-230" fmla="*/ 1553282 h 3256491"/>
                <a:gd name="connsiteX53-231" fmla="*/ 716569 w 2919832"/>
                <a:gd name="connsiteY53-232" fmla="*/ 1522626 h 3256491"/>
                <a:gd name="connsiteX54-233" fmla="*/ 552681 w 2919832"/>
                <a:gd name="connsiteY54-234" fmla="*/ 1553327 h 3256491"/>
                <a:gd name="connsiteX55-235" fmla="*/ 470129 w 2919832"/>
                <a:gd name="connsiteY55-236" fmla="*/ 1506240 h 3256491"/>
                <a:gd name="connsiteX56-237" fmla="*/ 470129 w 2919832"/>
                <a:gd name="connsiteY56-238" fmla="*/ 1506195 h 3256491"/>
                <a:gd name="connsiteX57-239" fmla="*/ 1245254 w 2919832"/>
                <a:gd name="connsiteY57-240" fmla="*/ 2003800 h 3256491"/>
                <a:gd name="connsiteX58-241" fmla="*/ 1355053 w 2919832"/>
                <a:gd name="connsiteY58-242" fmla="*/ 1946405 h 3256491"/>
                <a:gd name="connsiteX59-243" fmla="*/ 1297496 w 2919832"/>
                <a:gd name="connsiteY59-244" fmla="*/ 1966257 h 3256491"/>
                <a:gd name="connsiteX60-245" fmla="*/ 1245254 w 2919832"/>
                <a:gd name="connsiteY60-246" fmla="*/ 2003800 h 3256491"/>
                <a:gd name="connsiteX0-247" fmla="*/ 2918904 w 2919832"/>
                <a:gd name="connsiteY0-248" fmla="*/ 2128629 h 3256491"/>
                <a:gd name="connsiteX1-249" fmla="*/ 2916291 w 2919832"/>
                <a:gd name="connsiteY1-250" fmla="*/ 1511147 h 3256491"/>
                <a:gd name="connsiteX2-251" fmla="*/ 2917282 w 2919832"/>
                <a:gd name="connsiteY2-252" fmla="*/ 1003639 h 3256491"/>
                <a:gd name="connsiteX3-253" fmla="*/ 2732497 w 2919832"/>
                <a:gd name="connsiteY3-254" fmla="*/ 678669 h 3256491"/>
                <a:gd name="connsiteX4-255" fmla="*/ 1656528 w 2919832"/>
                <a:gd name="connsiteY4-256" fmla="*/ 57226 h 3256491"/>
                <a:gd name="connsiteX5-257" fmla="*/ 1263584 w 2919832"/>
                <a:gd name="connsiteY5-258" fmla="*/ 56596 h 3256491"/>
                <a:gd name="connsiteX6-259" fmla="*/ 196217 w 2919832"/>
                <a:gd name="connsiteY6-260" fmla="*/ 672502 h 3256491"/>
                <a:gd name="connsiteX7-261" fmla="*/ 578 w 2919832"/>
                <a:gd name="connsiteY7-262" fmla="*/ 992610 h 3256491"/>
                <a:gd name="connsiteX8-263" fmla="*/ 5667 w 2919832"/>
                <a:gd name="connsiteY8-264" fmla="*/ 2266468 h 3256491"/>
                <a:gd name="connsiteX9-265" fmla="*/ 210088 w 2919832"/>
                <a:gd name="connsiteY9-266" fmla="*/ 2588961 h 3256491"/>
                <a:gd name="connsiteX10-267" fmla="*/ 654959 w 2919832"/>
                <a:gd name="connsiteY10-268" fmla="*/ 2851899 h 3256491"/>
                <a:gd name="connsiteX11-269" fmla="*/ 1263809 w 2919832"/>
                <a:gd name="connsiteY11-270" fmla="*/ 3200771 h 3256491"/>
                <a:gd name="connsiteX12-271" fmla="*/ 1665806 w 2919832"/>
                <a:gd name="connsiteY12-272" fmla="*/ 3196765 h 3256491"/>
                <a:gd name="connsiteX13-273" fmla="*/ 2792666 w 2919832"/>
                <a:gd name="connsiteY13-274" fmla="*/ 2546466 h 3256491"/>
                <a:gd name="connsiteX14-275" fmla="*/ 2918904 w 2919832"/>
                <a:gd name="connsiteY14-276" fmla="*/ 2128674 h 3256491"/>
                <a:gd name="connsiteX15-277" fmla="*/ 2918904 w 2919832"/>
                <a:gd name="connsiteY15-278" fmla="*/ 2128629 h 3256491"/>
                <a:gd name="connsiteX16-279" fmla="*/ 607896 w 2919832"/>
                <a:gd name="connsiteY16-280" fmla="*/ 1713088 h 3256491"/>
                <a:gd name="connsiteX17-281" fmla="*/ 612760 w 2919832"/>
                <a:gd name="connsiteY17-282" fmla="*/ 1716419 h 3256491"/>
                <a:gd name="connsiteX18-283" fmla="*/ 607896 w 2919832"/>
                <a:gd name="connsiteY18-284" fmla="*/ 1713088 h 3256491"/>
                <a:gd name="connsiteX19-285" fmla="*/ 732107 w 2919832"/>
                <a:gd name="connsiteY19-286" fmla="*/ 1493141 h 3256491"/>
                <a:gd name="connsiteX20-287" fmla="*/ 724946 w 2919832"/>
                <a:gd name="connsiteY20-288" fmla="*/ 1509166 h 3256491"/>
                <a:gd name="connsiteX21-289" fmla="*/ 732107 w 2919832"/>
                <a:gd name="connsiteY21-290" fmla="*/ 1493141 h 3256491"/>
                <a:gd name="connsiteX22-291" fmla="*/ 1382345 w 2919832"/>
                <a:gd name="connsiteY22-292" fmla="*/ 2673726 h 3256491"/>
                <a:gd name="connsiteX23-293" fmla="*/ 1495838 w 2919832"/>
                <a:gd name="connsiteY23-294" fmla="*/ 2707488 h 3256491"/>
                <a:gd name="connsiteX24-295" fmla="*/ 1382345 w 2919832"/>
                <a:gd name="connsiteY24-296" fmla="*/ 2673726 h 3256491"/>
                <a:gd name="connsiteX25-297" fmla="*/ 1382345 w 2919832"/>
                <a:gd name="connsiteY25-298" fmla="*/ 2673726 h 3256491"/>
                <a:gd name="connsiteX26-299" fmla="*/ 1649232 w 2919832"/>
                <a:gd name="connsiteY26-300" fmla="*/ 668946 h 3256491"/>
                <a:gd name="connsiteX27-301" fmla="*/ 1649412 w 2919832"/>
                <a:gd name="connsiteY27-302" fmla="*/ 525121 h 3256491"/>
                <a:gd name="connsiteX28-303" fmla="*/ 1649052 w 2919832"/>
                <a:gd name="connsiteY28-304" fmla="*/ 391559 h 3256491"/>
                <a:gd name="connsiteX29-305" fmla="*/ 1649457 w 2919832"/>
                <a:gd name="connsiteY29-306" fmla="*/ 525121 h 3256491"/>
                <a:gd name="connsiteX30-307" fmla="*/ 1649277 w 2919832"/>
                <a:gd name="connsiteY30-308" fmla="*/ 668946 h 3256491"/>
                <a:gd name="connsiteX31-309" fmla="*/ 1649232 w 2919832"/>
                <a:gd name="connsiteY31-310" fmla="*/ 668946 h 3256491"/>
                <a:gd name="connsiteX32-311" fmla="*/ 1122484 w 2919832"/>
                <a:gd name="connsiteY32-312" fmla="*/ 1271168 h 3256491"/>
                <a:gd name="connsiteX33-313" fmla="*/ 1126628 w 2919832"/>
                <a:gd name="connsiteY33-314" fmla="*/ 1266756 h 3256491"/>
                <a:gd name="connsiteX34-315" fmla="*/ 1122484 w 2919832"/>
                <a:gd name="connsiteY34-316" fmla="*/ 1271168 h 3256491"/>
                <a:gd name="connsiteX35-317" fmla="*/ 1129105 w 2919832"/>
                <a:gd name="connsiteY35-318" fmla="*/ 1279406 h 3256491"/>
                <a:gd name="connsiteX36-319" fmla="*/ 1128879 w 2919832"/>
                <a:gd name="connsiteY36-320" fmla="*/ 1279586 h 3256491"/>
                <a:gd name="connsiteX37-321" fmla="*/ 1129105 w 2919832"/>
                <a:gd name="connsiteY37-322" fmla="*/ 1279406 h 3256491"/>
                <a:gd name="connsiteX38-323" fmla="*/ 1126943 w 2919832"/>
                <a:gd name="connsiteY38-324" fmla="*/ 1281431 h 3256491"/>
                <a:gd name="connsiteX39-325" fmla="*/ 1126943 w 2919832"/>
                <a:gd name="connsiteY39-326" fmla="*/ 1281431 h 3256491"/>
                <a:gd name="connsiteX40-327" fmla="*/ 1126943 w 2919832"/>
                <a:gd name="connsiteY40-328" fmla="*/ 1281431 h 3256491"/>
                <a:gd name="connsiteX41-329" fmla="*/ 1126943 w 2919832"/>
                <a:gd name="connsiteY41-330" fmla="*/ 1281431 h 3256491"/>
                <a:gd name="connsiteX42-331" fmla="*/ 1363520 w 2919832"/>
                <a:gd name="connsiteY42-332" fmla="*/ 1951717 h 3256491"/>
                <a:gd name="connsiteX43-333" fmla="*/ 1362484 w 2919832"/>
                <a:gd name="connsiteY43-334" fmla="*/ 1950952 h 3256491"/>
                <a:gd name="connsiteX44-335" fmla="*/ 1363520 w 2919832"/>
                <a:gd name="connsiteY44-336" fmla="*/ 1951717 h 3256491"/>
                <a:gd name="connsiteX45-337" fmla="*/ 473687 w 2919832"/>
                <a:gd name="connsiteY45-338" fmla="*/ 1478781 h 3256491"/>
                <a:gd name="connsiteX46-339" fmla="*/ 470624 w 2919832"/>
                <a:gd name="connsiteY46-340" fmla="*/ 1495572 h 3256491"/>
                <a:gd name="connsiteX47-341" fmla="*/ 473687 w 2919832"/>
                <a:gd name="connsiteY47-342" fmla="*/ 1478781 h 3256491"/>
                <a:gd name="connsiteX48-343" fmla="*/ 470489 w 2919832"/>
                <a:gd name="connsiteY48-344" fmla="*/ 1496697 h 3256491"/>
                <a:gd name="connsiteX49-345" fmla="*/ 470084 w 2919832"/>
                <a:gd name="connsiteY49-346" fmla="*/ 1506150 h 3256491"/>
                <a:gd name="connsiteX50-347" fmla="*/ 470489 w 2919832"/>
                <a:gd name="connsiteY50-348" fmla="*/ 1496697 h 3256491"/>
                <a:gd name="connsiteX51-349" fmla="*/ 470129 w 2919832"/>
                <a:gd name="connsiteY51-350" fmla="*/ 1506195 h 3256491"/>
                <a:gd name="connsiteX52-351" fmla="*/ 552681 w 2919832"/>
                <a:gd name="connsiteY52-352" fmla="*/ 1553282 h 3256491"/>
                <a:gd name="connsiteX53-353" fmla="*/ 716569 w 2919832"/>
                <a:gd name="connsiteY53-354" fmla="*/ 1522626 h 3256491"/>
                <a:gd name="connsiteX54-355" fmla="*/ 552681 w 2919832"/>
                <a:gd name="connsiteY54-356" fmla="*/ 1553327 h 3256491"/>
                <a:gd name="connsiteX55-357" fmla="*/ 470129 w 2919832"/>
                <a:gd name="connsiteY55-358" fmla="*/ 1506240 h 3256491"/>
                <a:gd name="connsiteX56-359" fmla="*/ 470129 w 2919832"/>
                <a:gd name="connsiteY56-360" fmla="*/ 1506195 h 3256491"/>
                <a:gd name="connsiteX57-361" fmla="*/ 1245254 w 2919832"/>
                <a:gd name="connsiteY57-362" fmla="*/ 2003800 h 3256491"/>
                <a:gd name="connsiteX58-363" fmla="*/ 1355053 w 2919832"/>
                <a:gd name="connsiteY58-364" fmla="*/ 1946405 h 3256491"/>
                <a:gd name="connsiteX59-365" fmla="*/ 1245254 w 2919832"/>
                <a:gd name="connsiteY59-366" fmla="*/ 2003800 h 3256491"/>
                <a:gd name="connsiteX0-367" fmla="*/ 2918904 w 2919832"/>
                <a:gd name="connsiteY0-368" fmla="*/ 2128629 h 3256491"/>
                <a:gd name="connsiteX1-369" fmla="*/ 2916291 w 2919832"/>
                <a:gd name="connsiteY1-370" fmla="*/ 1511147 h 3256491"/>
                <a:gd name="connsiteX2-371" fmla="*/ 2917282 w 2919832"/>
                <a:gd name="connsiteY2-372" fmla="*/ 1003639 h 3256491"/>
                <a:gd name="connsiteX3-373" fmla="*/ 2732497 w 2919832"/>
                <a:gd name="connsiteY3-374" fmla="*/ 678669 h 3256491"/>
                <a:gd name="connsiteX4-375" fmla="*/ 1656528 w 2919832"/>
                <a:gd name="connsiteY4-376" fmla="*/ 57226 h 3256491"/>
                <a:gd name="connsiteX5-377" fmla="*/ 1263584 w 2919832"/>
                <a:gd name="connsiteY5-378" fmla="*/ 56596 h 3256491"/>
                <a:gd name="connsiteX6-379" fmla="*/ 196217 w 2919832"/>
                <a:gd name="connsiteY6-380" fmla="*/ 672502 h 3256491"/>
                <a:gd name="connsiteX7-381" fmla="*/ 578 w 2919832"/>
                <a:gd name="connsiteY7-382" fmla="*/ 992610 h 3256491"/>
                <a:gd name="connsiteX8-383" fmla="*/ 5667 w 2919832"/>
                <a:gd name="connsiteY8-384" fmla="*/ 2266468 h 3256491"/>
                <a:gd name="connsiteX9-385" fmla="*/ 210088 w 2919832"/>
                <a:gd name="connsiteY9-386" fmla="*/ 2588961 h 3256491"/>
                <a:gd name="connsiteX10-387" fmla="*/ 654959 w 2919832"/>
                <a:gd name="connsiteY10-388" fmla="*/ 2851899 h 3256491"/>
                <a:gd name="connsiteX11-389" fmla="*/ 1263809 w 2919832"/>
                <a:gd name="connsiteY11-390" fmla="*/ 3200771 h 3256491"/>
                <a:gd name="connsiteX12-391" fmla="*/ 1665806 w 2919832"/>
                <a:gd name="connsiteY12-392" fmla="*/ 3196765 h 3256491"/>
                <a:gd name="connsiteX13-393" fmla="*/ 2792666 w 2919832"/>
                <a:gd name="connsiteY13-394" fmla="*/ 2546466 h 3256491"/>
                <a:gd name="connsiteX14-395" fmla="*/ 2918904 w 2919832"/>
                <a:gd name="connsiteY14-396" fmla="*/ 2128674 h 3256491"/>
                <a:gd name="connsiteX15-397" fmla="*/ 2918904 w 2919832"/>
                <a:gd name="connsiteY15-398" fmla="*/ 2128629 h 3256491"/>
                <a:gd name="connsiteX16-399" fmla="*/ 607896 w 2919832"/>
                <a:gd name="connsiteY16-400" fmla="*/ 1713088 h 3256491"/>
                <a:gd name="connsiteX17-401" fmla="*/ 612760 w 2919832"/>
                <a:gd name="connsiteY17-402" fmla="*/ 1716419 h 3256491"/>
                <a:gd name="connsiteX18-403" fmla="*/ 607896 w 2919832"/>
                <a:gd name="connsiteY18-404" fmla="*/ 1713088 h 3256491"/>
                <a:gd name="connsiteX19-405" fmla="*/ 732107 w 2919832"/>
                <a:gd name="connsiteY19-406" fmla="*/ 1493141 h 3256491"/>
                <a:gd name="connsiteX20-407" fmla="*/ 724946 w 2919832"/>
                <a:gd name="connsiteY20-408" fmla="*/ 1509166 h 3256491"/>
                <a:gd name="connsiteX21-409" fmla="*/ 732107 w 2919832"/>
                <a:gd name="connsiteY21-410" fmla="*/ 1493141 h 3256491"/>
                <a:gd name="connsiteX22-411" fmla="*/ 1382345 w 2919832"/>
                <a:gd name="connsiteY22-412" fmla="*/ 2673726 h 3256491"/>
                <a:gd name="connsiteX23-413" fmla="*/ 1495838 w 2919832"/>
                <a:gd name="connsiteY23-414" fmla="*/ 2707488 h 3256491"/>
                <a:gd name="connsiteX24-415" fmla="*/ 1382345 w 2919832"/>
                <a:gd name="connsiteY24-416" fmla="*/ 2673726 h 3256491"/>
                <a:gd name="connsiteX25-417" fmla="*/ 1382345 w 2919832"/>
                <a:gd name="connsiteY25-418" fmla="*/ 2673726 h 3256491"/>
                <a:gd name="connsiteX26-419" fmla="*/ 1649232 w 2919832"/>
                <a:gd name="connsiteY26-420" fmla="*/ 668946 h 3256491"/>
                <a:gd name="connsiteX27-421" fmla="*/ 1649412 w 2919832"/>
                <a:gd name="connsiteY27-422" fmla="*/ 525121 h 3256491"/>
                <a:gd name="connsiteX28-423" fmla="*/ 1649052 w 2919832"/>
                <a:gd name="connsiteY28-424" fmla="*/ 391559 h 3256491"/>
                <a:gd name="connsiteX29-425" fmla="*/ 1649457 w 2919832"/>
                <a:gd name="connsiteY29-426" fmla="*/ 525121 h 3256491"/>
                <a:gd name="connsiteX30-427" fmla="*/ 1649277 w 2919832"/>
                <a:gd name="connsiteY30-428" fmla="*/ 668946 h 3256491"/>
                <a:gd name="connsiteX31-429" fmla="*/ 1649232 w 2919832"/>
                <a:gd name="connsiteY31-430" fmla="*/ 668946 h 3256491"/>
                <a:gd name="connsiteX32-431" fmla="*/ 1122484 w 2919832"/>
                <a:gd name="connsiteY32-432" fmla="*/ 1271168 h 3256491"/>
                <a:gd name="connsiteX33-433" fmla="*/ 1126628 w 2919832"/>
                <a:gd name="connsiteY33-434" fmla="*/ 1266756 h 3256491"/>
                <a:gd name="connsiteX34-435" fmla="*/ 1122484 w 2919832"/>
                <a:gd name="connsiteY34-436" fmla="*/ 1271168 h 3256491"/>
                <a:gd name="connsiteX35-437" fmla="*/ 1129105 w 2919832"/>
                <a:gd name="connsiteY35-438" fmla="*/ 1279406 h 3256491"/>
                <a:gd name="connsiteX36-439" fmla="*/ 1128879 w 2919832"/>
                <a:gd name="connsiteY36-440" fmla="*/ 1279586 h 3256491"/>
                <a:gd name="connsiteX37-441" fmla="*/ 1129105 w 2919832"/>
                <a:gd name="connsiteY37-442" fmla="*/ 1279406 h 3256491"/>
                <a:gd name="connsiteX38-443" fmla="*/ 1126943 w 2919832"/>
                <a:gd name="connsiteY38-444" fmla="*/ 1281431 h 3256491"/>
                <a:gd name="connsiteX39-445" fmla="*/ 1126943 w 2919832"/>
                <a:gd name="connsiteY39-446" fmla="*/ 1281431 h 3256491"/>
                <a:gd name="connsiteX40-447" fmla="*/ 1126943 w 2919832"/>
                <a:gd name="connsiteY40-448" fmla="*/ 1281431 h 3256491"/>
                <a:gd name="connsiteX41-449" fmla="*/ 1126943 w 2919832"/>
                <a:gd name="connsiteY41-450" fmla="*/ 1281431 h 3256491"/>
                <a:gd name="connsiteX42-451" fmla="*/ 1363520 w 2919832"/>
                <a:gd name="connsiteY42-452" fmla="*/ 1951717 h 3256491"/>
                <a:gd name="connsiteX43-453" fmla="*/ 1362484 w 2919832"/>
                <a:gd name="connsiteY43-454" fmla="*/ 1950952 h 3256491"/>
                <a:gd name="connsiteX44-455" fmla="*/ 1363520 w 2919832"/>
                <a:gd name="connsiteY44-456" fmla="*/ 1951717 h 3256491"/>
                <a:gd name="connsiteX45-457" fmla="*/ 473687 w 2919832"/>
                <a:gd name="connsiteY45-458" fmla="*/ 1478781 h 3256491"/>
                <a:gd name="connsiteX46-459" fmla="*/ 470624 w 2919832"/>
                <a:gd name="connsiteY46-460" fmla="*/ 1495572 h 3256491"/>
                <a:gd name="connsiteX47-461" fmla="*/ 473687 w 2919832"/>
                <a:gd name="connsiteY47-462" fmla="*/ 1478781 h 3256491"/>
                <a:gd name="connsiteX48-463" fmla="*/ 470489 w 2919832"/>
                <a:gd name="connsiteY48-464" fmla="*/ 1496697 h 3256491"/>
                <a:gd name="connsiteX49-465" fmla="*/ 470084 w 2919832"/>
                <a:gd name="connsiteY49-466" fmla="*/ 1506150 h 3256491"/>
                <a:gd name="connsiteX50-467" fmla="*/ 470489 w 2919832"/>
                <a:gd name="connsiteY50-468" fmla="*/ 1496697 h 3256491"/>
                <a:gd name="connsiteX51-469" fmla="*/ 470129 w 2919832"/>
                <a:gd name="connsiteY51-470" fmla="*/ 1506195 h 3256491"/>
                <a:gd name="connsiteX52-471" fmla="*/ 552681 w 2919832"/>
                <a:gd name="connsiteY52-472" fmla="*/ 1553282 h 3256491"/>
                <a:gd name="connsiteX53-473" fmla="*/ 716569 w 2919832"/>
                <a:gd name="connsiteY53-474" fmla="*/ 1522626 h 3256491"/>
                <a:gd name="connsiteX54-475" fmla="*/ 552681 w 2919832"/>
                <a:gd name="connsiteY54-476" fmla="*/ 1553327 h 3256491"/>
                <a:gd name="connsiteX55-477" fmla="*/ 470129 w 2919832"/>
                <a:gd name="connsiteY55-478" fmla="*/ 1506240 h 3256491"/>
                <a:gd name="connsiteX56-479" fmla="*/ 470129 w 2919832"/>
                <a:gd name="connsiteY56-480" fmla="*/ 1506195 h 3256491"/>
                <a:gd name="connsiteX0-481" fmla="*/ 2918904 w 2919832"/>
                <a:gd name="connsiteY0-482" fmla="*/ 2128629 h 3256491"/>
                <a:gd name="connsiteX1-483" fmla="*/ 2916291 w 2919832"/>
                <a:gd name="connsiteY1-484" fmla="*/ 1511147 h 3256491"/>
                <a:gd name="connsiteX2-485" fmla="*/ 2917282 w 2919832"/>
                <a:gd name="connsiteY2-486" fmla="*/ 1003639 h 3256491"/>
                <a:gd name="connsiteX3-487" fmla="*/ 2732497 w 2919832"/>
                <a:gd name="connsiteY3-488" fmla="*/ 678669 h 3256491"/>
                <a:gd name="connsiteX4-489" fmla="*/ 1656528 w 2919832"/>
                <a:gd name="connsiteY4-490" fmla="*/ 57226 h 3256491"/>
                <a:gd name="connsiteX5-491" fmla="*/ 1263584 w 2919832"/>
                <a:gd name="connsiteY5-492" fmla="*/ 56596 h 3256491"/>
                <a:gd name="connsiteX6-493" fmla="*/ 196217 w 2919832"/>
                <a:gd name="connsiteY6-494" fmla="*/ 672502 h 3256491"/>
                <a:gd name="connsiteX7-495" fmla="*/ 578 w 2919832"/>
                <a:gd name="connsiteY7-496" fmla="*/ 992610 h 3256491"/>
                <a:gd name="connsiteX8-497" fmla="*/ 5667 w 2919832"/>
                <a:gd name="connsiteY8-498" fmla="*/ 2266468 h 3256491"/>
                <a:gd name="connsiteX9-499" fmla="*/ 210088 w 2919832"/>
                <a:gd name="connsiteY9-500" fmla="*/ 2588961 h 3256491"/>
                <a:gd name="connsiteX10-501" fmla="*/ 654959 w 2919832"/>
                <a:gd name="connsiteY10-502" fmla="*/ 2851899 h 3256491"/>
                <a:gd name="connsiteX11-503" fmla="*/ 1263809 w 2919832"/>
                <a:gd name="connsiteY11-504" fmla="*/ 3200771 h 3256491"/>
                <a:gd name="connsiteX12-505" fmla="*/ 1665806 w 2919832"/>
                <a:gd name="connsiteY12-506" fmla="*/ 3196765 h 3256491"/>
                <a:gd name="connsiteX13-507" fmla="*/ 2792666 w 2919832"/>
                <a:gd name="connsiteY13-508" fmla="*/ 2546466 h 3256491"/>
                <a:gd name="connsiteX14-509" fmla="*/ 2918904 w 2919832"/>
                <a:gd name="connsiteY14-510" fmla="*/ 2128674 h 3256491"/>
                <a:gd name="connsiteX15-511" fmla="*/ 2918904 w 2919832"/>
                <a:gd name="connsiteY15-512" fmla="*/ 2128629 h 3256491"/>
                <a:gd name="connsiteX16-513" fmla="*/ 607896 w 2919832"/>
                <a:gd name="connsiteY16-514" fmla="*/ 1713088 h 3256491"/>
                <a:gd name="connsiteX17-515" fmla="*/ 612760 w 2919832"/>
                <a:gd name="connsiteY17-516" fmla="*/ 1716419 h 3256491"/>
                <a:gd name="connsiteX18-517" fmla="*/ 607896 w 2919832"/>
                <a:gd name="connsiteY18-518" fmla="*/ 1713088 h 3256491"/>
                <a:gd name="connsiteX19-519" fmla="*/ 732107 w 2919832"/>
                <a:gd name="connsiteY19-520" fmla="*/ 1493141 h 3256491"/>
                <a:gd name="connsiteX20-521" fmla="*/ 724946 w 2919832"/>
                <a:gd name="connsiteY20-522" fmla="*/ 1509166 h 3256491"/>
                <a:gd name="connsiteX21-523" fmla="*/ 732107 w 2919832"/>
                <a:gd name="connsiteY21-524" fmla="*/ 1493141 h 3256491"/>
                <a:gd name="connsiteX22-525" fmla="*/ 1382345 w 2919832"/>
                <a:gd name="connsiteY22-526" fmla="*/ 2673726 h 3256491"/>
                <a:gd name="connsiteX23-527" fmla="*/ 1495838 w 2919832"/>
                <a:gd name="connsiteY23-528" fmla="*/ 2707488 h 3256491"/>
                <a:gd name="connsiteX24-529" fmla="*/ 1382345 w 2919832"/>
                <a:gd name="connsiteY24-530" fmla="*/ 2673726 h 3256491"/>
                <a:gd name="connsiteX25-531" fmla="*/ 1382345 w 2919832"/>
                <a:gd name="connsiteY25-532" fmla="*/ 2673726 h 3256491"/>
                <a:gd name="connsiteX26-533" fmla="*/ 1649232 w 2919832"/>
                <a:gd name="connsiteY26-534" fmla="*/ 668946 h 3256491"/>
                <a:gd name="connsiteX27-535" fmla="*/ 1649412 w 2919832"/>
                <a:gd name="connsiteY27-536" fmla="*/ 525121 h 3256491"/>
                <a:gd name="connsiteX28-537" fmla="*/ 1649052 w 2919832"/>
                <a:gd name="connsiteY28-538" fmla="*/ 391559 h 3256491"/>
                <a:gd name="connsiteX29-539" fmla="*/ 1649457 w 2919832"/>
                <a:gd name="connsiteY29-540" fmla="*/ 525121 h 3256491"/>
                <a:gd name="connsiteX30-541" fmla="*/ 1649277 w 2919832"/>
                <a:gd name="connsiteY30-542" fmla="*/ 668946 h 3256491"/>
                <a:gd name="connsiteX31-543" fmla="*/ 1649232 w 2919832"/>
                <a:gd name="connsiteY31-544" fmla="*/ 668946 h 3256491"/>
                <a:gd name="connsiteX32-545" fmla="*/ 1122484 w 2919832"/>
                <a:gd name="connsiteY32-546" fmla="*/ 1271168 h 3256491"/>
                <a:gd name="connsiteX33-547" fmla="*/ 1126628 w 2919832"/>
                <a:gd name="connsiteY33-548" fmla="*/ 1266756 h 3256491"/>
                <a:gd name="connsiteX34-549" fmla="*/ 1122484 w 2919832"/>
                <a:gd name="connsiteY34-550" fmla="*/ 1271168 h 3256491"/>
                <a:gd name="connsiteX35-551" fmla="*/ 1129105 w 2919832"/>
                <a:gd name="connsiteY35-552" fmla="*/ 1279406 h 3256491"/>
                <a:gd name="connsiteX36-553" fmla="*/ 1128879 w 2919832"/>
                <a:gd name="connsiteY36-554" fmla="*/ 1279586 h 3256491"/>
                <a:gd name="connsiteX37-555" fmla="*/ 1129105 w 2919832"/>
                <a:gd name="connsiteY37-556" fmla="*/ 1279406 h 3256491"/>
                <a:gd name="connsiteX38-557" fmla="*/ 1126943 w 2919832"/>
                <a:gd name="connsiteY38-558" fmla="*/ 1281431 h 3256491"/>
                <a:gd name="connsiteX39-559" fmla="*/ 1126943 w 2919832"/>
                <a:gd name="connsiteY39-560" fmla="*/ 1281431 h 3256491"/>
                <a:gd name="connsiteX40-561" fmla="*/ 1126943 w 2919832"/>
                <a:gd name="connsiteY40-562" fmla="*/ 1281431 h 3256491"/>
                <a:gd name="connsiteX41-563" fmla="*/ 1126943 w 2919832"/>
                <a:gd name="connsiteY41-564" fmla="*/ 1281431 h 3256491"/>
                <a:gd name="connsiteX42-565" fmla="*/ 473687 w 2919832"/>
                <a:gd name="connsiteY42-566" fmla="*/ 1478781 h 3256491"/>
                <a:gd name="connsiteX43-567" fmla="*/ 470624 w 2919832"/>
                <a:gd name="connsiteY43-568" fmla="*/ 1495572 h 3256491"/>
                <a:gd name="connsiteX44-569" fmla="*/ 473687 w 2919832"/>
                <a:gd name="connsiteY44-570" fmla="*/ 1478781 h 3256491"/>
                <a:gd name="connsiteX45-571" fmla="*/ 470489 w 2919832"/>
                <a:gd name="connsiteY45-572" fmla="*/ 1496697 h 3256491"/>
                <a:gd name="connsiteX46-573" fmla="*/ 470084 w 2919832"/>
                <a:gd name="connsiteY46-574" fmla="*/ 1506150 h 3256491"/>
                <a:gd name="connsiteX47-575" fmla="*/ 470489 w 2919832"/>
                <a:gd name="connsiteY47-576" fmla="*/ 1496697 h 3256491"/>
                <a:gd name="connsiteX48-577" fmla="*/ 470129 w 2919832"/>
                <a:gd name="connsiteY48-578" fmla="*/ 1506195 h 3256491"/>
                <a:gd name="connsiteX49-579" fmla="*/ 552681 w 2919832"/>
                <a:gd name="connsiteY49-580" fmla="*/ 1553282 h 3256491"/>
                <a:gd name="connsiteX50-581" fmla="*/ 716569 w 2919832"/>
                <a:gd name="connsiteY50-582" fmla="*/ 1522626 h 3256491"/>
                <a:gd name="connsiteX51-583" fmla="*/ 552681 w 2919832"/>
                <a:gd name="connsiteY51-584" fmla="*/ 1553327 h 3256491"/>
                <a:gd name="connsiteX52-585" fmla="*/ 470129 w 2919832"/>
                <a:gd name="connsiteY52-586" fmla="*/ 1506240 h 3256491"/>
                <a:gd name="connsiteX53-587" fmla="*/ 470129 w 2919832"/>
                <a:gd name="connsiteY53-588" fmla="*/ 1506195 h 3256491"/>
                <a:gd name="connsiteX0-589" fmla="*/ 2918904 w 2919832"/>
                <a:gd name="connsiteY0-590" fmla="*/ 2128629 h 3256491"/>
                <a:gd name="connsiteX1-591" fmla="*/ 2916291 w 2919832"/>
                <a:gd name="connsiteY1-592" fmla="*/ 1511147 h 3256491"/>
                <a:gd name="connsiteX2-593" fmla="*/ 2917282 w 2919832"/>
                <a:gd name="connsiteY2-594" fmla="*/ 1003639 h 3256491"/>
                <a:gd name="connsiteX3-595" fmla="*/ 2732497 w 2919832"/>
                <a:gd name="connsiteY3-596" fmla="*/ 678669 h 3256491"/>
                <a:gd name="connsiteX4-597" fmla="*/ 1656528 w 2919832"/>
                <a:gd name="connsiteY4-598" fmla="*/ 57226 h 3256491"/>
                <a:gd name="connsiteX5-599" fmla="*/ 1263584 w 2919832"/>
                <a:gd name="connsiteY5-600" fmla="*/ 56596 h 3256491"/>
                <a:gd name="connsiteX6-601" fmla="*/ 196217 w 2919832"/>
                <a:gd name="connsiteY6-602" fmla="*/ 672502 h 3256491"/>
                <a:gd name="connsiteX7-603" fmla="*/ 578 w 2919832"/>
                <a:gd name="connsiteY7-604" fmla="*/ 992610 h 3256491"/>
                <a:gd name="connsiteX8-605" fmla="*/ 5667 w 2919832"/>
                <a:gd name="connsiteY8-606" fmla="*/ 2266468 h 3256491"/>
                <a:gd name="connsiteX9-607" fmla="*/ 210088 w 2919832"/>
                <a:gd name="connsiteY9-608" fmla="*/ 2588961 h 3256491"/>
                <a:gd name="connsiteX10-609" fmla="*/ 654959 w 2919832"/>
                <a:gd name="connsiteY10-610" fmla="*/ 2851899 h 3256491"/>
                <a:gd name="connsiteX11-611" fmla="*/ 1263809 w 2919832"/>
                <a:gd name="connsiteY11-612" fmla="*/ 3200771 h 3256491"/>
                <a:gd name="connsiteX12-613" fmla="*/ 1665806 w 2919832"/>
                <a:gd name="connsiteY12-614" fmla="*/ 3196765 h 3256491"/>
                <a:gd name="connsiteX13-615" fmla="*/ 2792666 w 2919832"/>
                <a:gd name="connsiteY13-616" fmla="*/ 2546466 h 3256491"/>
                <a:gd name="connsiteX14-617" fmla="*/ 2918904 w 2919832"/>
                <a:gd name="connsiteY14-618" fmla="*/ 2128674 h 3256491"/>
                <a:gd name="connsiteX15-619" fmla="*/ 2918904 w 2919832"/>
                <a:gd name="connsiteY15-620" fmla="*/ 2128629 h 3256491"/>
                <a:gd name="connsiteX16-621" fmla="*/ 607896 w 2919832"/>
                <a:gd name="connsiteY16-622" fmla="*/ 1713088 h 3256491"/>
                <a:gd name="connsiteX17-623" fmla="*/ 612760 w 2919832"/>
                <a:gd name="connsiteY17-624" fmla="*/ 1716419 h 3256491"/>
                <a:gd name="connsiteX18-625" fmla="*/ 607896 w 2919832"/>
                <a:gd name="connsiteY18-626" fmla="*/ 1713088 h 3256491"/>
                <a:gd name="connsiteX19-627" fmla="*/ 732107 w 2919832"/>
                <a:gd name="connsiteY19-628" fmla="*/ 1493141 h 3256491"/>
                <a:gd name="connsiteX20-629" fmla="*/ 724946 w 2919832"/>
                <a:gd name="connsiteY20-630" fmla="*/ 1509166 h 3256491"/>
                <a:gd name="connsiteX21-631" fmla="*/ 732107 w 2919832"/>
                <a:gd name="connsiteY21-632" fmla="*/ 1493141 h 3256491"/>
                <a:gd name="connsiteX22-633" fmla="*/ 1382345 w 2919832"/>
                <a:gd name="connsiteY22-634" fmla="*/ 2673726 h 3256491"/>
                <a:gd name="connsiteX23-635" fmla="*/ 1495838 w 2919832"/>
                <a:gd name="connsiteY23-636" fmla="*/ 2707488 h 3256491"/>
                <a:gd name="connsiteX24-637" fmla="*/ 1382345 w 2919832"/>
                <a:gd name="connsiteY24-638" fmla="*/ 2673726 h 3256491"/>
                <a:gd name="connsiteX25-639" fmla="*/ 1382345 w 2919832"/>
                <a:gd name="connsiteY25-640" fmla="*/ 2673726 h 3256491"/>
                <a:gd name="connsiteX26-641" fmla="*/ 1649232 w 2919832"/>
                <a:gd name="connsiteY26-642" fmla="*/ 668946 h 3256491"/>
                <a:gd name="connsiteX27-643" fmla="*/ 1649412 w 2919832"/>
                <a:gd name="connsiteY27-644" fmla="*/ 525121 h 3256491"/>
                <a:gd name="connsiteX28-645" fmla="*/ 1649052 w 2919832"/>
                <a:gd name="connsiteY28-646" fmla="*/ 391559 h 3256491"/>
                <a:gd name="connsiteX29-647" fmla="*/ 1649457 w 2919832"/>
                <a:gd name="connsiteY29-648" fmla="*/ 525121 h 3256491"/>
                <a:gd name="connsiteX30-649" fmla="*/ 1649277 w 2919832"/>
                <a:gd name="connsiteY30-650" fmla="*/ 668946 h 3256491"/>
                <a:gd name="connsiteX31-651" fmla="*/ 1649232 w 2919832"/>
                <a:gd name="connsiteY31-652" fmla="*/ 668946 h 3256491"/>
                <a:gd name="connsiteX32-653" fmla="*/ 1122484 w 2919832"/>
                <a:gd name="connsiteY32-654" fmla="*/ 1271168 h 3256491"/>
                <a:gd name="connsiteX33-655" fmla="*/ 1126628 w 2919832"/>
                <a:gd name="connsiteY33-656" fmla="*/ 1266756 h 3256491"/>
                <a:gd name="connsiteX34-657" fmla="*/ 1122484 w 2919832"/>
                <a:gd name="connsiteY34-658" fmla="*/ 1271168 h 3256491"/>
                <a:gd name="connsiteX35-659" fmla="*/ 1129105 w 2919832"/>
                <a:gd name="connsiteY35-660" fmla="*/ 1279406 h 3256491"/>
                <a:gd name="connsiteX36-661" fmla="*/ 1128879 w 2919832"/>
                <a:gd name="connsiteY36-662" fmla="*/ 1279586 h 3256491"/>
                <a:gd name="connsiteX37-663" fmla="*/ 1129105 w 2919832"/>
                <a:gd name="connsiteY37-664" fmla="*/ 1279406 h 3256491"/>
                <a:gd name="connsiteX38-665" fmla="*/ 1126943 w 2919832"/>
                <a:gd name="connsiteY38-666" fmla="*/ 1281431 h 3256491"/>
                <a:gd name="connsiteX39-667" fmla="*/ 1126943 w 2919832"/>
                <a:gd name="connsiteY39-668" fmla="*/ 1281431 h 3256491"/>
                <a:gd name="connsiteX40-669" fmla="*/ 1126943 w 2919832"/>
                <a:gd name="connsiteY40-670" fmla="*/ 1281431 h 3256491"/>
                <a:gd name="connsiteX41-671" fmla="*/ 473687 w 2919832"/>
                <a:gd name="connsiteY41-672" fmla="*/ 1478781 h 3256491"/>
                <a:gd name="connsiteX42-673" fmla="*/ 470624 w 2919832"/>
                <a:gd name="connsiteY42-674" fmla="*/ 1495572 h 3256491"/>
                <a:gd name="connsiteX43-675" fmla="*/ 473687 w 2919832"/>
                <a:gd name="connsiteY43-676" fmla="*/ 1478781 h 3256491"/>
                <a:gd name="connsiteX44-677" fmla="*/ 470489 w 2919832"/>
                <a:gd name="connsiteY44-678" fmla="*/ 1496697 h 3256491"/>
                <a:gd name="connsiteX45-679" fmla="*/ 470084 w 2919832"/>
                <a:gd name="connsiteY45-680" fmla="*/ 1506150 h 3256491"/>
                <a:gd name="connsiteX46-681" fmla="*/ 470489 w 2919832"/>
                <a:gd name="connsiteY46-682" fmla="*/ 1496697 h 3256491"/>
                <a:gd name="connsiteX47-683" fmla="*/ 470129 w 2919832"/>
                <a:gd name="connsiteY47-684" fmla="*/ 1506195 h 3256491"/>
                <a:gd name="connsiteX48-685" fmla="*/ 552681 w 2919832"/>
                <a:gd name="connsiteY48-686" fmla="*/ 1553282 h 3256491"/>
                <a:gd name="connsiteX49-687" fmla="*/ 716569 w 2919832"/>
                <a:gd name="connsiteY49-688" fmla="*/ 1522626 h 3256491"/>
                <a:gd name="connsiteX50-689" fmla="*/ 552681 w 2919832"/>
                <a:gd name="connsiteY50-690" fmla="*/ 1553327 h 3256491"/>
                <a:gd name="connsiteX51-691" fmla="*/ 470129 w 2919832"/>
                <a:gd name="connsiteY51-692" fmla="*/ 1506240 h 3256491"/>
                <a:gd name="connsiteX52-693" fmla="*/ 470129 w 2919832"/>
                <a:gd name="connsiteY52-694" fmla="*/ 1506195 h 3256491"/>
                <a:gd name="connsiteX0-695" fmla="*/ 2918904 w 2919832"/>
                <a:gd name="connsiteY0-696" fmla="*/ 2128629 h 3256491"/>
                <a:gd name="connsiteX1-697" fmla="*/ 2916291 w 2919832"/>
                <a:gd name="connsiteY1-698" fmla="*/ 1511147 h 3256491"/>
                <a:gd name="connsiteX2-699" fmla="*/ 2917282 w 2919832"/>
                <a:gd name="connsiteY2-700" fmla="*/ 1003639 h 3256491"/>
                <a:gd name="connsiteX3-701" fmla="*/ 2732497 w 2919832"/>
                <a:gd name="connsiteY3-702" fmla="*/ 678669 h 3256491"/>
                <a:gd name="connsiteX4-703" fmla="*/ 1656528 w 2919832"/>
                <a:gd name="connsiteY4-704" fmla="*/ 57226 h 3256491"/>
                <a:gd name="connsiteX5-705" fmla="*/ 1263584 w 2919832"/>
                <a:gd name="connsiteY5-706" fmla="*/ 56596 h 3256491"/>
                <a:gd name="connsiteX6-707" fmla="*/ 196217 w 2919832"/>
                <a:gd name="connsiteY6-708" fmla="*/ 672502 h 3256491"/>
                <a:gd name="connsiteX7-709" fmla="*/ 578 w 2919832"/>
                <a:gd name="connsiteY7-710" fmla="*/ 992610 h 3256491"/>
                <a:gd name="connsiteX8-711" fmla="*/ 5667 w 2919832"/>
                <a:gd name="connsiteY8-712" fmla="*/ 2266468 h 3256491"/>
                <a:gd name="connsiteX9-713" fmla="*/ 210088 w 2919832"/>
                <a:gd name="connsiteY9-714" fmla="*/ 2588961 h 3256491"/>
                <a:gd name="connsiteX10-715" fmla="*/ 654959 w 2919832"/>
                <a:gd name="connsiteY10-716" fmla="*/ 2851899 h 3256491"/>
                <a:gd name="connsiteX11-717" fmla="*/ 1263809 w 2919832"/>
                <a:gd name="connsiteY11-718" fmla="*/ 3200771 h 3256491"/>
                <a:gd name="connsiteX12-719" fmla="*/ 1665806 w 2919832"/>
                <a:gd name="connsiteY12-720" fmla="*/ 3196765 h 3256491"/>
                <a:gd name="connsiteX13-721" fmla="*/ 2792666 w 2919832"/>
                <a:gd name="connsiteY13-722" fmla="*/ 2546466 h 3256491"/>
                <a:gd name="connsiteX14-723" fmla="*/ 2918904 w 2919832"/>
                <a:gd name="connsiteY14-724" fmla="*/ 2128674 h 3256491"/>
                <a:gd name="connsiteX15-725" fmla="*/ 2918904 w 2919832"/>
                <a:gd name="connsiteY15-726" fmla="*/ 2128629 h 3256491"/>
                <a:gd name="connsiteX16-727" fmla="*/ 607896 w 2919832"/>
                <a:gd name="connsiteY16-728" fmla="*/ 1713088 h 3256491"/>
                <a:gd name="connsiteX17-729" fmla="*/ 612760 w 2919832"/>
                <a:gd name="connsiteY17-730" fmla="*/ 1716419 h 3256491"/>
                <a:gd name="connsiteX18-731" fmla="*/ 607896 w 2919832"/>
                <a:gd name="connsiteY18-732" fmla="*/ 1713088 h 3256491"/>
                <a:gd name="connsiteX19-733" fmla="*/ 732107 w 2919832"/>
                <a:gd name="connsiteY19-734" fmla="*/ 1493141 h 3256491"/>
                <a:gd name="connsiteX20-735" fmla="*/ 724946 w 2919832"/>
                <a:gd name="connsiteY20-736" fmla="*/ 1509166 h 3256491"/>
                <a:gd name="connsiteX21-737" fmla="*/ 732107 w 2919832"/>
                <a:gd name="connsiteY21-738" fmla="*/ 1493141 h 3256491"/>
                <a:gd name="connsiteX22-739" fmla="*/ 1382345 w 2919832"/>
                <a:gd name="connsiteY22-740" fmla="*/ 2673726 h 3256491"/>
                <a:gd name="connsiteX23-741" fmla="*/ 1495838 w 2919832"/>
                <a:gd name="connsiteY23-742" fmla="*/ 2707488 h 3256491"/>
                <a:gd name="connsiteX24-743" fmla="*/ 1382345 w 2919832"/>
                <a:gd name="connsiteY24-744" fmla="*/ 2673726 h 3256491"/>
                <a:gd name="connsiteX25-745" fmla="*/ 1382345 w 2919832"/>
                <a:gd name="connsiteY25-746" fmla="*/ 2673726 h 3256491"/>
                <a:gd name="connsiteX26-747" fmla="*/ 1649232 w 2919832"/>
                <a:gd name="connsiteY26-748" fmla="*/ 668946 h 3256491"/>
                <a:gd name="connsiteX27-749" fmla="*/ 1649412 w 2919832"/>
                <a:gd name="connsiteY27-750" fmla="*/ 525121 h 3256491"/>
                <a:gd name="connsiteX28-751" fmla="*/ 1649457 w 2919832"/>
                <a:gd name="connsiteY28-752" fmla="*/ 525121 h 3256491"/>
                <a:gd name="connsiteX29-753" fmla="*/ 1649277 w 2919832"/>
                <a:gd name="connsiteY29-754" fmla="*/ 668946 h 3256491"/>
                <a:gd name="connsiteX30-755" fmla="*/ 1649232 w 2919832"/>
                <a:gd name="connsiteY30-756" fmla="*/ 668946 h 3256491"/>
                <a:gd name="connsiteX31-757" fmla="*/ 1122484 w 2919832"/>
                <a:gd name="connsiteY31-758" fmla="*/ 1271168 h 3256491"/>
                <a:gd name="connsiteX32-759" fmla="*/ 1126628 w 2919832"/>
                <a:gd name="connsiteY32-760" fmla="*/ 1266756 h 3256491"/>
                <a:gd name="connsiteX33-761" fmla="*/ 1122484 w 2919832"/>
                <a:gd name="connsiteY33-762" fmla="*/ 1271168 h 3256491"/>
                <a:gd name="connsiteX34-763" fmla="*/ 1129105 w 2919832"/>
                <a:gd name="connsiteY34-764" fmla="*/ 1279406 h 3256491"/>
                <a:gd name="connsiteX35-765" fmla="*/ 1128879 w 2919832"/>
                <a:gd name="connsiteY35-766" fmla="*/ 1279586 h 3256491"/>
                <a:gd name="connsiteX36-767" fmla="*/ 1129105 w 2919832"/>
                <a:gd name="connsiteY36-768" fmla="*/ 1279406 h 3256491"/>
                <a:gd name="connsiteX37-769" fmla="*/ 1126943 w 2919832"/>
                <a:gd name="connsiteY37-770" fmla="*/ 1281431 h 3256491"/>
                <a:gd name="connsiteX38-771" fmla="*/ 1126943 w 2919832"/>
                <a:gd name="connsiteY38-772" fmla="*/ 1281431 h 3256491"/>
                <a:gd name="connsiteX39-773" fmla="*/ 1126943 w 2919832"/>
                <a:gd name="connsiteY39-774" fmla="*/ 1281431 h 3256491"/>
                <a:gd name="connsiteX40-775" fmla="*/ 473687 w 2919832"/>
                <a:gd name="connsiteY40-776" fmla="*/ 1478781 h 3256491"/>
                <a:gd name="connsiteX41-777" fmla="*/ 470624 w 2919832"/>
                <a:gd name="connsiteY41-778" fmla="*/ 1495572 h 3256491"/>
                <a:gd name="connsiteX42-779" fmla="*/ 473687 w 2919832"/>
                <a:gd name="connsiteY42-780" fmla="*/ 1478781 h 3256491"/>
                <a:gd name="connsiteX43-781" fmla="*/ 470489 w 2919832"/>
                <a:gd name="connsiteY43-782" fmla="*/ 1496697 h 3256491"/>
                <a:gd name="connsiteX44-783" fmla="*/ 470084 w 2919832"/>
                <a:gd name="connsiteY44-784" fmla="*/ 1506150 h 3256491"/>
                <a:gd name="connsiteX45-785" fmla="*/ 470489 w 2919832"/>
                <a:gd name="connsiteY45-786" fmla="*/ 1496697 h 3256491"/>
                <a:gd name="connsiteX46-787" fmla="*/ 470129 w 2919832"/>
                <a:gd name="connsiteY46-788" fmla="*/ 1506195 h 3256491"/>
                <a:gd name="connsiteX47-789" fmla="*/ 552681 w 2919832"/>
                <a:gd name="connsiteY47-790" fmla="*/ 1553282 h 3256491"/>
                <a:gd name="connsiteX48-791" fmla="*/ 716569 w 2919832"/>
                <a:gd name="connsiteY48-792" fmla="*/ 1522626 h 3256491"/>
                <a:gd name="connsiteX49-793" fmla="*/ 552681 w 2919832"/>
                <a:gd name="connsiteY49-794" fmla="*/ 1553327 h 3256491"/>
                <a:gd name="connsiteX50-795" fmla="*/ 470129 w 2919832"/>
                <a:gd name="connsiteY50-796" fmla="*/ 1506240 h 3256491"/>
                <a:gd name="connsiteX51-797" fmla="*/ 470129 w 2919832"/>
                <a:gd name="connsiteY51-798" fmla="*/ 1506195 h 3256491"/>
                <a:gd name="connsiteX0-799" fmla="*/ 2918904 w 2919832"/>
                <a:gd name="connsiteY0-800" fmla="*/ 2128629 h 3256491"/>
                <a:gd name="connsiteX1-801" fmla="*/ 2916291 w 2919832"/>
                <a:gd name="connsiteY1-802" fmla="*/ 1511147 h 3256491"/>
                <a:gd name="connsiteX2-803" fmla="*/ 2917282 w 2919832"/>
                <a:gd name="connsiteY2-804" fmla="*/ 1003639 h 3256491"/>
                <a:gd name="connsiteX3-805" fmla="*/ 2732497 w 2919832"/>
                <a:gd name="connsiteY3-806" fmla="*/ 678669 h 3256491"/>
                <a:gd name="connsiteX4-807" fmla="*/ 1656528 w 2919832"/>
                <a:gd name="connsiteY4-808" fmla="*/ 57226 h 3256491"/>
                <a:gd name="connsiteX5-809" fmla="*/ 1263584 w 2919832"/>
                <a:gd name="connsiteY5-810" fmla="*/ 56596 h 3256491"/>
                <a:gd name="connsiteX6-811" fmla="*/ 196217 w 2919832"/>
                <a:gd name="connsiteY6-812" fmla="*/ 672502 h 3256491"/>
                <a:gd name="connsiteX7-813" fmla="*/ 578 w 2919832"/>
                <a:gd name="connsiteY7-814" fmla="*/ 992610 h 3256491"/>
                <a:gd name="connsiteX8-815" fmla="*/ 5667 w 2919832"/>
                <a:gd name="connsiteY8-816" fmla="*/ 2266468 h 3256491"/>
                <a:gd name="connsiteX9-817" fmla="*/ 210088 w 2919832"/>
                <a:gd name="connsiteY9-818" fmla="*/ 2588961 h 3256491"/>
                <a:gd name="connsiteX10-819" fmla="*/ 654959 w 2919832"/>
                <a:gd name="connsiteY10-820" fmla="*/ 2851899 h 3256491"/>
                <a:gd name="connsiteX11-821" fmla="*/ 1263809 w 2919832"/>
                <a:gd name="connsiteY11-822" fmla="*/ 3200771 h 3256491"/>
                <a:gd name="connsiteX12-823" fmla="*/ 1665806 w 2919832"/>
                <a:gd name="connsiteY12-824" fmla="*/ 3196765 h 3256491"/>
                <a:gd name="connsiteX13-825" fmla="*/ 2792666 w 2919832"/>
                <a:gd name="connsiteY13-826" fmla="*/ 2546466 h 3256491"/>
                <a:gd name="connsiteX14-827" fmla="*/ 2918904 w 2919832"/>
                <a:gd name="connsiteY14-828" fmla="*/ 2128674 h 3256491"/>
                <a:gd name="connsiteX15-829" fmla="*/ 2918904 w 2919832"/>
                <a:gd name="connsiteY15-830" fmla="*/ 2128629 h 3256491"/>
                <a:gd name="connsiteX16-831" fmla="*/ 607896 w 2919832"/>
                <a:gd name="connsiteY16-832" fmla="*/ 1713088 h 3256491"/>
                <a:gd name="connsiteX17-833" fmla="*/ 612760 w 2919832"/>
                <a:gd name="connsiteY17-834" fmla="*/ 1716419 h 3256491"/>
                <a:gd name="connsiteX18-835" fmla="*/ 607896 w 2919832"/>
                <a:gd name="connsiteY18-836" fmla="*/ 1713088 h 3256491"/>
                <a:gd name="connsiteX19-837" fmla="*/ 732107 w 2919832"/>
                <a:gd name="connsiteY19-838" fmla="*/ 1493141 h 3256491"/>
                <a:gd name="connsiteX20-839" fmla="*/ 724946 w 2919832"/>
                <a:gd name="connsiteY20-840" fmla="*/ 1509166 h 3256491"/>
                <a:gd name="connsiteX21-841" fmla="*/ 732107 w 2919832"/>
                <a:gd name="connsiteY21-842" fmla="*/ 1493141 h 3256491"/>
                <a:gd name="connsiteX22-843" fmla="*/ 1382345 w 2919832"/>
                <a:gd name="connsiteY22-844" fmla="*/ 2673726 h 3256491"/>
                <a:gd name="connsiteX23-845" fmla="*/ 1495838 w 2919832"/>
                <a:gd name="connsiteY23-846" fmla="*/ 2707488 h 3256491"/>
                <a:gd name="connsiteX24-847" fmla="*/ 1382345 w 2919832"/>
                <a:gd name="connsiteY24-848" fmla="*/ 2673726 h 3256491"/>
                <a:gd name="connsiteX25-849" fmla="*/ 1382345 w 2919832"/>
                <a:gd name="connsiteY25-850" fmla="*/ 2673726 h 3256491"/>
                <a:gd name="connsiteX26-851" fmla="*/ 1649232 w 2919832"/>
                <a:gd name="connsiteY26-852" fmla="*/ 668946 h 3256491"/>
                <a:gd name="connsiteX27-853" fmla="*/ 1649412 w 2919832"/>
                <a:gd name="connsiteY27-854" fmla="*/ 525121 h 3256491"/>
                <a:gd name="connsiteX28-855" fmla="*/ 1649277 w 2919832"/>
                <a:gd name="connsiteY28-856" fmla="*/ 668946 h 3256491"/>
                <a:gd name="connsiteX29-857" fmla="*/ 1649232 w 2919832"/>
                <a:gd name="connsiteY29-858" fmla="*/ 668946 h 3256491"/>
                <a:gd name="connsiteX30-859" fmla="*/ 1122484 w 2919832"/>
                <a:gd name="connsiteY30-860" fmla="*/ 1271168 h 3256491"/>
                <a:gd name="connsiteX31-861" fmla="*/ 1126628 w 2919832"/>
                <a:gd name="connsiteY31-862" fmla="*/ 1266756 h 3256491"/>
                <a:gd name="connsiteX32-863" fmla="*/ 1122484 w 2919832"/>
                <a:gd name="connsiteY32-864" fmla="*/ 1271168 h 3256491"/>
                <a:gd name="connsiteX33-865" fmla="*/ 1129105 w 2919832"/>
                <a:gd name="connsiteY33-866" fmla="*/ 1279406 h 3256491"/>
                <a:gd name="connsiteX34-867" fmla="*/ 1128879 w 2919832"/>
                <a:gd name="connsiteY34-868" fmla="*/ 1279586 h 3256491"/>
                <a:gd name="connsiteX35-869" fmla="*/ 1129105 w 2919832"/>
                <a:gd name="connsiteY35-870" fmla="*/ 1279406 h 3256491"/>
                <a:gd name="connsiteX36-871" fmla="*/ 1126943 w 2919832"/>
                <a:gd name="connsiteY36-872" fmla="*/ 1281431 h 3256491"/>
                <a:gd name="connsiteX37-873" fmla="*/ 1126943 w 2919832"/>
                <a:gd name="connsiteY37-874" fmla="*/ 1281431 h 3256491"/>
                <a:gd name="connsiteX38-875" fmla="*/ 1126943 w 2919832"/>
                <a:gd name="connsiteY38-876" fmla="*/ 1281431 h 3256491"/>
                <a:gd name="connsiteX39-877" fmla="*/ 473687 w 2919832"/>
                <a:gd name="connsiteY39-878" fmla="*/ 1478781 h 3256491"/>
                <a:gd name="connsiteX40-879" fmla="*/ 470624 w 2919832"/>
                <a:gd name="connsiteY40-880" fmla="*/ 1495572 h 3256491"/>
                <a:gd name="connsiteX41-881" fmla="*/ 473687 w 2919832"/>
                <a:gd name="connsiteY41-882" fmla="*/ 1478781 h 3256491"/>
                <a:gd name="connsiteX42-883" fmla="*/ 470489 w 2919832"/>
                <a:gd name="connsiteY42-884" fmla="*/ 1496697 h 3256491"/>
                <a:gd name="connsiteX43-885" fmla="*/ 470084 w 2919832"/>
                <a:gd name="connsiteY43-886" fmla="*/ 1506150 h 3256491"/>
                <a:gd name="connsiteX44-887" fmla="*/ 470489 w 2919832"/>
                <a:gd name="connsiteY44-888" fmla="*/ 1496697 h 3256491"/>
                <a:gd name="connsiteX45-889" fmla="*/ 470129 w 2919832"/>
                <a:gd name="connsiteY45-890" fmla="*/ 1506195 h 3256491"/>
                <a:gd name="connsiteX46-891" fmla="*/ 552681 w 2919832"/>
                <a:gd name="connsiteY46-892" fmla="*/ 1553282 h 3256491"/>
                <a:gd name="connsiteX47-893" fmla="*/ 716569 w 2919832"/>
                <a:gd name="connsiteY47-894" fmla="*/ 1522626 h 3256491"/>
                <a:gd name="connsiteX48-895" fmla="*/ 552681 w 2919832"/>
                <a:gd name="connsiteY48-896" fmla="*/ 1553327 h 3256491"/>
                <a:gd name="connsiteX49-897" fmla="*/ 470129 w 2919832"/>
                <a:gd name="connsiteY49-898" fmla="*/ 1506240 h 3256491"/>
                <a:gd name="connsiteX50-899" fmla="*/ 470129 w 2919832"/>
                <a:gd name="connsiteY50-900" fmla="*/ 1506195 h 3256491"/>
                <a:gd name="connsiteX0-901" fmla="*/ 2918904 w 2919832"/>
                <a:gd name="connsiteY0-902" fmla="*/ 2128629 h 3256491"/>
                <a:gd name="connsiteX1-903" fmla="*/ 2916291 w 2919832"/>
                <a:gd name="connsiteY1-904" fmla="*/ 1511147 h 3256491"/>
                <a:gd name="connsiteX2-905" fmla="*/ 2917282 w 2919832"/>
                <a:gd name="connsiteY2-906" fmla="*/ 1003639 h 3256491"/>
                <a:gd name="connsiteX3-907" fmla="*/ 2732497 w 2919832"/>
                <a:gd name="connsiteY3-908" fmla="*/ 678669 h 3256491"/>
                <a:gd name="connsiteX4-909" fmla="*/ 1656528 w 2919832"/>
                <a:gd name="connsiteY4-910" fmla="*/ 57226 h 3256491"/>
                <a:gd name="connsiteX5-911" fmla="*/ 1263584 w 2919832"/>
                <a:gd name="connsiteY5-912" fmla="*/ 56596 h 3256491"/>
                <a:gd name="connsiteX6-913" fmla="*/ 196217 w 2919832"/>
                <a:gd name="connsiteY6-914" fmla="*/ 672502 h 3256491"/>
                <a:gd name="connsiteX7-915" fmla="*/ 578 w 2919832"/>
                <a:gd name="connsiteY7-916" fmla="*/ 992610 h 3256491"/>
                <a:gd name="connsiteX8-917" fmla="*/ 5667 w 2919832"/>
                <a:gd name="connsiteY8-918" fmla="*/ 2266468 h 3256491"/>
                <a:gd name="connsiteX9-919" fmla="*/ 210088 w 2919832"/>
                <a:gd name="connsiteY9-920" fmla="*/ 2588961 h 3256491"/>
                <a:gd name="connsiteX10-921" fmla="*/ 654959 w 2919832"/>
                <a:gd name="connsiteY10-922" fmla="*/ 2851899 h 3256491"/>
                <a:gd name="connsiteX11-923" fmla="*/ 1263809 w 2919832"/>
                <a:gd name="connsiteY11-924" fmla="*/ 3200771 h 3256491"/>
                <a:gd name="connsiteX12-925" fmla="*/ 1665806 w 2919832"/>
                <a:gd name="connsiteY12-926" fmla="*/ 3196765 h 3256491"/>
                <a:gd name="connsiteX13-927" fmla="*/ 2792666 w 2919832"/>
                <a:gd name="connsiteY13-928" fmla="*/ 2546466 h 3256491"/>
                <a:gd name="connsiteX14-929" fmla="*/ 2918904 w 2919832"/>
                <a:gd name="connsiteY14-930" fmla="*/ 2128674 h 3256491"/>
                <a:gd name="connsiteX15-931" fmla="*/ 2918904 w 2919832"/>
                <a:gd name="connsiteY15-932" fmla="*/ 2128629 h 3256491"/>
                <a:gd name="connsiteX16-933" fmla="*/ 607896 w 2919832"/>
                <a:gd name="connsiteY16-934" fmla="*/ 1713088 h 3256491"/>
                <a:gd name="connsiteX17-935" fmla="*/ 612760 w 2919832"/>
                <a:gd name="connsiteY17-936" fmla="*/ 1716419 h 3256491"/>
                <a:gd name="connsiteX18-937" fmla="*/ 607896 w 2919832"/>
                <a:gd name="connsiteY18-938" fmla="*/ 1713088 h 3256491"/>
                <a:gd name="connsiteX19-939" fmla="*/ 732107 w 2919832"/>
                <a:gd name="connsiteY19-940" fmla="*/ 1493141 h 3256491"/>
                <a:gd name="connsiteX20-941" fmla="*/ 724946 w 2919832"/>
                <a:gd name="connsiteY20-942" fmla="*/ 1509166 h 3256491"/>
                <a:gd name="connsiteX21-943" fmla="*/ 732107 w 2919832"/>
                <a:gd name="connsiteY21-944" fmla="*/ 1493141 h 3256491"/>
                <a:gd name="connsiteX22-945" fmla="*/ 1382345 w 2919832"/>
                <a:gd name="connsiteY22-946" fmla="*/ 2673726 h 3256491"/>
                <a:gd name="connsiteX23-947" fmla="*/ 1495838 w 2919832"/>
                <a:gd name="connsiteY23-948" fmla="*/ 2707488 h 3256491"/>
                <a:gd name="connsiteX24-949" fmla="*/ 1382345 w 2919832"/>
                <a:gd name="connsiteY24-950" fmla="*/ 2673726 h 3256491"/>
                <a:gd name="connsiteX25-951" fmla="*/ 1382345 w 2919832"/>
                <a:gd name="connsiteY25-952" fmla="*/ 2673726 h 3256491"/>
                <a:gd name="connsiteX26-953" fmla="*/ 1649277 w 2919832"/>
                <a:gd name="connsiteY26-954" fmla="*/ 668946 h 3256491"/>
                <a:gd name="connsiteX27-955" fmla="*/ 1649412 w 2919832"/>
                <a:gd name="connsiteY27-956" fmla="*/ 525121 h 3256491"/>
                <a:gd name="connsiteX28-957" fmla="*/ 1649277 w 2919832"/>
                <a:gd name="connsiteY28-958" fmla="*/ 668946 h 3256491"/>
                <a:gd name="connsiteX29-959" fmla="*/ 1122484 w 2919832"/>
                <a:gd name="connsiteY29-960" fmla="*/ 1271168 h 3256491"/>
                <a:gd name="connsiteX30-961" fmla="*/ 1126628 w 2919832"/>
                <a:gd name="connsiteY30-962" fmla="*/ 1266756 h 3256491"/>
                <a:gd name="connsiteX31-963" fmla="*/ 1122484 w 2919832"/>
                <a:gd name="connsiteY31-964" fmla="*/ 1271168 h 3256491"/>
                <a:gd name="connsiteX32-965" fmla="*/ 1129105 w 2919832"/>
                <a:gd name="connsiteY32-966" fmla="*/ 1279406 h 3256491"/>
                <a:gd name="connsiteX33-967" fmla="*/ 1128879 w 2919832"/>
                <a:gd name="connsiteY33-968" fmla="*/ 1279586 h 3256491"/>
                <a:gd name="connsiteX34-969" fmla="*/ 1129105 w 2919832"/>
                <a:gd name="connsiteY34-970" fmla="*/ 1279406 h 3256491"/>
                <a:gd name="connsiteX35-971" fmla="*/ 1126943 w 2919832"/>
                <a:gd name="connsiteY35-972" fmla="*/ 1281431 h 3256491"/>
                <a:gd name="connsiteX36-973" fmla="*/ 1126943 w 2919832"/>
                <a:gd name="connsiteY36-974" fmla="*/ 1281431 h 3256491"/>
                <a:gd name="connsiteX37-975" fmla="*/ 1126943 w 2919832"/>
                <a:gd name="connsiteY37-976" fmla="*/ 1281431 h 3256491"/>
                <a:gd name="connsiteX38-977" fmla="*/ 473687 w 2919832"/>
                <a:gd name="connsiteY38-978" fmla="*/ 1478781 h 3256491"/>
                <a:gd name="connsiteX39-979" fmla="*/ 470624 w 2919832"/>
                <a:gd name="connsiteY39-980" fmla="*/ 1495572 h 3256491"/>
                <a:gd name="connsiteX40-981" fmla="*/ 473687 w 2919832"/>
                <a:gd name="connsiteY40-982" fmla="*/ 1478781 h 3256491"/>
                <a:gd name="connsiteX41-983" fmla="*/ 470489 w 2919832"/>
                <a:gd name="connsiteY41-984" fmla="*/ 1496697 h 3256491"/>
                <a:gd name="connsiteX42-985" fmla="*/ 470084 w 2919832"/>
                <a:gd name="connsiteY42-986" fmla="*/ 1506150 h 3256491"/>
                <a:gd name="connsiteX43-987" fmla="*/ 470489 w 2919832"/>
                <a:gd name="connsiteY43-988" fmla="*/ 1496697 h 3256491"/>
                <a:gd name="connsiteX44-989" fmla="*/ 470129 w 2919832"/>
                <a:gd name="connsiteY44-990" fmla="*/ 1506195 h 3256491"/>
                <a:gd name="connsiteX45-991" fmla="*/ 552681 w 2919832"/>
                <a:gd name="connsiteY45-992" fmla="*/ 1553282 h 3256491"/>
                <a:gd name="connsiteX46-993" fmla="*/ 716569 w 2919832"/>
                <a:gd name="connsiteY46-994" fmla="*/ 1522626 h 3256491"/>
                <a:gd name="connsiteX47-995" fmla="*/ 552681 w 2919832"/>
                <a:gd name="connsiteY47-996" fmla="*/ 1553327 h 3256491"/>
                <a:gd name="connsiteX48-997" fmla="*/ 470129 w 2919832"/>
                <a:gd name="connsiteY48-998" fmla="*/ 1506240 h 3256491"/>
                <a:gd name="connsiteX49-999" fmla="*/ 470129 w 2919832"/>
                <a:gd name="connsiteY49-1000" fmla="*/ 1506195 h 3256491"/>
                <a:gd name="connsiteX0-1001" fmla="*/ 2918904 w 2919832"/>
                <a:gd name="connsiteY0-1002" fmla="*/ 2128629 h 3256491"/>
                <a:gd name="connsiteX1-1003" fmla="*/ 2916291 w 2919832"/>
                <a:gd name="connsiteY1-1004" fmla="*/ 1511147 h 3256491"/>
                <a:gd name="connsiteX2-1005" fmla="*/ 2917282 w 2919832"/>
                <a:gd name="connsiteY2-1006" fmla="*/ 1003639 h 3256491"/>
                <a:gd name="connsiteX3-1007" fmla="*/ 2732497 w 2919832"/>
                <a:gd name="connsiteY3-1008" fmla="*/ 678669 h 3256491"/>
                <a:gd name="connsiteX4-1009" fmla="*/ 1656528 w 2919832"/>
                <a:gd name="connsiteY4-1010" fmla="*/ 57226 h 3256491"/>
                <a:gd name="connsiteX5-1011" fmla="*/ 1263584 w 2919832"/>
                <a:gd name="connsiteY5-1012" fmla="*/ 56596 h 3256491"/>
                <a:gd name="connsiteX6-1013" fmla="*/ 196217 w 2919832"/>
                <a:gd name="connsiteY6-1014" fmla="*/ 672502 h 3256491"/>
                <a:gd name="connsiteX7-1015" fmla="*/ 578 w 2919832"/>
                <a:gd name="connsiteY7-1016" fmla="*/ 992610 h 3256491"/>
                <a:gd name="connsiteX8-1017" fmla="*/ 5667 w 2919832"/>
                <a:gd name="connsiteY8-1018" fmla="*/ 2266468 h 3256491"/>
                <a:gd name="connsiteX9-1019" fmla="*/ 210088 w 2919832"/>
                <a:gd name="connsiteY9-1020" fmla="*/ 2588961 h 3256491"/>
                <a:gd name="connsiteX10-1021" fmla="*/ 654959 w 2919832"/>
                <a:gd name="connsiteY10-1022" fmla="*/ 2851899 h 3256491"/>
                <a:gd name="connsiteX11-1023" fmla="*/ 1263809 w 2919832"/>
                <a:gd name="connsiteY11-1024" fmla="*/ 3200771 h 3256491"/>
                <a:gd name="connsiteX12-1025" fmla="*/ 1665806 w 2919832"/>
                <a:gd name="connsiteY12-1026" fmla="*/ 3196765 h 3256491"/>
                <a:gd name="connsiteX13-1027" fmla="*/ 2792666 w 2919832"/>
                <a:gd name="connsiteY13-1028" fmla="*/ 2546466 h 3256491"/>
                <a:gd name="connsiteX14-1029" fmla="*/ 2918904 w 2919832"/>
                <a:gd name="connsiteY14-1030" fmla="*/ 2128674 h 3256491"/>
                <a:gd name="connsiteX15-1031" fmla="*/ 2918904 w 2919832"/>
                <a:gd name="connsiteY15-1032" fmla="*/ 2128629 h 3256491"/>
                <a:gd name="connsiteX16-1033" fmla="*/ 607896 w 2919832"/>
                <a:gd name="connsiteY16-1034" fmla="*/ 1713088 h 3256491"/>
                <a:gd name="connsiteX17-1035" fmla="*/ 612760 w 2919832"/>
                <a:gd name="connsiteY17-1036" fmla="*/ 1716419 h 3256491"/>
                <a:gd name="connsiteX18-1037" fmla="*/ 607896 w 2919832"/>
                <a:gd name="connsiteY18-1038" fmla="*/ 1713088 h 3256491"/>
                <a:gd name="connsiteX19-1039" fmla="*/ 732107 w 2919832"/>
                <a:gd name="connsiteY19-1040" fmla="*/ 1493141 h 3256491"/>
                <a:gd name="connsiteX20-1041" fmla="*/ 724946 w 2919832"/>
                <a:gd name="connsiteY20-1042" fmla="*/ 1509166 h 3256491"/>
                <a:gd name="connsiteX21-1043" fmla="*/ 732107 w 2919832"/>
                <a:gd name="connsiteY21-1044" fmla="*/ 1493141 h 3256491"/>
                <a:gd name="connsiteX22-1045" fmla="*/ 1382345 w 2919832"/>
                <a:gd name="connsiteY22-1046" fmla="*/ 2673726 h 3256491"/>
                <a:gd name="connsiteX23-1047" fmla="*/ 1495838 w 2919832"/>
                <a:gd name="connsiteY23-1048" fmla="*/ 2707488 h 3256491"/>
                <a:gd name="connsiteX24-1049" fmla="*/ 1382345 w 2919832"/>
                <a:gd name="connsiteY24-1050" fmla="*/ 2673726 h 3256491"/>
                <a:gd name="connsiteX25-1051" fmla="*/ 1382345 w 2919832"/>
                <a:gd name="connsiteY25-1052" fmla="*/ 2673726 h 3256491"/>
                <a:gd name="connsiteX26-1053" fmla="*/ 1122484 w 2919832"/>
                <a:gd name="connsiteY26-1054" fmla="*/ 1271168 h 3256491"/>
                <a:gd name="connsiteX27-1055" fmla="*/ 1126628 w 2919832"/>
                <a:gd name="connsiteY27-1056" fmla="*/ 1266756 h 3256491"/>
                <a:gd name="connsiteX28-1057" fmla="*/ 1122484 w 2919832"/>
                <a:gd name="connsiteY28-1058" fmla="*/ 1271168 h 3256491"/>
                <a:gd name="connsiteX29-1059" fmla="*/ 1129105 w 2919832"/>
                <a:gd name="connsiteY29-1060" fmla="*/ 1279406 h 3256491"/>
                <a:gd name="connsiteX30-1061" fmla="*/ 1128879 w 2919832"/>
                <a:gd name="connsiteY30-1062" fmla="*/ 1279586 h 3256491"/>
                <a:gd name="connsiteX31-1063" fmla="*/ 1129105 w 2919832"/>
                <a:gd name="connsiteY31-1064" fmla="*/ 1279406 h 3256491"/>
                <a:gd name="connsiteX32-1065" fmla="*/ 1126943 w 2919832"/>
                <a:gd name="connsiteY32-1066" fmla="*/ 1281431 h 3256491"/>
                <a:gd name="connsiteX33-1067" fmla="*/ 1126943 w 2919832"/>
                <a:gd name="connsiteY33-1068" fmla="*/ 1281431 h 3256491"/>
                <a:gd name="connsiteX34-1069" fmla="*/ 1126943 w 2919832"/>
                <a:gd name="connsiteY34-1070" fmla="*/ 1281431 h 3256491"/>
                <a:gd name="connsiteX35-1071" fmla="*/ 473687 w 2919832"/>
                <a:gd name="connsiteY35-1072" fmla="*/ 1478781 h 3256491"/>
                <a:gd name="connsiteX36-1073" fmla="*/ 470624 w 2919832"/>
                <a:gd name="connsiteY36-1074" fmla="*/ 1495572 h 3256491"/>
                <a:gd name="connsiteX37-1075" fmla="*/ 473687 w 2919832"/>
                <a:gd name="connsiteY37-1076" fmla="*/ 1478781 h 3256491"/>
                <a:gd name="connsiteX38-1077" fmla="*/ 470489 w 2919832"/>
                <a:gd name="connsiteY38-1078" fmla="*/ 1496697 h 3256491"/>
                <a:gd name="connsiteX39-1079" fmla="*/ 470084 w 2919832"/>
                <a:gd name="connsiteY39-1080" fmla="*/ 1506150 h 3256491"/>
                <a:gd name="connsiteX40-1081" fmla="*/ 470489 w 2919832"/>
                <a:gd name="connsiteY40-1082" fmla="*/ 1496697 h 3256491"/>
                <a:gd name="connsiteX41-1083" fmla="*/ 470129 w 2919832"/>
                <a:gd name="connsiteY41-1084" fmla="*/ 1506195 h 3256491"/>
                <a:gd name="connsiteX42-1085" fmla="*/ 552681 w 2919832"/>
                <a:gd name="connsiteY42-1086" fmla="*/ 1553282 h 3256491"/>
                <a:gd name="connsiteX43-1087" fmla="*/ 716569 w 2919832"/>
                <a:gd name="connsiteY43-1088" fmla="*/ 1522626 h 3256491"/>
                <a:gd name="connsiteX44-1089" fmla="*/ 552681 w 2919832"/>
                <a:gd name="connsiteY44-1090" fmla="*/ 1553327 h 3256491"/>
                <a:gd name="connsiteX45-1091" fmla="*/ 470129 w 2919832"/>
                <a:gd name="connsiteY45-1092" fmla="*/ 1506240 h 3256491"/>
                <a:gd name="connsiteX46-1093" fmla="*/ 470129 w 2919832"/>
                <a:gd name="connsiteY46-1094" fmla="*/ 1506195 h 3256491"/>
                <a:gd name="connsiteX0-1095" fmla="*/ 2918904 w 2919832"/>
                <a:gd name="connsiteY0-1096" fmla="*/ 2128629 h 3256491"/>
                <a:gd name="connsiteX1-1097" fmla="*/ 2916291 w 2919832"/>
                <a:gd name="connsiteY1-1098" fmla="*/ 1511147 h 3256491"/>
                <a:gd name="connsiteX2-1099" fmla="*/ 2917282 w 2919832"/>
                <a:gd name="connsiteY2-1100" fmla="*/ 1003639 h 3256491"/>
                <a:gd name="connsiteX3-1101" fmla="*/ 2732497 w 2919832"/>
                <a:gd name="connsiteY3-1102" fmla="*/ 678669 h 3256491"/>
                <a:gd name="connsiteX4-1103" fmla="*/ 1656528 w 2919832"/>
                <a:gd name="connsiteY4-1104" fmla="*/ 57226 h 3256491"/>
                <a:gd name="connsiteX5-1105" fmla="*/ 1263584 w 2919832"/>
                <a:gd name="connsiteY5-1106" fmla="*/ 56596 h 3256491"/>
                <a:gd name="connsiteX6-1107" fmla="*/ 196217 w 2919832"/>
                <a:gd name="connsiteY6-1108" fmla="*/ 672502 h 3256491"/>
                <a:gd name="connsiteX7-1109" fmla="*/ 578 w 2919832"/>
                <a:gd name="connsiteY7-1110" fmla="*/ 992610 h 3256491"/>
                <a:gd name="connsiteX8-1111" fmla="*/ 5667 w 2919832"/>
                <a:gd name="connsiteY8-1112" fmla="*/ 2266468 h 3256491"/>
                <a:gd name="connsiteX9-1113" fmla="*/ 210088 w 2919832"/>
                <a:gd name="connsiteY9-1114" fmla="*/ 2588961 h 3256491"/>
                <a:gd name="connsiteX10-1115" fmla="*/ 654959 w 2919832"/>
                <a:gd name="connsiteY10-1116" fmla="*/ 2851899 h 3256491"/>
                <a:gd name="connsiteX11-1117" fmla="*/ 1263809 w 2919832"/>
                <a:gd name="connsiteY11-1118" fmla="*/ 3200771 h 3256491"/>
                <a:gd name="connsiteX12-1119" fmla="*/ 1665806 w 2919832"/>
                <a:gd name="connsiteY12-1120" fmla="*/ 3196765 h 3256491"/>
                <a:gd name="connsiteX13-1121" fmla="*/ 2792666 w 2919832"/>
                <a:gd name="connsiteY13-1122" fmla="*/ 2546466 h 3256491"/>
                <a:gd name="connsiteX14-1123" fmla="*/ 2918904 w 2919832"/>
                <a:gd name="connsiteY14-1124" fmla="*/ 2128674 h 3256491"/>
                <a:gd name="connsiteX15-1125" fmla="*/ 2918904 w 2919832"/>
                <a:gd name="connsiteY15-1126" fmla="*/ 2128629 h 3256491"/>
                <a:gd name="connsiteX16-1127" fmla="*/ 607896 w 2919832"/>
                <a:gd name="connsiteY16-1128" fmla="*/ 1713088 h 3256491"/>
                <a:gd name="connsiteX17-1129" fmla="*/ 612760 w 2919832"/>
                <a:gd name="connsiteY17-1130" fmla="*/ 1716419 h 3256491"/>
                <a:gd name="connsiteX18-1131" fmla="*/ 607896 w 2919832"/>
                <a:gd name="connsiteY18-1132" fmla="*/ 1713088 h 3256491"/>
                <a:gd name="connsiteX19-1133" fmla="*/ 732107 w 2919832"/>
                <a:gd name="connsiteY19-1134" fmla="*/ 1493141 h 3256491"/>
                <a:gd name="connsiteX20-1135" fmla="*/ 724946 w 2919832"/>
                <a:gd name="connsiteY20-1136" fmla="*/ 1509166 h 3256491"/>
                <a:gd name="connsiteX21-1137" fmla="*/ 732107 w 2919832"/>
                <a:gd name="connsiteY21-1138" fmla="*/ 1493141 h 3256491"/>
                <a:gd name="connsiteX22-1139" fmla="*/ 1382345 w 2919832"/>
                <a:gd name="connsiteY22-1140" fmla="*/ 2673726 h 3256491"/>
                <a:gd name="connsiteX23-1141" fmla="*/ 1495838 w 2919832"/>
                <a:gd name="connsiteY23-1142" fmla="*/ 2707488 h 3256491"/>
                <a:gd name="connsiteX24-1143" fmla="*/ 1382345 w 2919832"/>
                <a:gd name="connsiteY24-1144" fmla="*/ 2673726 h 3256491"/>
                <a:gd name="connsiteX25-1145" fmla="*/ 1382345 w 2919832"/>
                <a:gd name="connsiteY25-1146" fmla="*/ 2673726 h 3256491"/>
                <a:gd name="connsiteX26-1147" fmla="*/ 1122484 w 2919832"/>
                <a:gd name="connsiteY26-1148" fmla="*/ 1271168 h 3256491"/>
                <a:gd name="connsiteX27-1149" fmla="*/ 1126628 w 2919832"/>
                <a:gd name="connsiteY27-1150" fmla="*/ 1266756 h 3256491"/>
                <a:gd name="connsiteX28-1151" fmla="*/ 1122484 w 2919832"/>
                <a:gd name="connsiteY28-1152" fmla="*/ 1271168 h 3256491"/>
                <a:gd name="connsiteX29-1153" fmla="*/ 1129105 w 2919832"/>
                <a:gd name="connsiteY29-1154" fmla="*/ 1279406 h 3256491"/>
                <a:gd name="connsiteX30-1155" fmla="*/ 1128879 w 2919832"/>
                <a:gd name="connsiteY30-1156" fmla="*/ 1279586 h 3256491"/>
                <a:gd name="connsiteX31-1157" fmla="*/ 1129105 w 2919832"/>
                <a:gd name="connsiteY31-1158" fmla="*/ 1279406 h 3256491"/>
                <a:gd name="connsiteX32-1159" fmla="*/ 1126943 w 2919832"/>
                <a:gd name="connsiteY32-1160" fmla="*/ 1281431 h 3256491"/>
                <a:gd name="connsiteX33-1161" fmla="*/ 1126943 w 2919832"/>
                <a:gd name="connsiteY33-1162" fmla="*/ 1281431 h 3256491"/>
                <a:gd name="connsiteX34-1163" fmla="*/ 1126943 w 2919832"/>
                <a:gd name="connsiteY34-1164" fmla="*/ 1281431 h 3256491"/>
                <a:gd name="connsiteX35-1165" fmla="*/ 473687 w 2919832"/>
                <a:gd name="connsiteY35-1166" fmla="*/ 1478781 h 3256491"/>
                <a:gd name="connsiteX36-1167" fmla="*/ 470624 w 2919832"/>
                <a:gd name="connsiteY36-1168" fmla="*/ 1495572 h 3256491"/>
                <a:gd name="connsiteX37-1169" fmla="*/ 473687 w 2919832"/>
                <a:gd name="connsiteY37-1170" fmla="*/ 1478781 h 3256491"/>
                <a:gd name="connsiteX38-1171" fmla="*/ 470489 w 2919832"/>
                <a:gd name="connsiteY38-1172" fmla="*/ 1496697 h 3256491"/>
                <a:gd name="connsiteX39-1173" fmla="*/ 470084 w 2919832"/>
                <a:gd name="connsiteY39-1174" fmla="*/ 1506150 h 3256491"/>
                <a:gd name="connsiteX40-1175" fmla="*/ 470489 w 2919832"/>
                <a:gd name="connsiteY40-1176" fmla="*/ 1496697 h 3256491"/>
                <a:gd name="connsiteX41-1177" fmla="*/ 470129 w 2919832"/>
                <a:gd name="connsiteY41-1178" fmla="*/ 1506195 h 3256491"/>
                <a:gd name="connsiteX42-1179" fmla="*/ 552681 w 2919832"/>
                <a:gd name="connsiteY42-1180" fmla="*/ 1553282 h 3256491"/>
                <a:gd name="connsiteX43-1181" fmla="*/ 552681 w 2919832"/>
                <a:gd name="connsiteY43-1182" fmla="*/ 1553327 h 3256491"/>
                <a:gd name="connsiteX44-1183" fmla="*/ 470129 w 2919832"/>
                <a:gd name="connsiteY44-1184" fmla="*/ 1506240 h 3256491"/>
                <a:gd name="connsiteX45-1185" fmla="*/ 470129 w 2919832"/>
                <a:gd name="connsiteY45-1186" fmla="*/ 1506195 h 3256491"/>
                <a:gd name="connsiteX0-1187" fmla="*/ 2918904 w 2919832"/>
                <a:gd name="connsiteY0-1188" fmla="*/ 2128629 h 3256491"/>
                <a:gd name="connsiteX1-1189" fmla="*/ 2916291 w 2919832"/>
                <a:gd name="connsiteY1-1190" fmla="*/ 1511147 h 3256491"/>
                <a:gd name="connsiteX2-1191" fmla="*/ 2917282 w 2919832"/>
                <a:gd name="connsiteY2-1192" fmla="*/ 1003639 h 3256491"/>
                <a:gd name="connsiteX3-1193" fmla="*/ 2732497 w 2919832"/>
                <a:gd name="connsiteY3-1194" fmla="*/ 678669 h 3256491"/>
                <a:gd name="connsiteX4-1195" fmla="*/ 1656528 w 2919832"/>
                <a:gd name="connsiteY4-1196" fmla="*/ 57226 h 3256491"/>
                <a:gd name="connsiteX5-1197" fmla="*/ 1263584 w 2919832"/>
                <a:gd name="connsiteY5-1198" fmla="*/ 56596 h 3256491"/>
                <a:gd name="connsiteX6-1199" fmla="*/ 196217 w 2919832"/>
                <a:gd name="connsiteY6-1200" fmla="*/ 672502 h 3256491"/>
                <a:gd name="connsiteX7-1201" fmla="*/ 578 w 2919832"/>
                <a:gd name="connsiteY7-1202" fmla="*/ 992610 h 3256491"/>
                <a:gd name="connsiteX8-1203" fmla="*/ 5667 w 2919832"/>
                <a:gd name="connsiteY8-1204" fmla="*/ 2266468 h 3256491"/>
                <a:gd name="connsiteX9-1205" fmla="*/ 210088 w 2919832"/>
                <a:gd name="connsiteY9-1206" fmla="*/ 2588961 h 3256491"/>
                <a:gd name="connsiteX10-1207" fmla="*/ 654959 w 2919832"/>
                <a:gd name="connsiteY10-1208" fmla="*/ 2851899 h 3256491"/>
                <a:gd name="connsiteX11-1209" fmla="*/ 1263809 w 2919832"/>
                <a:gd name="connsiteY11-1210" fmla="*/ 3200771 h 3256491"/>
                <a:gd name="connsiteX12-1211" fmla="*/ 1665806 w 2919832"/>
                <a:gd name="connsiteY12-1212" fmla="*/ 3196765 h 3256491"/>
                <a:gd name="connsiteX13-1213" fmla="*/ 2792666 w 2919832"/>
                <a:gd name="connsiteY13-1214" fmla="*/ 2546466 h 3256491"/>
                <a:gd name="connsiteX14-1215" fmla="*/ 2918904 w 2919832"/>
                <a:gd name="connsiteY14-1216" fmla="*/ 2128674 h 3256491"/>
                <a:gd name="connsiteX15-1217" fmla="*/ 2918904 w 2919832"/>
                <a:gd name="connsiteY15-1218" fmla="*/ 2128629 h 3256491"/>
                <a:gd name="connsiteX16-1219" fmla="*/ 607896 w 2919832"/>
                <a:gd name="connsiteY16-1220" fmla="*/ 1713088 h 3256491"/>
                <a:gd name="connsiteX17-1221" fmla="*/ 612760 w 2919832"/>
                <a:gd name="connsiteY17-1222" fmla="*/ 1716419 h 3256491"/>
                <a:gd name="connsiteX18-1223" fmla="*/ 607896 w 2919832"/>
                <a:gd name="connsiteY18-1224" fmla="*/ 1713088 h 3256491"/>
                <a:gd name="connsiteX19-1225" fmla="*/ 1382345 w 2919832"/>
                <a:gd name="connsiteY19-1226" fmla="*/ 2673726 h 3256491"/>
                <a:gd name="connsiteX20-1227" fmla="*/ 1495838 w 2919832"/>
                <a:gd name="connsiteY20-1228" fmla="*/ 2707488 h 3256491"/>
                <a:gd name="connsiteX21-1229" fmla="*/ 1382345 w 2919832"/>
                <a:gd name="connsiteY21-1230" fmla="*/ 2673726 h 3256491"/>
                <a:gd name="connsiteX22-1231" fmla="*/ 1382345 w 2919832"/>
                <a:gd name="connsiteY22-1232" fmla="*/ 2673726 h 3256491"/>
                <a:gd name="connsiteX23-1233" fmla="*/ 1122484 w 2919832"/>
                <a:gd name="connsiteY23-1234" fmla="*/ 1271168 h 3256491"/>
                <a:gd name="connsiteX24-1235" fmla="*/ 1126628 w 2919832"/>
                <a:gd name="connsiteY24-1236" fmla="*/ 1266756 h 3256491"/>
                <a:gd name="connsiteX25-1237" fmla="*/ 1122484 w 2919832"/>
                <a:gd name="connsiteY25-1238" fmla="*/ 1271168 h 3256491"/>
                <a:gd name="connsiteX26-1239" fmla="*/ 1129105 w 2919832"/>
                <a:gd name="connsiteY26-1240" fmla="*/ 1279406 h 3256491"/>
                <a:gd name="connsiteX27-1241" fmla="*/ 1128879 w 2919832"/>
                <a:gd name="connsiteY27-1242" fmla="*/ 1279586 h 3256491"/>
                <a:gd name="connsiteX28-1243" fmla="*/ 1129105 w 2919832"/>
                <a:gd name="connsiteY28-1244" fmla="*/ 1279406 h 3256491"/>
                <a:gd name="connsiteX29-1245" fmla="*/ 1126943 w 2919832"/>
                <a:gd name="connsiteY29-1246" fmla="*/ 1281431 h 3256491"/>
                <a:gd name="connsiteX30-1247" fmla="*/ 1126943 w 2919832"/>
                <a:gd name="connsiteY30-1248" fmla="*/ 1281431 h 3256491"/>
                <a:gd name="connsiteX31-1249" fmla="*/ 1126943 w 2919832"/>
                <a:gd name="connsiteY31-1250" fmla="*/ 1281431 h 3256491"/>
                <a:gd name="connsiteX32-1251" fmla="*/ 473687 w 2919832"/>
                <a:gd name="connsiteY32-1252" fmla="*/ 1478781 h 3256491"/>
                <a:gd name="connsiteX33-1253" fmla="*/ 470624 w 2919832"/>
                <a:gd name="connsiteY33-1254" fmla="*/ 1495572 h 3256491"/>
                <a:gd name="connsiteX34-1255" fmla="*/ 473687 w 2919832"/>
                <a:gd name="connsiteY34-1256" fmla="*/ 1478781 h 3256491"/>
                <a:gd name="connsiteX35-1257" fmla="*/ 470489 w 2919832"/>
                <a:gd name="connsiteY35-1258" fmla="*/ 1496697 h 3256491"/>
                <a:gd name="connsiteX36-1259" fmla="*/ 470084 w 2919832"/>
                <a:gd name="connsiteY36-1260" fmla="*/ 1506150 h 3256491"/>
                <a:gd name="connsiteX37-1261" fmla="*/ 470489 w 2919832"/>
                <a:gd name="connsiteY37-1262" fmla="*/ 1496697 h 3256491"/>
                <a:gd name="connsiteX38-1263" fmla="*/ 470129 w 2919832"/>
                <a:gd name="connsiteY38-1264" fmla="*/ 1506195 h 3256491"/>
                <a:gd name="connsiteX39-1265" fmla="*/ 552681 w 2919832"/>
                <a:gd name="connsiteY39-1266" fmla="*/ 1553282 h 3256491"/>
                <a:gd name="connsiteX40-1267" fmla="*/ 552681 w 2919832"/>
                <a:gd name="connsiteY40-1268" fmla="*/ 1553327 h 3256491"/>
                <a:gd name="connsiteX41-1269" fmla="*/ 470129 w 2919832"/>
                <a:gd name="connsiteY41-1270" fmla="*/ 1506240 h 3256491"/>
                <a:gd name="connsiteX42-1271" fmla="*/ 470129 w 2919832"/>
                <a:gd name="connsiteY42-1272" fmla="*/ 1506195 h 3256491"/>
                <a:gd name="connsiteX0-1273" fmla="*/ 2918904 w 2919832"/>
                <a:gd name="connsiteY0-1274" fmla="*/ 2128629 h 3256491"/>
                <a:gd name="connsiteX1-1275" fmla="*/ 2916291 w 2919832"/>
                <a:gd name="connsiteY1-1276" fmla="*/ 1511147 h 3256491"/>
                <a:gd name="connsiteX2-1277" fmla="*/ 2917282 w 2919832"/>
                <a:gd name="connsiteY2-1278" fmla="*/ 1003639 h 3256491"/>
                <a:gd name="connsiteX3-1279" fmla="*/ 2732497 w 2919832"/>
                <a:gd name="connsiteY3-1280" fmla="*/ 678669 h 3256491"/>
                <a:gd name="connsiteX4-1281" fmla="*/ 1656528 w 2919832"/>
                <a:gd name="connsiteY4-1282" fmla="*/ 57226 h 3256491"/>
                <a:gd name="connsiteX5-1283" fmla="*/ 1263584 w 2919832"/>
                <a:gd name="connsiteY5-1284" fmla="*/ 56596 h 3256491"/>
                <a:gd name="connsiteX6-1285" fmla="*/ 196217 w 2919832"/>
                <a:gd name="connsiteY6-1286" fmla="*/ 672502 h 3256491"/>
                <a:gd name="connsiteX7-1287" fmla="*/ 578 w 2919832"/>
                <a:gd name="connsiteY7-1288" fmla="*/ 992610 h 3256491"/>
                <a:gd name="connsiteX8-1289" fmla="*/ 5667 w 2919832"/>
                <a:gd name="connsiteY8-1290" fmla="*/ 2266468 h 3256491"/>
                <a:gd name="connsiteX9-1291" fmla="*/ 210088 w 2919832"/>
                <a:gd name="connsiteY9-1292" fmla="*/ 2588961 h 3256491"/>
                <a:gd name="connsiteX10-1293" fmla="*/ 654959 w 2919832"/>
                <a:gd name="connsiteY10-1294" fmla="*/ 2851899 h 3256491"/>
                <a:gd name="connsiteX11-1295" fmla="*/ 1263809 w 2919832"/>
                <a:gd name="connsiteY11-1296" fmla="*/ 3200771 h 3256491"/>
                <a:gd name="connsiteX12-1297" fmla="*/ 1665806 w 2919832"/>
                <a:gd name="connsiteY12-1298" fmla="*/ 3196765 h 3256491"/>
                <a:gd name="connsiteX13-1299" fmla="*/ 2792666 w 2919832"/>
                <a:gd name="connsiteY13-1300" fmla="*/ 2546466 h 3256491"/>
                <a:gd name="connsiteX14-1301" fmla="*/ 2918904 w 2919832"/>
                <a:gd name="connsiteY14-1302" fmla="*/ 2128674 h 3256491"/>
                <a:gd name="connsiteX15-1303" fmla="*/ 2918904 w 2919832"/>
                <a:gd name="connsiteY15-1304" fmla="*/ 2128629 h 3256491"/>
                <a:gd name="connsiteX16-1305" fmla="*/ 607896 w 2919832"/>
                <a:gd name="connsiteY16-1306" fmla="*/ 1713088 h 3256491"/>
                <a:gd name="connsiteX17-1307" fmla="*/ 612760 w 2919832"/>
                <a:gd name="connsiteY17-1308" fmla="*/ 1716419 h 3256491"/>
                <a:gd name="connsiteX18-1309" fmla="*/ 607896 w 2919832"/>
                <a:gd name="connsiteY18-1310" fmla="*/ 1713088 h 3256491"/>
                <a:gd name="connsiteX19-1311" fmla="*/ 1382345 w 2919832"/>
                <a:gd name="connsiteY19-1312" fmla="*/ 2673726 h 3256491"/>
                <a:gd name="connsiteX20-1313" fmla="*/ 1495838 w 2919832"/>
                <a:gd name="connsiteY20-1314" fmla="*/ 2707488 h 3256491"/>
                <a:gd name="connsiteX21-1315" fmla="*/ 1382345 w 2919832"/>
                <a:gd name="connsiteY21-1316" fmla="*/ 2673726 h 3256491"/>
                <a:gd name="connsiteX22-1317" fmla="*/ 1382345 w 2919832"/>
                <a:gd name="connsiteY22-1318" fmla="*/ 2673726 h 3256491"/>
                <a:gd name="connsiteX23-1319" fmla="*/ 1122484 w 2919832"/>
                <a:gd name="connsiteY23-1320" fmla="*/ 1271168 h 3256491"/>
                <a:gd name="connsiteX24-1321" fmla="*/ 1126628 w 2919832"/>
                <a:gd name="connsiteY24-1322" fmla="*/ 1266756 h 3256491"/>
                <a:gd name="connsiteX25-1323" fmla="*/ 1122484 w 2919832"/>
                <a:gd name="connsiteY25-1324" fmla="*/ 1271168 h 3256491"/>
                <a:gd name="connsiteX26-1325" fmla="*/ 1129105 w 2919832"/>
                <a:gd name="connsiteY26-1326" fmla="*/ 1279406 h 3256491"/>
                <a:gd name="connsiteX27-1327" fmla="*/ 1128879 w 2919832"/>
                <a:gd name="connsiteY27-1328" fmla="*/ 1279586 h 3256491"/>
                <a:gd name="connsiteX28-1329" fmla="*/ 1129105 w 2919832"/>
                <a:gd name="connsiteY28-1330" fmla="*/ 1279406 h 3256491"/>
                <a:gd name="connsiteX29-1331" fmla="*/ 473687 w 2919832"/>
                <a:gd name="connsiteY29-1332" fmla="*/ 1478781 h 3256491"/>
                <a:gd name="connsiteX30-1333" fmla="*/ 470624 w 2919832"/>
                <a:gd name="connsiteY30-1334" fmla="*/ 1495572 h 3256491"/>
                <a:gd name="connsiteX31-1335" fmla="*/ 473687 w 2919832"/>
                <a:gd name="connsiteY31-1336" fmla="*/ 1478781 h 3256491"/>
                <a:gd name="connsiteX32-1337" fmla="*/ 470489 w 2919832"/>
                <a:gd name="connsiteY32-1338" fmla="*/ 1496697 h 3256491"/>
                <a:gd name="connsiteX33-1339" fmla="*/ 470084 w 2919832"/>
                <a:gd name="connsiteY33-1340" fmla="*/ 1506150 h 3256491"/>
                <a:gd name="connsiteX34-1341" fmla="*/ 470489 w 2919832"/>
                <a:gd name="connsiteY34-1342" fmla="*/ 1496697 h 3256491"/>
                <a:gd name="connsiteX35-1343" fmla="*/ 470129 w 2919832"/>
                <a:gd name="connsiteY35-1344" fmla="*/ 1506195 h 3256491"/>
                <a:gd name="connsiteX36-1345" fmla="*/ 552681 w 2919832"/>
                <a:gd name="connsiteY36-1346" fmla="*/ 1553282 h 3256491"/>
                <a:gd name="connsiteX37-1347" fmla="*/ 552681 w 2919832"/>
                <a:gd name="connsiteY37-1348" fmla="*/ 1553327 h 3256491"/>
                <a:gd name="connsiteX38-1349" fmla="*/ 470129 w 2919832"/>
                <a:gd name="connsiteY38-1350" fmla="*/ 1506240 h 3256491"/>
                <a:gd name="connsiteX39-1351" fmla="*/ 470129 w 2919832"/>
                <a:gd name="connsiteY39-1352" fmla="*/ 1506195 h 3256491"/>
                <a:gd name="connsiteX0-1353" fmla="*/ 2918904 w 2919832"/>
                <a:gd name="connsiteY0-1354" fmla="*/ 2128629 h 3256491"/>
                <a:gd name="connsiteX1-1355" fmla="*/ 2916291 w 2919832"/>
                <a:gd name="connsiteY1-1356" fmla="*/ 1511147 h 3256491"/>
                <a:gd name="connsiteX2-1357" fmla="*/ 2917282 w 2919832"/>
                <a:gd name="connsiteY2-1358" fmla="*/ 1003639 h 3256491"/>
                <a:gd name="connsiteX3-1359" fmla="*/ 2732497 w 2919832"/>
                <a:gd name="connsiteY3-1360" fmla="*/ 678669 h 3256491"/>
                <a:gd name="connsiteX4-1361" fmla="*/ 1656528 w 2919832"/>
                <a:gd name="connsiteY4-1362" fmla="*/ 57226 h 3256491"/>
                <a:gd name="connsiteX5-1363" fmla="*/ 1263584 w 2919832"/>
                <a:gd name="connsiteY5-1364" fmla="*/ 56596 h 3256491"/>
                <a:gd name="connsiteX6-1365" fmla="*/ 196217 w 2919832"/>
                <a:gd name="connsiteY6-1366" fmla="*/ 672502 h 3256491"/>
                <a:gd name="connsiteX7-1367" fmla="*/ 578 w 2919832"/>
                <a:gd name="connsiteY7-1368" fmla="*/ 992610 h 3256491"/>
                <a:gd name="connsiteX8-1369" fmla="*/ 5667 w 2919832"/>
                <a:gd name="connsiteY8-1370" fmla="*/ 2266468 h 3256491"/>
                <a:gd name="connsiteX9-1371" fmla="*/ 210088 w 2919832"/>
                <a:gd name="connsiteY9-1372" fmla="*/ 2588961 h 3256491"/>
                <a:gd name="connsiteX10-1373" fmla="*/ 654959 w 2919832"/>
                <a:gd name="connsiteY10-1374" fmla="*/ 2851899 h 3256491"/>
                <a:gd name="connsiteX11-1375" fmla="*/ 1263809 w 2919832"/>
                <a:gd name="connsiteY11-1376" fmla="*/ 3200771 h 3256491"/>
                <a:gd name="connsiteX12-1377" fmla="*/ 1665806 w 2919832"/>
                <a:gd name="connsiteY12-1378" fmla="*/ 3196765 h 3256491"/>
                <a:gd name="connsiteX13-1379" fmla="*/ 2792666 w 2919832"/>
                <a:gd name="connsiteY13-1380" fmla="*/ 2546466 h 3256491"/>
                <a:gd name="connsiteX14-1381" fmla="*/ 2918904 w 2919832"/>
                <a:gd name="connsiteY14-1382" fmla="*/ 2128674 h 3256491"/>
                <a:gd name="connsiteX15-1383" fmla="*/ 2918904 w 2919832"/>
                <a:gd name="connsiteY15-1384" fmla="*/ 2128629 h 3256491"/>
                <a:gd name="connsiteX16-1385" fmla="*/ 1382345 w 2919832"/>
                <a:gd name="connsiteY16-1386" fmla="*/ 2673726 h 3256491"/>
                <a:gd name="connsiteX17-1387" fmla="*/ 1495838 w 2919832"/>
                <a:gd name="connsiteY17-1388" fmla="*/ 2707488 h 3256491"/>
                <a:gd name="connsiteX18-1389" fmla="*/ 1382345 w 2919832"/>
                <a:gd name="connsiteY18-1390" fmla="*/ 2673726 h 3256491"/>
                <a:gd name="connsiteX19-1391" fmla="*/ 1382345 w 2919832"/>
                <a:gd name="connsiteY19-1392" fmla="*/ 2673726 h 3256491"/>
                <a:gd name="connsiteX20-1393" fmla="*/ 1122484 w 2919832"/>
                <a:gd name="connsiteY20-1394" fmla="*/ 1271168 h 3256491"/>
                <a:gd name="connsiteX21-1395" fmla="*/ 1126628 w 2919832"/>
                <a:gd name="connsiteY21-1396" fmla="*/ 1266756 h 3256491"/>
                <a:gd name="connsiteX22-1397" fmla="*/ 1122484 w 2919832"/>
                <a:gd name="connsiteY22-1398" fmla="*/ 1271168 h 3256491"/>
                <a:gd name="connsiteX23-1399" fmla="*/ 1129105 w 2919832"/>
                <a:gd name="connsiteY23-1400" fmla="*/ 1279406 h 3256491"/>
                <a:gd name="connsiteX24-1401" fmla="*/ 1128879 w 2919832"/>
                <a:gd name="connsiteY24-1402" fmla="*/ 1279586 h 3256491"/>
                <a:gd name="connsiteX25-1403" fmla="*/ 1129105 w 2919832"/>
                <a:gd name="connsiteY25-1404" fmla="*/ 1279406 h 3256491"/>
                <a:gd name="connsiteX26-1405" fmla="*/ 473687 w 2919832"/>
                <a:gd name="connsiteY26-1406" fmla="*/ 1478781 h 3256491"/>
                <a:gd name="connsiteX27-1407" fmla="*/ 470624 w 2919832"/>
                <a:gd name="connsiteY27-1408" fmla="*/ 1495572 h 3256491"/>
                <a:gd name="connsiteX28-1409" fmla="*/ 473687 w 2919832"/>
                <a:gd name="connsiteY28-1410" fmla="*/ 1478781 h 3256491"/>
                <a:gd name="connsiteX29-1411" fmla="*/ 470489 w 2919832"/>
                <a:gd name="connsiteY29-1412" fmla="*/ 1496697 h 3256491"/>
                <a:gd name="connsiteX30-1413" fmla="*/ 470084 w 2919832"/>
                <a:gd name="connsiteY30-1414" fmla="*/ 1506150 h 3256491"/>
                <a:gd name="connsiteX31-1415" fmla="*/ 470489 w 2919832"/>
                <a:gd name="connsiteY31-1416" fmla="*/ 1496697 h 3256491"/>
                <a:gd name="connsiteX32-1417" fmla="*/ 470129 w 2919832"/>
                <a:gd name="connsiteY32-1418" fmla="*/ 1506195 h 3256491"/>
                <a:gd name="connsiteX33-1419" fmla="*/ 552681 w 2919832"/>
                <a:gd name="connsiteY33-1420" fmla="*/ 1553282 h 3256491"/>
                <a:gd name="connsiteX34-1421" fmla="*/ 552681 w 2919832"/>
                <a:gd name="connsiteY34-1422" fmla="*/ 1553327 h 3256491"/>
                <a:gd name="connsiteX35-1423" fmla="*/ 470129 w 2919832"/>
                <a:gd name="connsiteY35-1424" fmla="*/ 1506240 h 3256491"/>
                <a:gd name="connsiteX36-1425" fmla="*/ 470129 w 2919832"/>
                <a:gd name="connsiteY36-1426" fmla="*/ 1506195 h 3256491"/>
                <a:gd name="connsiteX0-1427" fmla="*/ 2918904 w 2919832"/>
                <a:gd name="connsiteY0-1428" fmla="*/ 2128629 h 3256491"/>
                <a:gd name="connsiteX1-1429" fmla="*/ 2916291 w 2919832"/>
                <a:gd name="connsiteY1-1430" fmla="*/ 1511147 h 3256491"/>
                <a:gd name="connsiteX2-1431" fmla="*/ 2917282 w 2919832"/>
                <a:gd name="connsiteY2-1432" fmla="*/ 1003639 h 3256491"/>
                <a:gd name="connsiteX3-1433" fmla="*/ 2732497 w 2919832"/>
                <a:gd name="connsiteY3-1434" fmla="*/ 678669 h 3256491"/>
                <a:gd name="connsiteX4-1435" fmla="*/ 1656528 w 2919832"/>
                <a:gd name="connsiteY4-1436" fmla="*/ 57226 h 3256491"/>
                <a:gd name="connsiteX5-1437" fmla="*/ 1263584 w 2919832"/>
                <a:gd name="connsiteY5-1438" fmla="*/ 56596 h 3256491"/>
                <a:gd name="connsiteX6-1439" fmla="*/ 196217 w 2919832"/>
                <a:gd name="connsiteY6-1440" fmla="*/ 672502 h 3256491"/>
                <a:gd name="connsiteX7-1441" fmla="*/ 578 w 2919832"/>
                <a:gd name="connsiteY7-1442" fmla="*/ 992610 h 3256491"/>
                <a:gd name="connsiteX8-1443" fmla="*/ 5667 w 2919832"/>
                <a:gd name="connsiteY8-1444" fmla="*/ 2266468 h 3256491"/>
                <a:gd name="connsiteX9-1445" fmla="*/ 210088 w 2919832"/>
                <a:gd name="connsiteY9-1446" fmla="*/ 2588961 h 3256491"/>
                <a:gd name="connsiteX10-1447" fmla="*/ 654959 w 2919832"/>
                <a:gd name="connsiteY10-1448" fmla="*/ 2851899 h 3256491"/>
                <a:gd name="connsiteX11-1449" fmla="*/ 1263809 w 2919832"/>
                <a:gd name="connsiteY11-1450" fmla="*/ 3200771 h 3256491"/>
                <a:gd name="connsiteX12-1451" fmla="*/ 1665806 w 2919832"/>
                <a:gd name="connsiteY12-1452" fmla="*/ 3196765 h 3256491"/>
                <a:gd name="connsiteX13-1453" fmla="*/ 2792666 w 2919832"/>
                <a:gd name="connsiteY13-1454" fmla="*/ 2546466 h 3256491"/>
                <a:gd name="connsiteX14-1455" fmla="*/ 2918904 w 2919832"/>
                <a:gd name="connsiteY14-1456" fmla="*/ 2128674 h 3256491"/>
                <a:gd name="connsiteX15-1457" fmla="*/ 2918904 w 2919832"/>
                <a:gd name="connsiteY15-1458" fmla="*/ 2128629 h 3256491"/>
                <a:gd name="connsiteX16-1459" fmla="*/ 1382345 w 2919832"/>
                <a:gd name="connsiteY16-1460" fmla="*/ 2673726 h 3256491"/>
                <a:gd name="connsiteX17-1461" fmla="*/ 1495838 w 2919832"/>
                <a:gd name="connsiteY17-1462" fmla="*/ 2707488 h 3256491"/>
                <a:gd name="connsiteX18-1463" fmla="*/ 1382345 w 2919832"/>
                <a:gd name="connsiteY18-1464" fmla="*/ 2673726 h 3256491"/>
                <a:gd name="connsiteX19-1465" fmla="*/ 1382345 w 2919832"/>
                <a:gd name="connsiteY19-1466" fmla="*/ 2673726 h 3256491"/>
                <a:gd name="connsiteX20-1467" fmla="*/ 1122484 w 2919832"/>
                <a:gd name="connsiteY20-1468" fmla="*/ 1271168 h 3256491"/>
                <a:gd name="connsiteX21-1469" fmla="*/ 1126628 w 2919832"/>
                <a:gd name="connsiteY21-1470" fmla="*/ 1266756 h 3256491"/>
                <a:gd name="connsiteX22-1471" fmla="*/ 1122484 w 2919832"/>
                <a:gd name="connsiteY22-1472" fmla="*/ 1271168 h 3256491"/>
                <a:gd name="connsiteX23-1473" fmla="*/ 1129105 w 2919832"/>
                <a:gd name="connsiteY23-1474" fmla="*/ 1279406 h 3256491"/>
                <a:gd name="connsiteX24-1475" fmla="*/ 1128879 w 2919832"/>
                <a:gd name="connsiteY24-1476" fmla="*/ 1279586 h 3256491"/>
                <a:gd name="connsiteX25-1477" fmla="*/ 1129105 w 2919832"/>
                <a:gd name="connsiteY25-1478" fmla="*/ 1279406 h 3256491"/>
                <a:gd name="connsiteX26-1479" fmla="*/ 473687 w 2919832"/>
                <a:gd name="connsiteY26-1480" fmla="*/ 1478781 h 3256491"/>
                <a:gd name="connsiteX27-1481" fmla="*/ 470624 w 2919832"/>
                <a:gd name="connsiteY27-1482" fmla="*/ 1495572 h 3256491"/>
                <a:gd name="connsiteX28-1483" fmla="*/ 473687 w 2919832"/>
                <a:gd name="connsiteY28-1484" fmla="*/ 1478781 h 3256491"/>
                <a:gd name="connsiteX29-1485" fmla="*/ 470489 w 2919832"/>
                <a:gd name="connsiteY29-1486" fmla="*/ 1496697 h 3256491"/>
                <a:gd name="connsiteX30-1487" fmla="*/ 470084 w 2919832"/>
                <a:gd name="connsiteY30-1488" fmla="*/ 1506150 h 3256491"/>
                <a:gd name="connsiteX31-1489" fmla="*/ 470489 w 2919832"/>
                <a:gd name="connsiteY31-1490" fmla="*/ 1496697 h 3256491"/>
                <a:gd name="connsiteX32-1491" fmla="*/ 470129 w 2919832"/>
                <a:gd name="connsiteY32-1492" fmla="*/ 1506240 h 3256491"/>
                <a:gd name="connsiteX33-1493" fmla="*/ 552681 w 2919832"/>
                <a:gd name="connsiteY33-1494" fmla="*/ 1553282 h 3256491"/>
                <a:gd name="connsiteX34-1495" fmla="*/ 552681 w 2919832"/>
                <a:gd name="connsiteY34-1496" fmla="*/ 1553327 h 3256491"/>
                <a:gd name="connsiteX35-1497" fmla="*/ 470129 w 2919832"/>
                <a:gd name="connsiteY35-1498" fmla="*/ 1506240 h 3256491"/>
                <a:gd name="connsiteX0-1499" fmla="*/ 2918904 w 2919832"/>
                <a:gd name="connsiteY0-1500" fmla="*/ 2128629 h 3256491"/>
                <a:gd name="connsiteX1-1501" fmla="*/ 2916291 w 2919832"/>
                <a:gd name="connsiteY1-1502" fmla="*/ 1511147 h 3256491"/>
                <a:gd name="connsiteX2-1503" fmla="*/ 2917282 w 2919832"/>
                <a:gd name="connsiteY2-1504" fmla="*/ 1003639 h 3256491"/>
                <a:gd name="connsiteX3-1505" fmla="*/ 2732497 w 2919832"/>
                <a:gd name="connsiteY3-1506" fmla="*/ 678669 h 3256491"/>
                <a:gd name="connsiteX4-1507" fmla="*/ 1656528 w 2919832"/>
                <a:gd name="connsiteY4-1508" fmla="*/ 57226 h 3256491"/>
                <a:gd name="connsiteX5-1509" fmla="*/ 1263584 w 2919832"/>
                <a:gd name="connsiteY5-1510" fmla="*/ 56596 h 3256491"/>
                <a:gd name="connsiteX6-1511" fmla="*/ 196217 w 2919832"/>
                <a:gd name="connsiteY6-1512" fmla="*/ 672502 h 3256491"/>
                <a:gd name="connsiteX7-1513" fmla="*/ 578 w 2919832"/>
                <a:gd name="connsiteY7-1514" fmla="*/ 992610 h 3256491"/>
                <a:gd name="connsiteX8-1515" fmla="*/ 5667 w 2919832"/>
                <a:gd name="connsiteY8-1516" fmla="*/ 2266468 h 3256491"/>
                <a:gd name="connsiteX9-1517" fmla="*/ 210088 w 2919832"/>
                <a:gd name="connsiteY9-1518" fmla="*/ 2588961 h 3256491"/>
                <a:gd name="connsiteX10-1519" fmla="*/ 654959 w 2919832"/>
                <a:gd name="connsiteY10-1520" fmla="*/ 2851899 h 3256491"/>
                <a:gd name="connsiteX11-1521" fmla="*/ 1263809 w 2919832"/>
                <a:gd name="connsiteY11-1522" fmla="*/ 3200771 h 3256491"/>
                <a:gd name="connsiteX12-1523" fmla="*/ 1665806 w 2919832"/>
                <a:gd name="connsiteY12-1524" fmla="*/ 3196765 h 3256491"/>
                <a:gd name="connsiteX13-1525" fmla="*/ 2792666 w 2919832"/>
                <a:gd name="connsiteY13-1526" fmla="*/ 2546466 h 3256491"/>
                <a:gd name="connsiteX14-1527" fmla="*/ 2918904 w 2919832"/>
                <a:gd name="connsiteY14-1528" fmla="*/ 2128674 h 3256491"/>
                <a:gd name="connsiteX15-1529" fmla="*/ 2918904 w 2919832"/>
                <a:gd name="connsiteY15-1530" fmla="*/ 2128629 h 3256491"/>
                <a:gd name="connsiteX16-1531" fmla="*/ 1382345 w 2919832"/>
                <a:gd name="connsiteY16-1532" fmla="*/ 2673726 h 3256491"/>
                <a:gd name="connsiteX17-1533" fmla="*/ 1495838 w 2919832"/>
                <a:gd name="connsiteY17-1534" fmla="*/ 2707488 h 3256491"/>
                <a:gd name="connsiteX18-1535" fmla="*/ 1382345 w 2919832"/>
                <a:gd name="connsiteY18-1536" fmla="*/ 2673726 h 3256491"/>
                <a:gd name="connsiteX19-1537" fmla="*/ 1382345 w 2919832"/>
                <a:gd name="connsiteY19-1538" fmla="*/ 2673726 h 3256491"/>
                <a:gd name="connsiteX20-1539" fmla="*/ 1122484 w 2919832"/>
                <a:gd name="connsiteY20-1540" fmla="*/ 1271168 h 3256491"/>
                <a:gd name="connsiteX21-1541" fmla="*/ 1126628 w 2919832"/>
                <a:gd name="connsiteY21-1542" fmla="*/ 1266756 h 3256491"/>
                <a:gd name="connsiteX22-1543" fmla="*/ 1122484 w 2919832"/>
                <a:gd name="connsiteY22-1544" fmla="*/ 1271168 h 3256491"/>
                <a:gd name="connsiteX23-1545" fmla="*/ 1129105 w 2919832"/>
                <a:gd name="connsiteY23-1546" fmla="*/ 1279406 h 3256491"/>
                <a:gd name="connsiteX24-1547" fmla="*/ 1128879 w 2919832"/>
                <a:gd name="connsiteY24-1548" fmla="*/ 1279586 h 3256491"/>
                <a:gd name="connsiteX25-1549" fmla="*/ 1129105 w 2919832"/>
                <a:gd name="connsiteY25-1550" fmla="*/ 1279406 h 3256491"/>
                <a:gd name="connsiteX26-1551" fmla="*/ 473687 w 2919832"/>
                <a:gd name="connsiteY26-1552" fmla="*/ 1478781 h 3256491"/>
                <a:gd name="connsiteX27-1553" fmla="*/ 470624 w 2919832"/>
                <a:gd name="connsiteY27-1554" fmla="*/ 1495572 h 3256491"/>
                <a:gd name="connsiteX28-1555" fmla="*/ 473687 w 2919832"/>
                <a:gd name="connsiteY28-1556" fmla="*/ 1478781 h 3256491"/>
                <a:gd name="connsiteX29-1557" fmla="*/ 470489 w 2919832"/>
                <a:gd name="connsiteY29-1558" fmla="*/ 1496697 h 3256491"/>
                <a:gd name="connsiteX30-1559" fmla="*/ 470084 w 2919832"/>
                <a:gd name="connsiteY30-1560" fmla="*/ 1506150 h 3256491"/>
                <a:gd name="connsiteX31-1561" fmla="*/ 470489 w 2919832"/>
                <a:gd name="connsiteY31-1562" fmla="*/ 1496697 h 3256491"/>
                <a:gd name="connsiteX32-1563" fmla="*/ 552681 w 2919832"/>
                <a:gd name="connsiteY32-1564" fmla="*/ 1553327 h 3256491"/>
                <a:gd name="connsiteX33-1565" fmla="*/ 552681 w 2919832"/>
                <a:gd name="connsiteY33-1566" fmla="*/ 1553282 h 3256491"/>
                <a:gd name="connsiteX34-1567" fmla="*/ 552681 w 2919832"/>
                <a:gd name="connsiteY34-1568" fmla="*/ 1553327 h 3256491"/>
                <a:gd name="connsiteX0-1569" fmla="*/ 2918904 w 2919832"/>
                <a:gd name="connsiteY0-1570" fmla="*/ 2128629 h 3256491"/>
                <a:gd name="connsiteX1-1571" fmla="*/ 2916291 w 2919832"/>
                <a:gd name="connsiteY1-1572" fmla="*/ 1511147 h 3256491"/>
                <a:gd name="connsiteX2-1573" fmla="*/ 2917282 w 2919832"/>
                <a:gd name="connsiteY2-1574" fmla="*/ 1003639 h 3256491"/>
                <a:gd name="connsiteX3-1575" fmla="*/ 2732497 w 2919832"/>
                <a:gd name="connsiteY3-1576" fmla="*/ 678669 h 3256491"/>
                <a:gd name="connsiteX4-1577" fmla="*/ 1656528 w 2919832"/>
                <a:gd name="connsiteY4-1578" fmla="*/ 57226 h 3256491"/>
                <a:gd name="connsiteX5-1579" fmla="*/ 1263584 w 2919832"/>
                <a:gd name="connsiteY5-1580" fmla="*/ 56596 h 3256491"/>
                <a:gd name="connsiteX6-1581" fmla="*/ 196217 w 2919832"/>
                <a:gd name="connsiteY6-1582" fmla="*/ 672502 h 3256491"/>
                <a:gd name="connsiteX7-1583" fmla="*/ 578 w 2919832"/>
                <a:gd name="connsiteY7-1584" fmla="*/ 992610 h 3256491"/>
                <a:gd name="connsiteX8-1585" fmla="*/ 5667 w 2919832"/>
                <a:gd name="connsiteY8-1586" fmla="*/ 2266468 h 3256491"/>
                <a:gd name="connsiteX9-1587" fmla="*/ 210088 w 2919832"/>
                <a:gd name="connsiteY9-1588" fmla="*/ 2588961 h 3256491"/>
                <a:gd name="connsiteX10-1589" fmla="*/ 654959 w 2919832"/>
                <a:gd name="connsiteY10-1590" fmla="*/ 2851899 h 3256491"/>
                <a:gd name="connsiteX11-1591" fmla="*/ 1263809 w 2919832"/>
                <a:gd name="connsiteY11-1592" fmla="*/ 3200771 h 3256491"/>
                <a:gd name="connsiteX12-1593" fmla="*/ 1665806 w 2919832"/>
                <a:gd name="connsiteY12-1594" fmla="*/ 3196765 h 3256491"/>
                <a:gd name="connsiteX13-1595" fmla="*/ 2792666 w 2919832"/>
                <a:gd name="connsiteY13-1596" fmla="*/ 2546466 h 3256491"/>
                <a:gd name="connsiteX14-1597" fmla="*/ 2918904 w 2919832"/>
                <a:gd name="connsiteY14-1598" fmla="*/ 2128674 h 3256491"/>
                <a:gd name="connsiteX15-1599" fmla="*/ 2918904 w 2919832"/>
                <a:gd name="connsiteY15-1600" fmla="*/ 2128629 h 3256491"/>
                <a:gd name="connsiteX16-1601" fmla="*/ 1382345 w 2919832"/>
                <a:gd name="connsiteY16-1602" fmla="*/ 2673726 h 3256491"/>
                <a:gd name="connsiteX17-1603" fmla="*/ 1495838 w 2919832"/>
                <a:gd name="connsiteY17-1604" fmla="*/ 2707488 h 3256491"/>
                <a:gd name="connsiteX18-1605" fmla="*/ 1382345 w 2919832"/>
                <a:gd name="connsiteY18-1606" fmla="*/ 2673726 h 3256491"/>
                <a:gd name="connsiteX19-1607" fmla="*/ 1382345 w 2919832"/>
                <a:gd name="connsiteY19-1608" fmla="*/ 2673726 h 3256491"/>
                <a:gd name="connsiteX20-1609" fmla="*/ 1122484 w 2919832"/>
                <a:gd name="connsiteY20-1610" fmla="*/ 1271168 h 3256491"/>
                <a:gd name="connsiteX21-1611" fmla="*/ 1126628 w 2919832"/>
                <a:gd name="connsiteY21-1612" fmla="*/ 1266756 h 3256491"/>
                <a:gd name="connsiteX22-1613" fmla="*/ 1122484 w 2919832"/>
                <a:gd name="connsiteY22-1614" fmla="*/ 1271168 h 3256491"/>
                <a:gd name="connsiteX23-1615" fmla="*/ 1129105 w 2919832"/>
                <a:gd name="connsiteY23-1616" fmla="*/ 1279406 h 3256491"/>
                <a:gd name="connsiteX24-1617" fmla="*/ 1128879 w 2919832"/>
                <a:gd name="connsiteY24-1618" fmla="*/ 1279586 h 3256491"/>
                <a:gd name="connsiteX25-1619" fmla="*/ 1129105 w 2919832"/>
                <a:gd name="connsiteY25-1620" fmla="*/ 1279406 h 3256491"/>
                <a:gd name="connsiteX26-1621" fmla="*/ 473687 w 2919832"/>
                <a:gd name="connsiteY26-1622" fmla="*/ 1478781 h 3256491"/>
                <a:gd name="connsiteX27-1623" fmla="*/ 470624 w 2919832"/>
                <a:gd name="connsiteY27-1624" fmla="*/ 1495572 h 3256491"/>
                <a:gd name="connsiteX28-1625" fmla="*/ 473687 w 2919832"/>
                <a:gd name="connsiteY28-1626" fmla="*/ 1478781 h 3256491"/>
                <a:gd name="connsiteX29-1627" fmla="*/ 470489 w 2919832"/>
                <a:gd name="connsiteY29-1628" fmla="*/ 1496697 h 3256491"/>
                <a:gd name="connsiteX30-1629" fmla="*/ 470084 w 2919832"/>
                <a:gd name="connsiteY30-1630" fmla="*/ 1506150 h 3256491"/>
                <a:gd name="connsiteX31-1631" fmla="*/ 470489 w 2919832"/>
                <a:gd name="connsiteY31-1632" fmla="*/ 1496697 h 3256491"/>
                <a:gd name="connsiteX0-1633" fmla="*/ 2918904 w 2919832"/>
                <a:gd name="connsiteY0-1634" fmla="*/ 2128629 h 3256491"/>
                <a:gd name="connsiteX1-1635" fmla="*/ 2916291 w 2919832"/>
                <a:gd name="connsiteY1-1636" fmla="*/ 1511147 h 3256491"/>
                <a:gd name="connsiteX2-1637" fmla="*/ 2917282 w 2919832"/>
                <a:gd name="connsiteY2-1638" fmla="*/ 1003639 h 3256491"/>
                <a:gd name="connsiteX3-1639" fmla="*/ 2732497 w 2919832"/>
                <a:gd name="connsiteY3-1640" fmla="*/ 678669 h 3256491"/>
                <a:gd name="connsiteX4-1641" fmla="*/ 1656528 w 2919832"/>
                <a:gd name="connsiteY4-1642" fmla="*/ 57226 h 3256491"/>
                <a:gd name="connsiteX5-1643" fmla="*/ 1263584 w 2919832"/>
                <a:gd name="connsiteY5-1644" fmla="*/ 56596 h 3256491"/>
                <a:gd name="connsiteX6-1645" fmla="*/ 196217 w 2919832"/>
                <a:gd name="connsiteY6-1646" fmla="*/ 672502 h 3256491"/>
                <a:gd name="connsiteX7-1647" fmla="*/ 578 w 2919832"/>
                <a:gd name="connsiteY7-1648" fmla="*/ 992610 h 3256491"/>
                <a:gd name="connsiteX8-1649" fmla="*/ 5667 w 2919832"/>
                <a:gd name="connsiteY8-1650" fmla="*/ 2266468 h 3256491"/>
                <a:gd name="connsiteX9-1651" fmla="*/ 210088 w 2919832"/>
                <a:gd name="connsiteY9-1652" fmla="*/ 2588961 h 3256491"/>
                <a:gd name="connsiteX10-1653" fmla="*/ 654959 w 2919832"/>
                <a:gd name="connsiteY10-1654" fmla="*/ 2851899 h 3256491"/>
                <a:gd name="connsiteX11-1655" fmla="*/ 1263809 w 2919832"/>
                <a:gd name="connsiteY11-1656" fmla="*/ 3200771 h 3256491"/>
                <a:gd name="connsiteX12-1657" fmla="*/ 1665806 w 2919832"/>
                <a:gd name="connsiteY12-1658" fmla="*/ 3196765 h 3256491"/>
                <a:gd name="connsiteX13-1659" fmla="*/ 2792666 w 2919832"/>
                <a:gd name="connsiteY13-1660" fmla="*/ 2546466 h 3256491"/>
                <a:gd name="connsiteX14-1661" fmla="*/ 2918904 w 2919832"/>
                <a:gd name="connsiteY14-1662" fmla="*/ 2128674 h 3256491"/>
                <a:gd name="connsiteX15-1663" fmla="*/ 2918904 w 2919832"/>
                <a:gd name="connsiteY15-1664" fmla="*/ 2128629 h 3256491"/>
                <a:gd name="connsiteX16-1665" fmla="*/ 1382345 w 2919832"/>
                <a:gd name="connsiteY16-1666" fmla="*/ 2673726 h 3256491"/>
                <a:gd name="connsiteX17-1667" fmla="*/ 1495838 w 2919832"/>
                <a:gd name="connsiteY17-1668" fmla="*/ 2707488 h 3256491"/>
                <a:gd name="connsiteX18-1669" fmla="*/ 1382345 w 2919832"/>
                <a:gd name="connsiteY18-1670" fmla="*/ 2673726 h 3256491"/>
                <a:gd name="connsiteX19-1671" fmla="*/ 1382345 w 2919832"/>
                <a:gd name="connsiteY19-1672" fmla="*/ 2673726 h 3256491"/>
                <a:gd name="connsiteX20-1673" fmla="*/ 1122484 w 2919832"/>
                <a:gd name="connsiteY20-1674" fmla="*/ 1271168 h 3256491"/>
                <a:gd name="connsiteX21-1675" fmla="*/ 1126628 w 2919832"/>
                <a:gd name="connsiteY21-1676" fmla="*/ 1266756 h 3256491"/>
                <a:gd name="connsiteX22-1677" fmla="*/ 1122484 w 2919832"/>
                <a:gd name="connsiteY22-1678" fmla="*/ 1271168 h 3256491"/>
                <a:gd name="connsiteX23-1679" fmla="*/ 1129105 w 2919832"/>
                <a:gd name="connsiteY23-1680" fmla="*/ 1279406 h 3256491"/>
                <a:gd name="connsiteX24-1681" fmla="*/ 1128879 w 2919832"/>
                <a:gd name="connsiteY24-1682" fmla="*/ 1279586 h 3256491"/>
                <a:gd name="connsiteX25-1683" fmla="*/ 1129105 w 2919832"/>
                <a:gd name="connsiteY25-1684" fmla="*/ 1279406 h 3256491"/>
                <a:gd name="connsiteX26-1685" fmla="*/ 473687 w 2919832"/>
                <a:gd name="connsiteY26-1686" fmla="*/ 1478781 h 3256491"/>
                <a:gd name="connsiteX27-1687" fmla="*/ 470624 w 2919832"/>
                <a:gd name="connsiteY27-1688" fmla="*/ 1495572 h 3256491"/>
                <a:gd name="connsiteX28-1689" fmla="*/ 473687 w 2919832"/>
                <a:gd name="connsiteY28-1690" fmla="*/ 1478781 h 3256491"/>
                <a:gd name="connsiteX0-1691" fmla="*/ 2918904 w 2919832"/>
                <a:gd name="connsiteY0-1692" fmla="*/ 2128629 h 3256491"/>
                <a:gd name="connsiteX1-1693" fmla="*/ 2916291 w 2919832"/>
                <a:gd name="connsiteY1-1694" fmla="*/ 1511147 h 3256491"/>
                <a:gd name="connsiteX2-1695" fmla="*/ 2917282 w 2919832"/>
                <a:gd name="connsiteY2-1696" fmla="*/ 1003639 h 3256491"/>
                <a:gd name="connsiteX3-1697" fmla="*/ 2732497 w 2919832"/>
                <a:gd name="connsiteY3-1698" fmla="*/ 678669 h 3256491"/>
                <a:gd name="connsiteX4-1699" fmla="*/ 1656528 w 2919832"/>
                <a:gd name="connsiteY4-1700" fmla="*/ 57226 h 3256491"/>
                <a:gd name="connsiteX5-1701" fmla="*/ 1263584 w 2919832"/>
                <a:gd name="connsiteY5-1702" fmla="*/ 56596 h 3256491"/>
                <a:gd name="connsiteX6-1703" fmla="*/ 196217 w 2919832"/>
                <a:gd name="connsiteY6-1704" fmla="*/ 672502 h 3256491"/>
                <a:gd name="connsiteX7-1705" fmla="*/ 578 w 2919832"/>
                <a:gd name="connsiteY7-1706" fmla="*/ 992610 h 3256491"/>
                <a:gd name="connsiteX8-1707" fmla="*/ 5667 w 2919832"/>
                <a:gd name="connsiteY8-1708" fmla="*/ 2266468 h 3256491"/>
                <a:gd name="connsiteX9-1709" fmla="*/ 210088 w 2919832"/>
                <a:gd name="connsiteY9-1710" fmla="*/ 2588961 h 3256491"/>
                <a:gd name="connsiteX10-1711" fmla="*/ 654959 w 2919832"/>
                <a:gd name="connsiteY10-1712" fmla="*/ 2851899 h 3256491"/>
                <a:gd name="connsiteX11-1713" fmla="*/ 1263809 w 2919832"/>
                <a:gd name="connsiteY11-1714" fmla="*/ 3200771 h 3256491"/>
                <a:gd name="connsiteX12-1715" fmla="*/ 1665806 w 2919832"/>
                <a:gd name="connsiteY12-1716" fmla="*/ 3196765 h 3256491"/>
                <a:gd name="connsiteX13-1717" fmla="*/ 2792666 w 2919832"/>
                <a:gd name="connsiteY13-1718" fmla="*/ 2546466 h 3256491"/>
                <a:gd name="connsiteX14-1719" fmla="*/ 2918904 w 2919832"/>
                <a:gd name="connsiteY14-1720" fmla="*/ 2128674 h 3256491"/>
                <a:gd name="connsiteX15-1721" fmla="*/ 2918904 w 2919832"/>
                <a:gd name="connsiteY15-1722" fmla="*/ 2128629 h 3256491"/>
                <a:gd name="connsiteX16-1723" fmla="*/ 1382345 w 2919832"/>
                <a:gd name="connsiteY16-1724" fmla="*/ 2673726 h 3256491"/>
                <a:gd name="connsiteX17-1725" fmla="*/ 1495838 w 2919832"/>
                <a:gd name="connsiteY17-1726" fmla="*/ 2707488 h 3256491"/>
                <a:gd name="connsiteX18-1727" fmla="*/ 1382345 w 2919832"/>
                <a:gd name="connsiteY18-1728" fmla="*/ 2673726 h 3256491"/>
                <a:gd name="connsiteX19-1729" fmla="*/ 1382345 w 2919832"/>
                <a:gd name="connsiteY19-1730" fmla="*/ 2673726 h 3256491"/>
                <a:gd name="connsiteX20-1731" fmla="*/ 1122484 w 2919832"/>
                <a:gd name="connsiteY20-1732" fmla="*/ 1271168 h 3256491"/>
                <a:gd name="connsiteX21-1733" fmla="*/ 1126628 w 2919832"/>
                <a:gd name="connsiteY21-1734" fmla="*/ 1266756 h 3256491"/>
                <a:gd name="connsiteX22-1735" fmla="*/ 1122484 w 2919832"/>
                <a:gd name="connsiteY22-1736" fmla="*/ 1271168 h 3256491"/>
                <a:gd name="connsiteX23-1737" fmla="*/ 473687 w 2919832"/>
                <a:gd name="connsiteY23-1738" fmla="*/ 1478781 h 3256491"/>
                <a:gd name="connsiteX24-1739" fmla="*/ 470624 w 2919832"/>
                <a:gd name="connsiteY24-1740" fmla="*/ 1495572 h 3256491"/>
                <a:gd name="connsiteX25-1741" fmla="*/ 473687 w 2919832"/>
                <a:gd name="connsiteY25-1742" fmla="*/ 1478781 h 3256491"/>
                <a:gd name="connsiteX0-1743" fmla="*/ 2918904 w 2919832"/>
                <a:gd name="connsiteY0-1744" fmla="*/ 2128629 h 3256491"/>
                <a:gd name="connsiteX1-1745" fmla="*/ 2916291 w 2919832"/>
                <a:gd name="connsiteY1-1746" fmla="*/ 1511147 h 3256491"/>
                <a:gd name="connsiteX2-1747" fmla="*/ 2917282 w 2919832"/>
                <a:gd name="connsiteY2-1748" fmla="*/ 1003639 h 3256491"/>
                <a:gd name="connsiteX3-1749" fmla="*/ 2732497 w 2919832"/>
                <a:gd name="connsiteY3-1750" fmla="*/ 678669 h 3256491"/>
                <a:gd name="connsiteX4-1751" fmla="*/ 1656528 w 2919832"/>
                <a:gd name="connsiteY4-1752" fmla="*/ 57226 h 3256491"/>
                <a:gd name="connsiteX5-1753" fmla="*/ 1263584 w 2919832"/>
                <a:gd name="connsiteY5-1754" fmla="*/ 56596 h 3256491"/>
                <a:gd name="connsiteX6-1755" fmla="*/ 196217 w 2919832"/>
                <a:gd name="connsiteY6-1756" fmla="*/ 672502 h 3256491"/>
                <a:gd name="connsiteX7-1757" fmla="*/ 578 w 2919832"/>
                <a:gd name="connsiteY7-1758" fmla="*/ 992610 h 3256491"/>
                <a:gd name="connsiteX8-1759" fmla="*/ 5667 w 2919832"/>
                <a:gd name="connsiteY8-1760" fmla="*/ 2266468 h 3256491"/>
                <a:gd name="connsiteX9-1761" fmla="*/ 210088 w 2919832"/>
                <a:gd name="connsiteY9-1762" fmla="*/ 2588961 h 3256491"/>
                <a:gd name="connsiteX10-1763" fmla="*/ 654959 w 2919832"/>
                <a:gd name="connsiteY10-1764" fmla="*/ 2851899 h 3256491"/>
                <a:gd name="connsiteX11-1765" fmla="*/ 1263809 w 2919832"/>
                <a:gd name="connsiteY11-1766" fmla="*/ 3200771 h 3256491"/>
                <a:gd name="connsiteX12-1767" fmla="*/ 1665806 w 2919832"/>
                <a:gd name="connsiteY12-1768" fmla="*/ 3196765 h 3256491"/>
                <a:gd name="connsiteX13-1769" fmla="*/ 2792666 w 2919832"/>
                <a:gd name="connsiteY13-1770" fmla="*/ 2546466 h 3256491"/>
                <a:gd name="connsiteX14-1771" fmla="*/ 2918904 w 2919832"/>
                <a:gd name="connsiteY14-1772" fmla="*/ 2128674 h 3256491"/>
                <a:gd name="connsiteX15-1773" fmla="*/ 2918904 w 2919832"/>
                <a:gd name="connsiteY15-1774" fmla="*/ 2128629 h 3256491"/>
                <a:gd name="connsiteX16-1775" fmla="*/ 1382345 w 2919832"/>
                <a:gd name="connsiteY16-1776" fmla="*/ 2673726 h 3256491"/>
                <a:gd name="connsiteX17-1777" fmla="*/ 1495838 w 2919832"/>
                <a:gd name="connsiteY17-1778" fmla="*/ 2707488 h 3256491"/>
                <a:gd name="connsiteX18-1779" fmla="*/ 1382345 w 2919832"/>
                <a:gd name="connsiteY18-1780" fmla="*/ 2673726 h 3256491"/>
                <a:gd name="connsiteX19-1781" fmla="*/ 1382345 w 2919832"/>
                <a:gd name="connsiteY19-1782" fmla="*/ 2673726 h 3256491"/>
                <a:gd name="connsiteX20-1783" fmla="*/ 1122484 w 2919832"/>
                <a:gd name="connsiteY20-1784" fmla="*/ 1271168 h 3256491"/>
                <a:gd name="connsiteX21-1785" fmla="*/ 1126628 w 2919832"/>
                <a:gd name="connsiteY21-1786" fmla="*/ 1266756 h 3256491"/>
                <a:gd name="connsiteX22-1787" fmla="*/ 1122484 w 2919832"/>
                <a:gd name="connsiteY22-1788" fmla="*/ 1271168 h 3256491"/>
                <a:gd name="connsiteX0-1789" fmla="*/ 2918904 w 2919832"/>
                <a:gd name="connsiteY0-1790" fmla="*/ 2128629 h 3256491"/>
                <a:gd name="connsiteX1-1791" fmla="*/ 2916291 w 2919832"/>
                <a:gd name="connsiteY1-1792" fmla="*/ 1511147 h 3256491"/>
                <a:gd name="connsiteX2-1793" fmla="*/ 2917282 w 2919832"/>
                <a:gd name="connsiteY2-1794" fmla="*/ 1003639 h 3256491"/>
                <a:gd name="connsiteX3-1795" fmla="*/ 2732497 w 2919832"/>
                <a:gd name="connsiteY3-1796" fmla="*/ 678669 h 3256491"/>
                <a:gd name="connsiteX4-1797" fmla="*/ 1656528 w 2919832"/>
                <a:gd name="connsiteY4-1798" fmla="*/ 57226 h 3256491"/>
                <a:gd name="connsiteX5-1799" fmla="*/ 1263584 w 2919832"/>
                <a:gd name="connsiteY5-1800" fmla="*/ 56596 h 3256491"/>
                <a:gd name="connsiteX6-1801" fmla="*/ 196217 w 2919832"/>
                <a:gd name="connsiteY6-1802" fmla="*/ 672502 h 3256491"/>
                <a:gd name="connsiteX7-1803" fmla="*/ 578 w 2919832"/>
                <a:gd name="connsiteY7-1804" fmla="*/ 992610 h 3256491"/>
                <a:gd name="connsiteX8-1805" fmla="*/ 5667 w 2919832"/>
                <a:gd name="connsiteY8-1806" fmla="*/ 2266468 h 3256491"/>
                <a:gd name="connsiteX9-1807" fmla="*/ 210088 w 2919832"/>
                <a:gd name="connsiteY9-1808" fmla="*/ 2588961 h 3256491"/>
                <a:gd name="connsiteX10-1809" fmla="*/ 654959 w 2919832"/>
                <a:gd name="connsiteY10-1810" fmla="*/ 2851899 h 3256491"/>
                <a:gd name="connsiteX11-1811" fmla="*/ 1263809 w 2919832"/>
                <a:gd name="connsiteY11-1812" fmla="*/ 3200771 h 3256491"/>
                <a:gd name="connsiteX12-1813" fmla="*/ 1665806 w 2919832"/>
                <a:gd name="connsiteY12-1814" fmla="*/ 3196765 h 3256491"/>
                <a:gd name="connsiteX13-1815" fmla="*/ 2792666 w 2919832"/>
                <a:gd name="connsiteY13-1816" fmla="*/ 2546466 h 3256491"/>
                <a:gd name="connsiteX14-1817" fmla="*/ 2918904 w 2919832"/>
                <a:gd name="connsiteY14-1818" fmla="*/ 2128674 h 3256491"/>
                <a:gd name="connsiteX15-1819" fmla="*/ 2918904 w 2919832"/>
                <a:gd name="connsiteY15-1820" fmla="*/ 2128629 h 3256491"/>
                <a:gd name="connsiteX16-1821" fmla="*/ 1382345 w 2919832"/>
                <a:gd name="connsiteY16-1822" fmla="*/ 2673726 h 3256491"/>
                <a:gd name="connsiteX17-1823" fmla="*/ 1495838 w 2919832"/>
                <a:gd name="connsiteY17-1824" fmla="*/ 2707488 h 3256491"/>
                <a:gd name="connsiteX18-1825" fmla="*/ 1382345 w 2919832"/>
                <a:gd name="connsiteY18-1826" fmla="*/ 2673726 h 3256491"/>
                <a:gd name="connsiteX19-1827" fmla="*/ 1382345 w 2919832"/>
                <a:gd name="connsiteY19-1828" fmla="*/ 2673726 h 3256491"/>
                <a:gd name="connsiteX0-1829" fmla="*/ 2918904 w 2919832"/>
                <a:gd name="connsiteY0-1830" fmla="*/ 2128629 h 3256491"/>
                <a:gd name="connsiteX1-1831" fmla="*/ 2916291 w 2919832"/>
                <a:gd name="connsiteY1-1832" fmla="*/ 1511147 h 3256491"/>
                <a:gd name="connsiteX2-1833" fmla="*/ 2917282 w 2919832"/>
                <a:gd name="connsiteY2-1834" fmla="*/ 1003639 h 3256491"/>
                <a:gd name="connsiteX3-1835" fmla="*/ 2732497 w 2919832"/>
                <a:gd name="connsiteY3-1836" fmla="*/ 678669 h 3256491"/>
                <a:gd name="connsiteX4-1837" fmla="*/ 1656528 w 2919832"/>
                <a:gd name="connsiteY4-1838" fmla="*/ 57226 h 3256491"/>
                <a:gd name="connsiteX5-1839" fmla="*/ 1263584 w 2919832"/>
                <a:gd name="connsiteY5-1840" fmla="*/ 56596 h 3256491"/>
                <a:gd name="connsiteX6-1841" fmla="*/ 196217 w 2919832"/>
                <a:gd name="connsiteY6-1842" fmla="*/ 672502 h 3256491"/>
                <a:gd name="connsiteX7-1843" fmla="*/ 578 w 2919832"/>
                <a:gd name="connsiteY7-1844" fmla="*/ 992610 h 3256491"/>
                <a:gd name="connsiteX8-1845" fmla="*/ 5667 w 2919832"/>
                <a:gd name="connsiteY8-1846" fmla="*/ 2266468 h 3256491"/>
                <a:gd name="connsiteX9-1847" fmla="*/ 210088 w 2919832"/>
                <a:gd name="connsiteY9-1848" fmla="*/ 2588961 h 3256491"/>
                <a:gd name="connsiteX10-1849" fmla="*/ 654959 w 2919832"/>
                <a:gd name="connsiteY10-1850" fmla="*/ 2851899 h 3256491"/>
                <a:gd name="connsiteX11-1851" fmla="*/ 1263809 w 2919832"/>
                <a:gd name="connsiteY11-1852" fmla="*/ 3200771 h 3256491"/>
                <a:gd name="connsiteX12-1853" fmla="*/ 1665806 w 2919832"/>
                <a:gd name="connsiteY12-1854" fmla="*/ 3196765 h 3256491"/>
                <a:gd name="connsiteX13-1855" fmla="*/ 2792666 w 2919832"/>
                <a:gd name="connsiteY13-1856" fmla="*/ 2546466 h 3256491"/>
                <a:gd name="connsiteX14-1857" fmla="*/ 2918904 w 2919832"/>
                <a:gd name="connsiteY14-1858" fmla="*/ 2128674 h 3256491"/>
                <a:gd name="connsiteX15-1859" fmla="*/ 2918904 w 2919832"/>
                <a:gd name="connsiteY15-1860" fmla="*/ 2128629 h 3256491"/>
                <a:gd name="connsiteX16-1861" fmla="*/ 1382345 w 2919832"/>
                <a:gd name="connsiteY16-1862" fmla="*/ 2673726 h 3256491"/>
                <a:gd name="connsiteX17-1863" fmla="*/ 1495838 w 2919832"/>
                <a:gd name="connsiteY17-1864" fmla="*/ 2707488 h 3256491"/>
                <a:gd name="connsiteX18-1865" fmla="*/ 1382345 w 2919832"/>
                <a:gd name="connsiteY18-1866" fmla="*/ 2673726 h 3256491"/>
                <a:gd name="connsiteX0-1867" fmla="*/ 2918904 w 2919832"/>
                <a:gd name="connsiteY0-1868" fmla="*/ 2128629 h 3256491"/>
                <a:gd name="connsiteX1-1869" fmla="*/ 2916291 w 2919832"/>
                <a:gd name="connsiteY1-1870" fmla="*/ 1511147 h 3256491"/>
                <a:gd name="connsiteX2-1871" fmla="*/ 2917282 w 2919832"/>
                <a:gd name="connsiteY2-1872" fmla="*/ 1003639 h 3256491"/>
                <a:gd name="connsiteX3-1873" fmla="*/ 2732497 w 2919832"/>
                <a:gd name="connsiteY3-1874" fmla="*/ 678669 h 3256491"/>
                <a:gd name="connsiteX4-1875" fmla="*/ 1656528 w 2919832"/>
                <a:gd name="connsiteY4-1876" fmla="*/ 57226 h 3256491"/>
                <a:gd name="connsiteX5-1877" fmla="*/ 1263584 w 2919832"/>
                <a:gd name="connsiteY5-1878" fmla="*/ 56596 h 3256491"/>
                <a:gd name="connsiteX6-1879" fmla="*/ 196217 w 2919832"/>
                <a:gd name="connsiteY6-1880" fmla="*/ 672502 h 3256491"/>
                <a:gd name="connsiteX7-1881" fmla="*/ 578 w 2919832"/>
                <a:gd name="connsiteY7-1882" fmla="*/ 992610 h 3256491"/>
                <a:gd name="connsiteX8-1883" fmla="*/ 5667 w 2919832"/>
                <a:gd name="connsiteY8-1884" fmla="*/ 2266468 h 3256491"/>
                <a:gd name="connsiteX9-1885" fmla="*/ 210088 w 2919832"/>
                <a:gd name="connsiteY9-1886" fmla="*/ 2588961 h 3256491"/>
                <a:gd name="connsiteX10-1887" fmla="*/ 654959 w 2919832"/>
                <a:gd name="connsiteY10-1888" fmla="*/ 2851899 h 3256491"/>
                <a:gd name="connsiteX11-1889" fmla="*/ 1263809 w 2919832"/>
                <a:gd name="connsiteY11-1890" fmla="*/ 3200771 h 3256491"/>
                <a:gd name="connsiteX12-1891" fmla="*/ 1665806 w 2919832"/>
                <a:gd name="connsiteY12-1892" fmla="*/ 3196765 h 3256491"/>
                <a:gd name="connsiteX13-1893" fmla="*/ 2792666 w 2919832"/>
                <a:gd name="connsiteY13-1894" fmla="*/ 2546466 h 3256491"/>
                <a:gd name="connsiteX14-1895" fmla="*/ 2918904 w 2919832"/>
                <a:gd name="connsiteY14-1896" fmla="*/ 2128674 h 3256491"/>
                <a:gd name="connsiteX15-1897" fmla="*/ 2918904 w 2919832"/>
                <a:gd name="connsiteY15-1898" fmla="*/ 2128629 h 32564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919832" h="3256491">
                  <a:moveTo>
                    <a:pt x="2918904" y="2128629"/>
                  </a:moveTo>
                  <a:cubicBezTo>
                    <a:pt x="2911202" y="1923042"/>
                    <a:pt x="2916562" y="1717005"/>
                    <a:pt x="2916291" y="1511147"/>
                  </a:cubicBezTo>
                  <a:cubicBezTo>
                    <a:pt x="2916562" y="1341978"/>
                    <a:pt x="2916111" y="1172808"/>
                    <a:pt x="2917282" y="1003639"/>
                  </a:cubicBezTo>
                  <a:cubicBezTo>
                    <a:pt x="2918273" y="859273"/>
                    <a:pt x="2855402" y="750245"/>
                    <a:pt x="2732497" y="678669"/>
                  </a:cubicBezTo>
                  <a:lnTo>
                    <a:pt x="1656528" y="57226"/>
                  </a:lnTo>
                  <a:cubicBezTo>
                    <a:pt x="1526147" y="-17815"/>
                    <a:pt x="1395766" y="-20111"/>
                    <a:pt x="1263584" y="56596"/>
                  </a:cubicBezTo>
                  <a:lnTo>
                    <a:pt x="196217" y="672502"/>
                  </a:lnTo>
                  <a:cubicBezTo>
                    <a:pt x="72141" y="743852"/>
                    <a:pt x="1208" y="851440"/>
                    <a:pt x="578" y="992610"/>
                  </a:cubicBezTo>
                  <a:cubicBezTo>
                    <a:pt x="-1404" y="1417199"/>
                    <a:pt x="2064" y="1841833"/>
                    <a:pt x="5667" y="2266468"/>
                  </a:cubicBezTo>
                  <a:cubicBezTo>
                    <a:pt x="6928" y="2414345"/>
                    <a:pt x="81328" y="2517251"/>
                    <a:pt x="210088" y="2588961"/>
                  </a:cubicBezTo>
                  <a:cubicBezTo>
                    <a:pt x="360510" y="2672780"/>
                    <a:pt x="506834" y="2763938"/>
                    <a:pt x="654959" y="2851899"/>
                  </a:cubicBezTo>
                  <a:lnTo>
                    <a:pt x="1263809" y="3200771"/>
                  </a:lnTo>
                  <a:cubicBezTo>
                    <a:pt x="1398468" y="3277793"/>
                    <a:pt x="1532677" y="3273562"/>
                    <a:pt x="1665806" y="3196765"/>
                  </a:cubicBezTo>
                  <a:lnTo>
                    <a:pt x="2792666" y="2546466"/>
                  </a:lnTo>
                  <a:cubicBezTo>
                    <a:pt x="2905258" y="2428390"/>
                    <a:pt x="2924758" y="2285059"/>
                    <a:pt x="2918904" y="2128674"/>
                  </a:cubicBezTo>
                  <a:lnTo>
                    <a:pt x="2918904" y="2128629"/>
                  </a:lnTo>
                  <a:close/>
                </a:path>
              </a:pathLst>
            </a:custGeom>
            <a:solidFill>
              <a:schemeClr val="accent2">
                <a:lumMod val="60000"/>
                <a:lumOff val="40000"/>
              </a:schemeClr>
            </a:solidFill>
            <a:ln>
              <a:solidFill>
                <a:schemeClr val="accent2">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微软雅黑" panose="020B0503020204020204" charset="-122"/>
                <a:cs typeface="+mn-cs"/>
              </a:endParaRPr>
            </a:p>
          </p:txBody>
        </p:sp>
        <p:sp>
          <p:nvSpPr>
            <p:cNvPr id="81" name="图形 6"/>
            <p:cNvSpPr/>
            <p:nvPr/>
          </p:nvSpPr>
          <p:spPr>
            <a:xfrm>
              <a:off x="9723821" y="5078771"/>
              <a:ext cx="1165904" cy="1300334"/>
            </a:xfrm>
            <a:custGeom>
              <a:avLst/>
              <a:gdLst>
                <a:gd name="connsiteX0" fmla="*/ 2918904 w 2919831"/>
                <a:gd name="connsiteY0" fmla="*/ 2128629 h 3256491"/>
                <a:gd name="connsiteX1" fmla="*/ 2916291 w 2919831"/>
                <a:gd name="connsiteY1" fmla="*/ 1511147 h 3256491"/>
                <a:gd name="connsiteX2" fmla="*/ 2917282 w 2919831"/>
                <a:gd name="connsiteY2" fmla="*/ 1003639 h 3256491"/>
                <a:gd name="connsiteX3" fmla="*/ 2732497 w 2919831"/>
                <a:gd name="connsiteY3" fmla="*/ 678669 h 3256491"/>
                <a:gd name="connsiteX4" fmla="*/ 1656528 w 2919831"/>
                <a:gd name="connsiteY4" fmla="*/ 57226 h 3256491"/>
                <a:gd name="connsiteX5" fmla="*/ 1263584 w 2919831"/>
                <a:gd name="connsiteY5" fmla="*/ 56596 h 3256491"/>
                <a:gd name="connsiteX6" fmla="*/ 196217 w 2919831"/>
                <a:gd name="connsiteY6" fmla="*/ 672502 h 3256491"/>
                <a:gd name="connsiteX7" fmla="*/ 578 w 2919831"/>
                <a:gd name="connsiteY7" fmla="*/ 992610 h 3256491"/>
                <a:gd name="connsiteX8" fmla="*/ 5667 w 2919831"/>
                <a:gd name="connsiteY8" fmla="*/ 2266468 h 3256491"/>
                <a:gd name="connsiteX9" fmla="*/ 210088 w 2919831"/>
                <a:gd name="connsiteY9" fmla="*/ 2588961 h 3256491"/>
                <a:gd name="connsiteX10" fmla="*/ 654959 w 2919831"/>
                <a:gd name="connsiteY10" fmla="*/ 2851899 h 3256491"/>
                <a:gd name="connsiteX11" fmla="*/ 1263809 w 2919831"/>
                <a:gd name="connsiteY11" fmla="*/ 3200771 h 3256491"/>
                <a:gd name="connsiteX12" fmla="*/ 1665806 w 2919831"/>
                <a:gd name="connsiteY12" fmla="*/ 3196765 h 3256491"/>
                <a:gd name="connsiteX13" fmla="*/ 2792666 w 2919831"/>
                <a:gd name="connsiteY13" fmla="*/ 2546466 h 3256491"/>
                <a:gd name="connsiteX14" fmla="*/ 2918904 w 2919831"/>
                <a:gd name="connsiteY14" fmla="*/ 2128674 h 3256491"/>
                <a:gd name="connsiteX15" fmla="*/ 607896 w 2919831"/>
                <a:gd name="connsiteY15" fmla="*/ 1713088 h 3256491"/>
                <a:gd name="connsiteX16" fmla="*/ 612760 w 2919831"/>
                <a:gd name="connsiteY16" fmla="*/ 1716419 h 3256491"/>
                <a:gd name="connsiteX17" fmla="*/ 607896 w 2919831"/>
                <a:gd name="connsiteY17" fmla="*/ 1713088 h 3256491"/>
                <a:gd name="connsiteX18" fmla="*/ 732107 w 2919831"/>
                <a:gd name="connsiteY18" fmla="*/ 1493141 h 3256491"/>
                <a:gd name="connsiteX19" fmla="*/ 724946 w 2919831"/>
                <a:gd name="connsiteY19" fmla="*/ 1509166 h 3256491"/>
                <a:gd name="connsiteX20" fmla="*/ 732107 w 2919831"/>
                <a:gd name="connsiteY20" fmla="*/ 1493141 h 3256491"/>
                <a:gd name="connsiteX21" fmla="*/ 1382345 w 2919831"/>
                <a:gd name="connsiteY21" fmla="*/ 2673726 h 3256491"/>
                <a:gd name="connsiteX22" fmla="*/ 1495838 w 2919831"/>
                <a:gd name="connsiteY22" fmla="*/ 2707488 h 3256491"/>
                <a:gd name="connsiteX23" fmla="*/ 1382345 w 2919831"/>
                <a:gd name="connsiteY23" fmla="*/ 2673726 h 3256491"/>
                <a:gd name="connsiteX24" fmla="*/ 1382345 w 2919831"/>
                <a:gd name="connsiteY24" fmla="*/ 2673726 h 3256491"/>
                <a:gd name="connsiteX25" fmla="*/ 1649232 w 2919831"/>
                <a:gd name="connsiteY25" fmla="*/ 668946 h 3256491"/>
                <a:gd name="connsiteX26" fmla="*/ 1649412 w 2919831"/>
                <a:gd name="connsiteY26" fmla="*/ 525121 h 3256491"/>
                <a:gd name="connsiteX27" fmla="*/ 1649052 w 2919831"/>
                <a:gd name="connsiteY27" fmla="*/ 391559 h 3256491"/>
                <a:gd name="connsiteX28" fmla="*/ 1649457 w 2919831"/>
                <a:gd name="connsiteY28" fmla="*/ 525121 h 3256491"/>
                <a:gd name="connsiteX29" fmla="*/ 1649277 w 2919831"/>
                <a:gd name="connsiteY29" fmla="*/ 668946 h 3256491"/>
                <a:gd name="connsiteX30" fmla="*/ 1122484 w 2919831"/>
                <a:gd name="connsiteY30" fmla="*/ 1271168 h 3256491"/>
                <a:gd name="connsiteX31" fmla="*/ 1126628 w 2919831"/>
                <a:gd name="connsiteY31" fmla="*/ 1266756 h 3256491"/>
                <a:gd name="connsiteX32" fmla="*/ 1122484 w 2919831"/>
                <a:gd name="connsiteY32" fmla="*/ 1271168 h 3256491"/>
                <a:gd name="connsiteX33" fmla="*/ 1129105 w 2919831"/>
                <a:gd name="connsiteY33" fmla="*/ 1279406 h 3256491"/>
                <a:gd name="connsiteX34" fmla="*/ 1128879 w 2919831"/>
                <a:gd name="connsiteY34" fmla="*/ 1279586 h 3256491"/>
                <a:gd name="connsiteX35" fmla="*/ 1129105 w 2919831"/>
                <a:gd name="connsiteY35" fmla="*/ 1279406 h 3256491"/>
                <a:gd name="connsiteX36" fmla="*/ 1126943 w 2919831"/>
                <a:gd name="connsiteY36" fmla="*/ 1281431 h 3256491"/>
                <a:gd name="connsiteX37" fmla="*/ 1126943 w 2919831"/>
                <a:gd name="connsiteY37" fmla="*/ 1281431 h 3256491"/>
                <a:gd name="connsiteX38" fmla="*/ 1126943 w 2919831"/>
                <a:gd name="connsiteY38" fmla="*/ 1281431 h 3256491"/>
                <a:gd name="connsiteX39" fmla="*/ 1126943 w 2919831"/>
                <a:gd name="connsiteY39" fmla="*/ 1281431 h 3256491"/>
                <a:gd name="connsiteX40" fmla="*/ 1363520 w 2919831"/>
                <a:gd name="connsiteY40" fmla="*/ 1951717 h 3256491"/>
                <a:gd name="connsiteX41" fmla="*/ 1362484 w 2919831"/>
                <a:gd name="connsiteY41" fmla="*/ 1950952 h 3256491"/>
                <a:gd name="connsiteX42" fmla="*/ 1363520 w 2919831"/>
                <a:gd name="connsiteY42" fmla="*/ 1951717 h 3256491"/>
                <a:gd name="connsiteX43" fmla="*/ 473687 w 2919831"/>
                <a:gd name="connsiteY43" fmla="*/ 1478781 h 3256491"/>
                <a:gd name="connsiteX44" fmla="*/ 470624 w 2919831"/>
                <a:gd name="connsiteY44" fmla="*/ 1495572 h 3256491"/>
                <a:gd name="connsiteX45" fmla="*/ 473687 w 2919831"/>
                <a:gd name="connsiteY45" fmla="*/ 1478781 h 3256491"/>
                <a:gd name="connsiteX46" fmla="*/ 470489 w 2919831"/>
                <a:gd name="connsiteY46" fmla="*/ 1496697 h 3256491"/>
                <a:gd name="connsiteX47" fmla="*/ 470084 w 2919831"/>
                <a:gd name="connsiteY47" fmla="*/ 1506150 h 3256491"/>
                <a:gd name="connsiteX48" fmla="*/ 470489 w 2919831"/>
                <a:gd name="connsiteY48" fmla="*/ 1496697 h 3256491"/>
                <a:gd name="connsiteX49" fmla="*/ 470129 w 2919831"/>
                <a:gd name="connsiteY49" fmla="*/ 1506195 h 3256491"/>
                <a:gd name="connsiteX50" fmla="*/ 552681 w 2919831"/>
                <a:gd name="connsiteY50" fmla="*/ 1553282 h 3256491"/>
                <a:gd name="connsiteX51" fmla="*/ 716569 w 2919831"/>
                <a:gd name="connsiteY51" fmla="*/ 1522626 h 3256491"/>
                <a:gd name="connsiteX52" fmla="*/ 552681 w 2919831"/>
                <a:gd name="connsiteY52" fmla="*/ 1553327 h 3256491"/>
                <a:gd name="connsiteX53" fmla="*/ 470129 w 2919831"/>
                <a:gd name="connsiteY53" fmla="*/ 1506240 h 3256491"/>
                <a:gd name="connsiteX54" fmla="*/ 1297451 w 2919831"/>
                <a:gd name="connsiteY54" fmla="*/ 1966257 h 3256491"/>
                <a:gd name="connsiteX55" fmla="*/ 1355053 w 2919831"/>
                <a:gd name="connsiteY55" fmla="*/ 1946405 h 3256491"/>
                <a:gd name="connsiteX56" fmla="*/ 1297496 w 2919831"/>
                <a:gd name="connsiteY56" fmla="*/ 1966257 h 3256491"/>
                <a:gd name="connsiteX57" fmla="*/ 1245254 w 2919831"/>
                <a:gd name="connsiteY57" fmla="*/ 2003800 h 3256491"/>
                <a:gd name="connsiteX58" fmla="*/ 1297451 w 2919831"/>
                <a:gd name="connsiteY58" fmla="*/ 1966257 h 3256491"/>
                <a:gd name="connsiteX59" fmla="*/ 1245659 w 2919831"/>
                <a:gd name="connsiteY59" fmla="*/ 2005646 h 3256491"/>
                <a:gd name="connsiteX60" fmla="*/ 1247416 w 2919831"/>
                <a:gd name="connsiteY60" fmla="*/ 2009337 h 3256491"/>
                <a:gd name="connsiteX61" fmla="*/ 1245659 w 2919831"/>
                <a:gd name="connsiteY61" fmla="*/ 2005646 h 3256491"/>
                <a:gd name="connsiteX0-1" fmla="*/ 2918904 w 2919832"/>
                <a:gd name="connsiteY0-2" fmla="*/ 2128629 h 3256491"/>
                <a:gd name="connsiteX1-3" fmla="*/ 2916291 w 2919832"/>
                <a:gd name="connsiteY1-4" fmla="*/ 1511147 h 3256491"/>
                <a:gd name="connsiteX2-5" fmla="*/ 2917282 w 2919832"/>
                <a:gd name="connsiteY2-6" fmla="*/ 1003639 h 3256491"/>
                <a:gd name="connsiteX3-7" fmla="*/ 2732497 w 2919832"/>
                <a:gd name="connsiteY3-8" fmla="*/ 678669 h 3256491"/>
                <a:gd name="connsiteX4-9" fmla="*/ 1656528 w 2919832"/>
                <a:gd name="connsiteY4-10" fmla="*/ 57226 h 3256491"/>
                <a:gd name="connsiteX5-11" fmla="*/ 1263584 w 2919832"/>
                <a:gd name="connsiteY5-12" fmla="*/ 56596 h 3256491"/>
                <a:gd name="connsiteX6-13" fmla="*/ 196217 w 2919832"/>
                <a:gd name="connsiteY6-14" fmla="*/ 672502 h 3256491"/>
                <a:gd name="connsiteX7-15" fmla="*/ 578 w 2919832"/>
                <a:gd name="connsiteY7-16" fmla="*/ 992610 h 3256491"/>
                <a:gd name="connsiteX8-17" fmla="*/ 5667 w 2919832"/>
                <a:gd name="connsiteY8-18" fmla="*/ 2266468 h 3256491"/>
                <a:gd name="connsiteX9-19" fmla="*/ 210088 w 2919832"/>
                <a:gd name="connsiteY9-20" fmla="*/ 2588961 h 3256491"/>
                <a:gd name="connsiteX10-21" fmla="*/ 654959 w 2919832"/>
                <a:gd name="connsiteY10-22" fmla="*/ 2851899 h 3256491"/>
                <a:gd name="connsiteX11-23" fmla="*/ 1263809 w 2919832"/>
                <a:gd name="connsiteY11-24" fmla="*/ 3200771 h 3256491"/>
                <a:gd name="connsiteX12-25" fmla="*/ 1665806 w 2919832"/>
                <a:gd name="connsiteY12-26" fmla="*/ 3196765 h 3256491"/>
                <a:gd name="connsiteX13-27" fmla="*/ 2792666 w 2919832"/>
                <a:gd name="connsiteY13-28" fmla="*/ 2546466 h 3256491"/>
                <a:gd name="connsiteX14-29" fmla="*/ 2918904 w 2919832"/>
                <a:gd name="connsiteY14-30" fmla="*/ 2128674 h 3256491"/>
                <a:gd name="connsiteX15-31" fmla="*/ 2918904 w 2919832"/>
                <a:gd name="connsiteY15-32" fmla="*/ 2128629 h 3256491"/>
                <a:gd name="connsiteX16-33" fmla="*/ 607896 w 2919832"/>
                <a:gd name="connsiteY16-34" fmla="*/ 1713088 h 3256491"/>
                <a:gd name="connsiteX17-35" fmla="*/ 612760 w 2919832"/>
                <a:gd name="connsiteY17-36" fmla="*/ 1716419 h 3256491"/>
                <a:gd name="connsiteX18-37" fmla="*/ 607896 w 2919832"/>
                <a:gd name="connsiteY18-38" fmla="*/ 1713088 h 3256491"/>
                <a:gd name="connsiteX19-39" fmla="*/ 732107 w 2919832"/>
                <a:gd name="connsiteY19-40" fmla="*/ 1493141 h 3256491"/>
                <a:gd name="connsiteX20-41" fmla="*/ 724946 w 2919832"/>
                <a:gd name="connsiteY20-42" fmla="*/ 1509166 h 3256491"/>
                <a:gd name="connsiteX21-43" fmla="*/ 732107 w 2919832"/>
                <a:gd name="connsiteY21-44" fmla="*/ 1493141 h 3256491"/>
                <a:gd name="connsiteX22-45" fmla="*/ 1382345 w 2919832"/>
                <a:gd name="connsiteY22-46" fmla="*/ 2673726 h 3256491"/>
                <a:gd name="connsiteX23-47" fmla="*/ 1495838 w 2919832"/>
                <a:gd name="connsiteY23-48" fmla="*/ 2707488 h 3256491"/>
                <a:gd name="connsiteX24-49" fmla="*/ 1382345 w 2919832"/>
                <a:gd name="connsiteY24-50" fmla="*/ 2673726 h 3256491"/>
                <a:gd name="connsiteX25-51" fmla="*/ 1382345 w 2919832"/>
                <a:gd name="connsiteY25-52" fmla="*/ 2673726 h 3256491"/>
                <a:gd name="connsiteX26-53" fmla="*/ 1649232 w 2919832"/>
                <a:gd name="connsiteY26-54" fmla="*/ 668946 h 3256491"/>
                <a:gd name="connsiteX27-55" fmla="*/ 1649412 w 2919832"/>
                <a:gd name="connsiteY27-56" fmla="*/ 525121 h 3256491"/>
                <a:gd name="connsiteX28-57" fmla="*/ 1649052 w 2919832"/>
                <a:gd name="connsiteY28-58" fmla="*/ 391559 h 3256491"/>
                <a:gd name="connsiteX29-59" fmla="*/ 1649457 w 2919832"/>
                <a:gd name="connsiteY29-60" fmla="*/ 525121 h 3256491"/>
                <a:gd name="connsiteX30-61" fmla="*/ 1649277 w 2919832"/>
                <a:gd name="connsiteY30-62" fmla="*/ 668946 h 3256491"/>
                <a:gd name="connsiteX31-63" fmla="*/ 1649232 w 2919832"/>
                <a:gd name="connsiteY31-64" fmla="*/ 668946 h 3256491"/>
                <a:gd name="connsiteX32-65" fmla="*/ 1122484 w 2919832"/>
                <a:gd name="connsiteY32-66" fmla="*/ 1271168 h 3256491"/>
                <a:gd name="connsiteX33-67" fmla="*/ 1126628 w 2919832"/>
                <a:gd name="connsiteY33-68" fmla="*/ 1266756 h 3256491"/>
                <a:gd name="connsiteX34-69" fmla="*/ 1122484 w 2919832"/>
                <a:gd name="connsiteY34-70" fmla="*/ 1271168 h 3256491"/>
                <a:gd name="connsiteX35-71" fmla="*/ 1129105 w 2919832"/>
                <a:gd name="connsiteY35-72" fmla="*/ 1279406 h 3256491"/>
                <a:gd name="connsiteX36-73" fmla="*/ 1128879 w 2919832"/>
                <a:gd name="connsiteY36-74" fmla="*/ 1279586 h 3256491"/>
                <a:gd name="connsiteX37-75" fmla="*/ 1129105 w 2919832"/>
                <a:gd name="connsiteY37-76" fmla="*/ 1279406 h 3256491"/>
                <a:gd name="connsiteX38-77" fmla="*/ 1126943 w 2919832"/>
                <a:gd name="connsiteY38-78" fmla="*/ 1281431 h 3256491"/>
                <a:gd name="connsiteX39-79" fmla="*/ 1126943 w 2919832"/>
                <a:gd name="connsiteY39-80" fmla="*/ 1281431 h 3256491"/>
                <a:gd name="connsiteX40-81" fmla="*/ 1126943 w 2919832"/>
                <a:gd name="connsiteY40-82" fmla="*/ 1281431 h 3256491"/>
                <a:gd name="connsiteX41-83" fmla="*/ 1126943 w 2919832"/>
                <a:gd name="connsiteY41-84" fmla="*/ 1281431 h 3256491"/>
                <a:gd name="connsiteX42-85" fmla="*/ 1363520 w 2919832"/>
                <a:gd name="connsiteY42-86" fmla="*/ 1951717 h 3256491"/>
                <a:gd name="connsiteX43-87" fmla="*/ 1362484 w 2919832"/>
                <a:gd name="connsiteY43-88" fmla="*/ 1950952 h 3256491"/>
                <a:gd name="connsiteX44-89" fmla="*/ 1363520 w 2919832"/>
                <a:gd name="connsiteY44-90" fmla="*/ 1951717 h 3256491"/>
                <a:gd name="connsiteX45-91" fmla="*/ 473687 w 2919832"/>
                <a:gd name="connsiteY45-92" fmla="*/ 1478781 h 3256491"/>
                <a:gd name="connsiteX46-93" fmla="*/ 470624 w 2919832"/>
                <a:gd name="connsiteY46-94" fmla="*/ 1495572 h 3256491"/>
                <a:gd name="connsiteX47-95" fmla="*/ 473687 w 2919832"/>
                <a:gd name="connsiteY47-96" fmla="*/ 1478781 h 3256491"/>
                <a:gd name="connsiteX48-97" fmla="*/ 470489 w 2919832"/>
                <a:gd name="connsiteY48-98" fmla="*/ 1496697 h 3256491"/>
                <a:gd name="connsiteX49-99" fmla="*/ 470084 w 2919832"/>
                <a:gd name="connsiteY49-100" fmla="*/ 1506150 h 3256491"/>
                <a:gd name="connsiteX50-101" fmla="*/ 470489 w 2919832"/>
                <a:gd name="connsiteY50-102" fmla="*/ 1496697 h 3256491"/>
                <a:gd name="connsiteX51-103" fmla="*/ 470129 w 2919832"/>
                <a:gd name="connsiteY51-104" fmla="*/ 1506195 h 3256491"/>
                <a:gd name="connsiteX52-105" fmla="*/ 552681 w 2919832"/>
                <a:gd name="connsiteY52-106" fmla="*/ 1553282 h 3256491"/>
                <a:gd name="connsiteX53-107" fmla="*/ 716569 w 2919832"/>
                <a:gd name="connsiteY53-108" fmla="*/ 1522626 h 3256491"/>
                <a:gd name="connsiteX54-109" fmla="*/ 552681 w 2919832"/>
                <a:gd name="connsiteY54-110" fmla="*/ 1553327 h 3256491"/>
                <a:gd name="connsiteX55-111" fmla="*/ 470129 w 2919832"/>
                <a:gd name="connsiteY55-112" fmla="*/ 1506240 h 3256491"/>
                <a:gd name="connsiteX56-113" fmla="*/ 470129 w 2919832"/>
                <a:gd name="connsiteY56-114" fmla="*/ 1506195 h 3256491"/>
                <a:gd name="connsiteX57-115" fmla="*/ 1297451 w 2919832"/>
                <a:gd name="connsiteY57-116" fmla="*/ 1966257 h 3256491"/>
                <a:gd name="connsiteX58-117" fmla="*/ 1355053 w 2919832"/>
                <a:gd name="connsiteY58-118" fmla="*/ 1946405 h 3256491"/>
                <a:gd name="connsiteX59-119" fmla="*/ 1297496 w 2919832"/>
                <a:gd name="connsiteY59-120" fmla="*/ 1966257 h 3256491"/>
                <a:gd name="connsiteX60-121" fmla="*/ 1245254 w 2919832"/>
                <a:gd name="connsiteY60-122" fmla="*/ 2003800 h 3256491"/>
                <a:gd name="connsiteX61-123" fmla="*/ 1297451 w 2919832"/>
                <a:gd name="connsiteY61-124" fmla="*/ 1966257 h 3256491"/>
                <a:gd name="connsiteX0-125" fmla="*/ 2918904 w 2919832"/>
                <a:gd name="connsiteY0-126" fmla="*/ 2128629 h 3256491"/>
                <a:gd name="connsiteX1-127" fmla="*/ 2916291 w 2919832"/>
                <a:gd name="connsiteY1-128" fmla="*/ 1511147 h 3256491"/>
                <a:gd name="connsiteX2-129" fmla="*/ 2917282 w 2919832"/>
                <a:gd name="connsiteY2-130" fmla="*/ 1003639 h 3256491"/>
                <a:gd name="connsiteX3-131" fmla="*/ 2732497 w 2919832"/>
                <a:gd name="connsiteY3-132" fmla="*/ 678669 h 3256491"/>
                <a:gd name="connsiteX4-133" fmla="*/ 1656528 w 2919832"/>
                <a:gd name="connsiteY4-134" fmla="*/ 57226 h 3256491"/>
                <a:gd name="connsiteX5-135" fmla="*/ 1263584 w 2919832"/>
                <a:gd name="connsiteY5-136" fmla="*/ 56596 h 3256491"/>
                <a:gd name="connsiteX6-137" fmla="*/ 196217 w 2919832"/>
                <a:gd name="connsiteY6-138" fmla="*/ 672502 h 3256491"/>
                <a:gd name="connsiteX7-139" fmla="*/ 578 w 2919832"/>
                <a:gd name="connsiteY7-140" fmla="*/ 992610 h 3256491"/>
                <a:gd name="connsiteX8-141" fmla="*/ 5667 w 2919832"/>
                <a:gd name="connsiteY8-142" fmla="*/ 2266468 h 3256491"/>
                <a:gd name="connsiteX9-143" fmla="*/ 210088 w 2919832"/>
                <a:gd name="connsiteY9-144" fmla="*/ 2588961 h 3256491"/>
                <a:gd name="connsiteX10-145" fmla="*/ 654959 w 2919832"/>
                <a:gd name="connsiteY10-146" fmla="*/ 2851899 h 3256491"/>
                <a:gd name="connsiteX11-147" fmla="*/ 1263809 w 2919832"/>
                <a:gd name="connsiteY11-148" fmla="*/ 3200771 h 3256491"/>
                <a:gd name="connsiteX12-149" fmla="*/ 1665806 w 2919832"/>
                <a:gd name="connsiteY12-150" fmla="*/ 3196765 h 3256491"/>
                <a:gd name="connsiteX13-151" fmla="*/ 2792666 w 2919832"/>
                <a:gd name="connsiteY13-152" fmla="*/ 2546466 h 3256491"/>
                <a:gd name="connsiteX14-153" fmla="*/ 2918904 w 2919832"/>
                <a:gd name="connsiteY14-154" fmla="*/ 2128674 h 3256491"/>
                <a:gd name="connsiteX15-155" fmla="*/ 2918904 w 2919832"/>
                <a:gd name="connsiteY15-156" fmla="*/ 2128629 h 3256491"/>
                <a:gd name="connsiteX16-157" fmla="*/ 607896 w 2919832"/>
                <a:gd name="connsiteY16-158" fmla="*/ 1713088 h 3256491"/>
                <a:gd name="connsiteX17-159" fmla="*/ 612760 w 2919832"/>
                <a:gd name="connsiteY17-160" fmla="*/ 1716419 h 3256491"/>
                <a:gd name="connsiteX18-161" fmla="*/ 607896 w 2919832"/>
                <a:gd name="connsiteY18-162" fmla="*/ 1713088 h 3256491"/>
                <a:gd name="connsiteX19-163" fmla="*/ 732107 w 2919832"/>
                <a:gd name="connsiteY19-164" fmla="*/ 1493141 h 3256491"/>
                <a:gd name="connsiteX20-165" fmla="*/ 724946 w 2919832"/>
                <a:gd name="connsiteY20-166" fmla="*/ 1509166 h 3256491"/>
                <a:gd name="connsiteX21-167" fmla="*/ 732107 w 2919832"/>
                <a:gd name="connsiteY21-168" fmla="*/ 1493141 h 3256491"/>
                <a:gd name="connsiteX22-169" fmla="*/ 1382345 w 2919832"/>
                <a:gd name="connsiteY22-170" fmla="*/ 2673726 h 3256491"/>
                <a:gd name="connsiteX23-171" fmla="*/ 1495838 w 2919832"/>
                <a:gd name="connsiteY23-172" fmla="*/ 2707488 h 3256491"/>
                <a:gd name="connsiteX24-173" fmla="*/ 1382345 w 2919832"/>
                <a:gd name="connsiteY24-174" fmla="*/ 2673726 h 3256491"/>
                <a:gd name="connsiteX25-175" fmla="*/ 1382345 w 2919832"/>
                <a:gd name="connsiteY25-176" fmla="*/ 2673726 h 3256491"/>
                <a:gd name="connsiteX26-177" fmla="*/ 1649232 w 2919832"/>
                <a:gd name="connsiteY26-178" fmla="*/ 668946 h 3256491"/>
                <a:gd name="connsiteX27-179" fmla="*/ 1649412 w 2919832"/>
                <a:gd name="connsiteY27-180" fmla="*/ 525121 h 3256491"/>
                <a:gd name="connsiteX28-181" fmla="*/ 1649052 w 2919832"/>
                <a:gd name="connsiteY28-182" fmla="*/ 391559 h 3256491"/>
                <a:gd name="connsiteX29-183" fmla="*/ 1649457 w 2919832"/>
                <a:gd name="connsiteY29-184" fmla="*/ 525121 h 3256491"/>
                <a:gd name="connsiteX30-185" fmla="*/ 1649277 w 2919832"/>
                <a:gd name="connsiteY30-186" fmla="*/ 668946 h 3256491"/>
                <a:gd name="connsiteX31-187" fmla="*/ 1649232 w 2919832"/>
                <a:gd name="connsiteY31-188" fmla="*/ 668946 h 3256491"/>
                <a:gd name="connsiteX32-189" fmla="*/ 1122484 w 2919832"/>
                <a:gd name="connsiteY32-190" fmla="*/ 1271168 h 3256491"/>
                <a:gd name="connsiteX33-191" fmla="*/ 1126628 w 2919832"/>
                <a:gd name="connsiteY33-192" fmla="*/ 1266756 h 3256491"/>
                <a:gd name="connsiteX34-193" fmla="*/ 1122484 w 2919832"/>
                <a:gd name="connsiteY34-194" fmla="*/ 1271168 h 3256491"/>
                <a:gd name="connsiteX35-195" fmla="*/ 1129105 w 2919832"/>
                <a:gd name="connsiteY35-196" fmla="*/ 1279406 h 3256491"/>
                <a:gd name="connsiteX36-197" fmla="*/ 1128879 w 2919832"/>
                <a:gd name="connsiteY36-198" fmla="*/ 1279586 h 3256491"/>
                <a:gd name="connsiteX37-199" fmla="*/ 1129105 w 2919832"/>
                <a:gd name="connsiteY37-200" fmla="*/ 1279406 h 3256491"/>
                <a:gd name="connsiteX38-201" fmla="*/ 1126943 w 2919832"/>
                <a:gd name="connsiteY38-202" fmla="*/ 1281431 h 3256491"/>
                <a:gd name="connsiteX39-203" fmla="*/ 1126943 w 2919832"/>
                <a:gd name="connsiteY39-204" fmla="*/ 1281431 h 3256491"/>
                <a:gd name="connsiteX40-205" fmla="*/ 1126943 w 2919832"/>
                <a:gd name="connsiteY40-206" fmla="*/ 1281431 h 3256491"/>
                <a:gd name="connsiteX41-207" fmla="*/ 1126943 w 2919832"/>
                <a:gd name="connsiteY41-208" fmla="*/ 1281431 h 3256491"/>
                <a:gd name="connsiteX42-209" fmla="*/ 1363520 w 2919832"/>
                <a:gd name="connsiteY42-210" fmla="*/ 1951717 h 3256491"/>
                <a:gd name="connsiteX43-211" fmla="*/ 1362484 w 2919832"/>
                <a:gd name="connsiteY43-212" fmla="*/ 1950952 h 3256491"/>
                <a:gd name="connsiteX44-213" fmla="*/ 1363520 w 2919832"/>
                <a:gd name="connsiteY44-214" fmla="*/ 1951717 h 3256491"/>
                <a:gd name="connsiteX45-215" fmla="*/ 473687 w 2919832"/>
                <a:gd name="connsiteY45-216" fmla="*/ 1478781 h 3256491"/>
                <a:gd name="connsiteX46-217" fmla="*/ 470624 w 2919832"/>
                <a:gd name="connsiteY46-218" fmla="*/ 1495572 h 3256491"/>
                <a:gd name="connsiteX47-219" fmla="*/ 473687 w 2919832"/>
                <a:gd name="connsiteY47-220" fmla="*/ 1478781 h 3256491"/>
                <a:gd name="connsiteX48-221" fmla="*/ 470489 w 2919832"/>
                <a:gd name="connsiteY48-222" fmla="*/ 1496697 h 3256491"/>
                <a:gd name="connsiteX49-223" fmla="*/ 470084 w 2919832"/>
                <a:gd name="connsiteY49-224" fmla="*/ 1506150 h 3256491"/>
                <a:gd name="connsiteX50-225" fmla="*/ 470489 w 2919832"/>
                <a:gd name="connsiteY50-226" fmla="*/ 1496697 h 3256491"/>
                <a:gd name="connsiteX51-227" fmla="*/ 470129 w 2919832"/>
                <a:gd name="connsiteY51-228" fmla="*/ 1506195 h 3256491"/>
                <a:gd name="connsiteX52-229" fmla="*/ 552681 w 2919832"/>
                <a:gd name="connsiteY52-230" fmla="*/ 1553282 h 3256491"/>
                <a:gd name="connsiteX53-231" fmla="*/ 716569 w 2919832"/>
                <a:gd name="connsiteY53-232" fmla="*/ 1522626 h 3256491"/>
                <a:gd name="connsiteX54-233" fmla="*/ 552681 w 2919832"/>
                <a:gd name="connsiteY54-234" fmla="*/ 1553327 h 3256491"/>
                <a:gd name="connsiteX55-235" fmla="*/ 470129 w 2919832"/>
                <a:gd name="connsiteY55-236" fmla="*/ 1506240 h 3256491"/>
                <a:gd name="connsiteX56-237" fmla="*/ 470129 w 2919832"/>
                <a:gd name="connsiteY56-238" fmla="*/ 1506195 h 3256491"/>
                <a:gd name="connsiteX57-239" fmla="*/ 1245254 w 2919832"/>
                <a:gd name="connsiteY57-240" fmla="*/ 2003800 h 3256491"/>
                <a:gd name="connsiteX58-241" fmla="*/ 1355053 w 2919832"/>
                <a:gd name="connsiteY58-242" fmla="*/ 1946405 h 3256491"/>
                <a:gd name="connsiteX59-243" fmla="*/ 1297496 w 2919832"/>
                <a:gd name="connsiteY59-244" fmla="*/ 1966257 h 3256491"/>
                <a:gd name="connsiteX60-245" fmla="*/ 1245254 w 2919832"/>
                <a:gd name="connsiteY60-246" fmla="*/ 2003800 h 3256491"/>
                <a:gd name="connsiteX0-247" fmla="*/ 2918904 w 2919832"/>
                <a:gd name="connsiteY0-248" fmla="*/ 2128629 h 3256491"/>
                <a:gd name="connsiteX1-249" fmla="*/ 2916291 w 2919832"/>
                <a:gd name="connsiteY1-250" fmla="*/ 1511147 h 3256491"/>
                <a:gd name="connsiteX2-251" fmla="*/ 2917282 w 2919832"/>
                <a:gd name="connsiteY2-252" fmla="*/ 1003639 h 3256491"/>
                <a:gd name="connsiteX3-253" fmla="*/ 2732497 w 2919832"/>
                <a:gd name="connsiteY3-254" fmla="*/ 678669 h 3256491"/>
                <a:gd name="connsiteX4-255" fmla="*/ 1656528 w 2919832"/>
                <a:gd name="connsiteY4-256" fmla="*/ 57226 h 3256491"/>
                <a:gd name="connsiteX5-257" fmla="*/ 1263584 w 2919832"/>
                <a:gd name="connsiteY5-258" fmla="*/ 56596 h 3256491"/>
                <a:gd name="connsiteX6-259" fmla="*/ 196217 w 2919832"/>
                <a:gd name="connsiteY6-260" fmla="*/ 672502 h 3256491"/>
                <a:gd name="connsiteX7-261" fmla="*/ 578 w 2919832"/>
                <a:gd name="connsiteY7-262" fmla="*/ 992610 h 3256491"/>
                <a:gd name="connsiteX8-263" fmla="*/ 5667 w 2919832"/>
                <a:gd name="connsiteY8-264" fmla="*/ 2266468 h 3256491"/>
                <a:gd name="connsiteX9-265" fmla="*/ 210088 w 2919832"/>
                <a:gd name="connsiteY9-266" fmla="*/ 2588961 h 3256491"/>
                <a:gd name="connsiteX10-267" fmla="*/ 654959 w 2919832"/>
                <a:gd name="connsiteY10-268" fmla="*/ 2851899 h 3256491"/>
                <a:gd name="connsiteX11-269" fmla="*/ 1263809 w 2919832"/>
                <a:gd name="connsiteY11-270" fmla="*/ 3200771 h 3256491"/>
                <a:gd name="connsiteX12-271" fmla="*/ 1665806 w 2919832"/>
                <a:gd name="connsiteY12-272" fmla="*/ 3196765 h 3256491"/>
                <a:gd name="connsiteX13-273" fmla="*/ 2792666 w 2919832"/>
                <a:gd name="connsiteY13-274" fmla="*/ 2546466 h 3256491"/>
                <a:gd name="connsiteX14-275" fmla="*/ 2918904 w 2919832"/>
                <a:gd name="connsiteY14-276" fmla="*/ 2128674 h 3256491"/>
                <a:gd name="connsiteX15-277" fmla="*/ 2918904 w 2919832"/>
                <a:gd name="connsiteY15-278" fmla="*/ 2128629 h 3256491"/>
                <a:gd name="connsiteX16-279" fmla="*/ 607896 w 2919832"/>
                <a:gd name="connsiteY16-280" fmla="*/ 1713088 h 3256491"/>
                <a:gd name="connsiteX17-281" fmla="*/ 612760 w 2919832"/>
                <a:gd name="connsiteY17-282" fmla="*/ 1716419 h 3256491"/>
                <a:gd name="connsiteX18-283" fmla="*/ 607896 w 2919832"/>
                <a:gd name="connsiteY18-284" fmla="*/ 1713088 h 3256491"/>
                <a:gd name="connsiteX19-285" fmla="*/ 732107 w 2919832"/>
                <a:gd name="connsiteY19-286" fmla="*/ 1493141 h 3256491"/>
                <a:gd name="connsiteX20-287" fmla="*/ 724946 w 2919832"/>
                <a:gd name="connsiteY20-288" fmla="*/ 1509166 h 3256491"/>
                <a:gd name="connsiteX21-289" fmla="*/ 732107 w 2919832"/>
                <a:gd name="connsiteY21-290" fmla="*/ 1493141 h 3256491"/>
                <a:gd name="connsiteX22-291" fmla="*/ 1382345 w 2919832"/>
                <a:gd name="connsiteY22-292" fmla="*/ 2673726 h 3256491"/>
                <a:gd name="connsiteX23-293" fmla="*/ 1495838 w 2919832"/>
                <a:gd name="connsiteY23-294" fmla="*/ 2707488 h 3256491"/>
                <a:gd name="connsiteX24-295" fmla="*/ 1382345 w 2919832"/>
                <a:gd name="connsiteY24-296" fmla="*/ 2673726 h 3256491"/>
                <a:gd name="connsiteX25-297" fmla="*/ 1382345 w 2919832"/>
                <a:gd name="connsiteY25-298" fmla="*/ 2673726 h 3256491"/>
                <a:gd name="connsiteX26-299" fmla="*/ 1649232 w 2919832"/>
                <a:gd name="connsiteY26-300" fmla="*/ 668946 h 3256491"/>
                <a:gd name="connsiteX27-301" fmla="*/ 1649412 w 2919832"/>
                <a:gd name="connsiteY27-302" fmla="*/ 525121 h 3256491"/>
                <a:gd name="connsiteX28-303" fmla="*/ 1649052 w 2919832"/>
                <a:gd name="connsiteY28-304" fmla="*/ 391559 h 3256491"/>
                <a:gd name="connsiteX29-305" fmla="*/ 1649457 w 2919832"/>
                <a:gd name="connsiteY29-306" fmla="*/ 525121 h 3256491"/>
                <a:gd name="connsiteX30-307" fmla="*/ 1649277 w 2919832"/>
                <a:gd name="connsiteY30-308" fmla="*/ 668946 h 3256491"/>
                <a:gd name="connsiteX31-309" fmla="*/ 1649232 w 2919832"/>
                <a:gd name="connsiteY31-310" fmla="*/ 668946 h 3256491"/>
                <a:gd name="connsiteX32-311" fmla="*/ 1122484 w 2919832"/>
                <a:gd name="connsiteY32-312" fmla="*/ 1271168 h 3256491"/>
                <a:gd name="connsiteX33-313" fmla="*/ 1126628 w 2919832"/>
                <a:gd name="connsiteY33-314" fmla="*/ 1266756 h 3256491"/>
                <a:gd name="connsiteX34-315" fmla="*/ 1122484 w 2919832"/>
                <a:gd name="connsiteY34-316" fmla="*/ 1271168 h 3256491"/>
                <a:gd name="connsiteX35-317" fmla="*/ 1129105 w 2919832"/>
                <a:gd name="connsiteY35-318" fmla="*/ 1279406 h 3256491"/>
                <a:gd name="connsiteX36-319" fmla="*/ 1128879 w 2919832"/>
                <a:gd name="connsiteY36-320" fmla="*/ 1279586 h 3256491"/>
                <a:gd name="connsiteX37-321" fmla="*/ 1129105 w 2919832"/>
                <a:gd name="connsiteY37-322" fmla="*/ 1279406 h 3256491"/>
                <a:gd name="connsiteX38-323" fmla="*/ 1126943 w 2919832"/>
                <a:gd name="connsiteY38-324" fmla="*/ 1281431 h 3256491"/>
                <a:gd name="connsiteX39-325" fmla="*/ 1126943 w 2919832"/>
                <a:gd name="connsiteY39-326" fmla="*/ 1281431 h 3256491"/>
                <a:gd name="connsiteX40-327" fmla="*/ 1126943 w 2919832"/>
                <a:gd name="connsiteY40-328" fmla="*/ 1281431 h 3256491"/>
                <a:gd name="connsiteX41-329" fmla="*/ 1126943 w 2919832"/>
                <a:gd name="connsiteY41-330" fmla="*/ 1281431 h 3256491"/>
                <a:gd name="connsiteX42-331" fmla="*/ 1363520 w 2919832"/>
                <a:gd name="connsiteY42-332" fmla="*/ 1951717 h 3256491"/>
                <a:gd name="connsiteX43-333" fmla="*/ 1362484 w 2919832"/>
                <a:gd name="connsiteY43-334" fmla="*/ 1950952 h 3256491"/>
                <a:gd name="connsiteX44-335" fmla="*/ 1363520 w 2919832"/>
                <a:gd name="connsiteY44-336" fmla="*/ 1951717 h 3256491"/>
                <a:gd name="connsiteX45-337" fmla="*/ 473687 w 2919832"/>
                <a:gd name="connsiteY45-338" fmla="*/ 1478781 h 3256491"/>
                <a:gd name="connsiteX46-339" fmla="*/ 470624 w 2919832"/>
                <a:gd name="connsiteY46-340" fmla="*/ 1495572 h 3256491"/>
                <a:gd name="connsiteX47-341" fmla="*/ 473687 w 2919832"/>
                <a:gd name="connsiteY47-342" fmla="*/ 1478781 h 3256491"/>
                <a:gd name="connsiteX48-343" fmla="*/ 470489 w 2919832"/>
                <a:gd name="connsiteY48-344" fmla="*/ 1496697 h 3256491"/>
                <a:gd name="connsiteX49-345" fmla="*/ 470084 w 2919832"/>
                <a:gd name="connsiteY49-346" fmla="*/ 1506150 h 3256491"/>
                <a:gd name="connsiteX50-347" fmla="*/ 470489 w 2919832"/>
                <a:gd name="connsiteY50-348" fmla="*/ 1496697 h 3256491"/>
                <a:gd name="connsiteX51-349" fmla="*/ 470129 w 2919832"/>
                <a:gd name="connsiteY51-350" fmla="*/ 1506195 h 3256491"/>
                <a:gd name="connsiteX52-351" fmla="*/ 552681 w 2919832"/>
                <a:gd name="connsiteY52-352" fmla="*/ 1553282 h 3256491"/>
                <a:gd name="connsiteX53-353" fmla="*/ 716569 w 2919832"/>
                <a:gd name="connsiteY53-354" fmla="*/ 1522626 h 3256491"/>
                <a:gd name="connsiteX54-355" fmla="*/ 552681 w 2919832"/>
                <a:gd name="connsiteY54-356" fmla="*/ 1553327 h 3256491"/>
                <a:gd name="connsiteX55-357" fmla="*/ 470129 w 2919832"/>
                <a:gd name="connsiteY55-358" fmla="*/ 1506240 h 3256491"/>
                <a:gd name="connsiteX56-359" fmla="*/ 470129 w 2919832"/>
                <a:gd name="connsiteY56-360" fmla="*/ 1506195 h 3256491"/>
                <a:gd name="connsiteX57-361" fmla="*/ 1245254 w 2919832"/>
                <a:gd name="connsiteY57-362" fmla="*/ 2003800 h 3256491"/>
                <a:gd name="connsiteX58-363" fmla="*/ 1355053 w 2919832"/>
                <a:gd name="connsiteY58-364" fmla="*/ 1946405 h 3256491"/>
                <a:gd name="connsiteX59-365" fmla="*/ 1245254 w 2919832"/>
                <a:gd name="connsiteY59-366" fmla="*/ 2003800 h 3256491"/>
                <a:gd name="connsiteX0-367" fmla="*/ 2918904 w 2919832"/>
                <a:gd name="connsiteY0-368" fmla="*/ 2128629 h 3256491"/>
                <a:gd name="connsiteX1-369" fmla="*/ 2916291 w 2919832"/>
                <a:gd name="connsiteY1-370" fmla="*/ 1511147 h 3256491"/>
                <a:gd name="connsiteX2-371" fmla="*/ 2917282 w 2919832"/>
                <a:gd name="connsiteY2-372" fmla="*/ 1003639 h 3256491"/>
                <a:gd name="connsiteX3-373" fmla="*/ 2732497 w 2919832"/>
                <a:gd name="connsiteY3-374" fmla="*/ 678669 h 3256491"/>
                <a:gd name="connsiteX4-375" fmla="*/ 1656528 w 2919832"/>
                <a:gd name="connsiteY4-376" fmla="*/ 57226 h 3256491"/>
                <a:gd name="connsiteX5-377" fmla="*/ 1263584 w 2919832"/>
                <a:gd name="connsiteY5-378" fmla="*/ 56596 h 3256491"/>
                <a:gd name="connsiteX6-379" fmla="*/ 196217 w 2919832"/>
                <a:gd name="connsiteY6-380" fmla="*/ 672502 h 3256491"/>
                <a:gd name="connsiteX7-381" fmla="*/ 578 w 2919832"/>
                <a:gd name="connsiteY7-382" fmla="*/ 992610 h 3256491"/>
                <a:gd name="connsiteX8-383" fmla="*/ 5667 w 2919832"/>
                <a:gd name="connsiteY8-384" fmla="*/ 2266468 h 3256491"/>
                <a:gd name="connsiteX9-385" fmla="*/ 210088 w 2919832"/>
                <a:gd name="connsiteY9-386" fmla="*/ 2588961 h 3256491"/>
                <a:gd name="connsiteX10-387" fmla="*/ 654959 w 2919832"/>
                <a:gd name="connsiteY10-388" fmla="*/ 2851899 h 3256491"/>
                <a:gd name="connsiteX11-389" fmla="*/ 1263809 w 2919832"/>
                <a:gd name="connsiteY11-390" fmla="*/ 3200771 h 3256491"/>
                <a:gd name="connsiteX12-391" fmla="*/ 1665806 w 2919832"/>
                <a:gd name="connsiteY12-392" fmla="*/ 3196765 h 3256491"/>
                <a:gd name="connsiteX13-393" fmla="*/ 2792666 w 2919832"/>
                <a:gd name="connsiteY13-394" fmla="*/ 2546466 h 3256491"/>
                <a:gd name="connsiteX14-395" fmla="*/ 2918904 w 2919832"/>
                <a:gd name="connsiteY14-396" fmla="*/ 2128674 h 3256491"/>
                <a:gd name="connsiteX15-397" fmla="*/ 2918904 w 2919832"/>
                <a:gd name="connsiteY15-398" fmla="*/ 2128629 h 3256491"/>
                <a:gd name="connsiteX16-399" fmla="*/ 607896 w 2919832"/>
                <a:gd name="connsiteY16-400" fmla="*/ 1713088 h 3256491"/>
                <a:gd name="connsiteX17-401" fmla="*/ 612760 w 2919832"/>
                <a:gd name="connsiteY17-402" fmla="*/ 1716419 h 3256491"/>
                <a:gd name="connsiteX18-403" fmla="*/ 607896 w 2919832"/>
                <a:gd name="connsiteY18-404" fmla="*/ 1713088 h 3256491"/>
                <a:gd name="connsiteX19-405" fmla="*/ 732107 w 2919832"/>
                <a:gd name="connsiteY19-406" fmla="*/ 1493141 h 3256491"/>
                <a:gd name="connsiteX20-407" fmla="*/ 724946 w 2919832"/>
                <a:gd name="connsiteY20-408" fmla="*/ 1509166 h 3256491"/>
                <a:gd name="connsiteX21-409" fmla="*/ 732107 w 2919832"/>
                <a:gd name="connsiteY21-410" fmla="*/ 1493141 h 3256491"/>
                <a:gd name="connsiteX22-411" fmla="*/ 1382345 w 2919832"/>
                <a:gd name="connsiteY22-412" fmla="*/ 2673726 h 3256491"/>
                <a:gd name="connsiteX23-413" fmla="*/ 1495838 w 2919832"/>
                <a:gd name="connsiteY23-414" fmla="*/ 2707488 h 3256491"/>
                <a:gd name="connsiteX24-415" fmla="*/ 1382345 w 2919832"/>
                <a:gd name="connsiteY24-416" fmla="*/ 2673726 h 3256491"/>
                <a:gd name="connsiteX25-417" fmla="*/ 1382345 w 2919832"/>
                <a:gd name="connsiteY25-418" fmla="*/ 2673726 h 3256491"/>
                <a:gd name="connsiteX26-419" fmla="*/ 1649232 w 2919832"/>
                <a:gd name="connsiteY26-420" fmla="*/ 668946 h 3256491"/>
                <a:gd name="connsiteX27-421" fmla="*/ 1649412 w 2919832"/>
                <a:gd name="connsiteY27-422" fmla="*/ 525121 h 3256491"/>
                <a:gd name="connsiteX28-423" fmla="*/ 1649052 w 2919832"/>
                <a:gd name="connsiteY28-424" fmla="*/ 391559 h 3256491"/>
                <a:gd name="connsiteX29-425" fmla="*/ 1649457 w 2919832"/>
                <a:gd name="connsiteY29-426" fmla="*/ 525121 h 3256491"/>
                <a:gd name="connsiteX30-427" fmla="*/ 1649277 w 2919832"/>
                <a:gd name="connsiteY30-428" fmla="*/ 668946 h 3256491"/>
                <a:gd name="connsiteX31-429" fmla="*/ 1649232 w 2919832"/>
                <a:gd name="connsiteY31-430" fmla="*/ 668946 h 3256491"/>
                <a:gd name="connsiteX32-431" fmla="*/ 1122484 w 2919832"/>
                <a:gd name="connsiteY32-432" fmla="*/ 1271168 h 3256491"/>
                <a:gd name="connsiteX33-433" fmla="*/ 1126628 w 2919832"/>
                <a:gd name="connsiteY33-434" fmla="*/ 1266756 h 3256491"/>
                <a:gd name="connsiteX34-435" fmla="*/ 1122484 w 2919832"/>
                <a:gd name="connsiteY34-436" fmla="*/ 1271168 h 3256491"/>
                <a:gd name="connsiteX35-437" fmla="*/ 1129105 w 2919832"/>
                <a:gd name="connsiteY35-438" fmla="*/ 1279406 h 3256491"/>
                <a:gd name="connsiteX36-439" fmla="*/ 1128879 w 2919832"/>
                <a:gd name="connsiteY36-440" fmla="*/ 1279586 h 3256491"/>
                <a:gd name="connsiteX37-441" fmla="*/ 1129105 w 2919832"/>
                <a:gd name="connsiteY37-442" fmla="*/ 1279406 h 3256491"/>
                <a:gd name="connsiteX38-443" fmla="*/ 1126943 w 2919832"/>
                <a:gd name="connsiteY38-444" fmla="*/ 1281431 h 3256491"/>
                <a:gd name="connsiteX39-445" fmla="*/ 1126943 w 2919832"/>
                <a:gd name="connsiteY39-446" fmla="*/ 1281431 h 3256491"/>
                <a:gd name="connsiteX40-447" fmla="*/ 1126943 w 2919832"/>
                <a:gd name="connsiteY40-448" fmla="*/ 1281431 h 3256491"/>
                <a:gd name="connsiteX41-449" fmla="*/ 1126943 w 2919832"/>
                <a:gd name="connsiteY41-450" fmla="*/ 1281431 h 3256491"/>
                <a:gd name="connsiteX42-451" fmla="*/ 1363520 w 2919832"/>
                <a:gd name="connsiteY42-452" fmla="*/ 1951717 h 3256491"/>
                <a:gd name="connsiteX43-453" fmla="*/ 1362484 w 2919832"/>
                <a:gd name="connsiteY43-454" fmla="*/ 1950952 h 3256491"/>
                <a:gd name="connsiteX44-455" fmla="*/ 1363520 w 2919832"/>
                <a:gd name="connsiteY44-456" fmla="*/ 1951717 h 3256491"/>
                <a:gd name="connsiteX45-457" fmla="*/ 473687 w 2919832"/>
                <a:gd name="connsiteY45-458" fmla="*/ 1478781 h 3256491"/>
                <a:gd name="connsiteX46-459" fmla="*/ 470624 w 2919832"/>
                <a:gd name="connsiteY46-460" fmla="*/ 1495572 h 3256491"/>
                <a:gd name="connsiteX47-461" fmla="*/ 473687 w 2919832"/>
                <a:gd name="connsiteY47-462" fmla="*/ 1478781 h 3256491"/>
                <a:gd name="connsiteX48-463" fmla="*/ 470489 w 2919832"/>
                <a:gd name="connsiteY48-464" fmla="*/ 1496697 h 3256491"/>
                <a:gd name="connsiteX49-465" fmla="*/ 470084 w 2919832"/>
                <a:gd name="connsiteY49-466" fmla="*/ 1506150 h 3256491"/>
                <a:gd name="connsiteX50-467" fmla="*/ 470489 w 2919832"/>
                <a:gd name="connsiteY50-468" fmla="*/ 1496697 h 3256491"/>
                <a:gd name="connsiteX51-469" fmla="*/ 470129 w 2919832"/>
                <a:gd name="connsiteY51-470" fmla="*/ 1506195 h 3256491"/>
                <a:gd name="connsiteX52-471" fmla="*/ 552681 w 2919832"/>
                <a:gd name="connsiteY52-472" fmla="*/ 1553282 h 3256491"/>
                <a:gd name="connsiteX53-473" fmla="*/ 716569 w 2919832"/>
                <a:gd name="connsiteY53-474" fmla="*/ 1522626 h 3256491"/>
                <a:gd name="connsiteX54-475" fmla="*/ 552681 w 2919832"/>
                <a:gd name="connsiteY54-476" fmla="*/ 1553327 h 3256491"/>
                <a:gd name="connsiteX55-477" fmla="*/ 470129 w 2919832"/>
                <a:gd name="connsiteY55-478" fmla="*/ 1506240 h 3256491"/>
                <a:gd name="connsiteX56-479" fmla="*/ 470129 w 2919832"/>
                <a:gd name="connsiteY56-480" fmla="*/ 1506195 h 3256491"/>
                <a:gd name="connsiteX0-481" fmla="*/ 2918904 w 2919832"/>
                <a:gd name="connsiteY0-482" fmla="*/ 2128629 h 3256491"/>
                <a:gd name="connsiteX1-483" fmla="*/ 2916291 w 2919832"/>
                <a:gd name="connsiteY1-484" fmla="*/ 1511147 h 3256491"/>
                <a:gd name="connsiteX2-485" fmla="*/ 2917282 w 2919832"/>
                <a:gd name="connsiteY2-486" fmla="*/ 1003639 h 3256491"/>
                <a:gd name="connsiteX3-487" fmla="*/ 2732497 w 2919832"/>
                <a:gd name="connsiteY3-488" fmla="*/ 678669 h 3256491"/>
                <a:gd name="connsiteX4-489" fmla="*/ 1656528 w 2919832"/>
                <a:gd name="connsiteY4-490" fmla="*/ 57226 h 3256491"/>
                <a:gd name="connsiteX5-491" fmla="*/ 1263584 w 2919832"/>
                <a:gd name="connsiteY5-492" fmla="*/ 56596 h 3256491"/>
                <a:gd name="connsiteX6-493" fmla="*/ 196217 w 2919832"/>
                <a:gd name="connsiteY6-494" fmla="*/ 672502 h 3256491"/>
                <a:gd name="connsiteX7-495" fmla="*/ 578 w 2919832"/>
                <a:gd name="connsiteY7-496" fmla="*/ 992610 h 3256491"/>
                <a:gd name="connsiteX8-497" fmla="*/ 5667 w 2919832"/>
                <a:gd name="connsiteY8-498" fmla="*/ 2266468 h 3256491"/>
                <a:gd name="connsiteX9-499" fmla="*/ 210088 w 2919832"/>
                <a:gd name="connsiteY9-500" fmla="*/ 2588961 h 3256491"/>
                <a:gd name="connsiteX10-501" fmla="*/ 654959 w 2919832"/>
                <a:gd name="connsiteY10-502" fmla="*/ 2851899 h 3256491"/>
                <a:gd name="connsiteX11-503" fmla="*/ 1263809 w 2919832"/>
                <a:gd name="connsiteY11-504" fmla="*/ 3200771 h 3256491"/>
                <a:gd name="connsiteX12-505" fmla="*/ 1665806 w 2919832"/>
                <a:gd name="connsiteY12-506" fmla="*/ 3196765 h 3256491"/>
                <a:gd name="connsiteX13-507" fmla="*/ 2792666 w 2919832"/>
                <a:gd name="connsiteY13-508" fmla="*/ 2546466 h 3256491"/>
                <a:gd name="connsiteX14-509" fmla="*/ 2918904 w 2919832"/>
                <a:gd name="connsiteY14-510" fmla="*/ 2128674 h 3256491"/>
                <a:gd name="connsiteX15-511" fmla="*/ 2918904 w 2919832"/>
                <a:gd name="connsiteY15-512" fmla="*/ 2128629 h 3256491"/>
                <a:gd name="connsiteX16-513" fmla="*/ 607896 w 2919832"/>
                <a:gd name="connsiteY16-514" fmla="*/ 1713088 h 3256491"/>
                <a:gd name="connsiteX17-515" fmla="*/ 612760 w 2919832"/>
                <a:gd name="connsiteY17-516" fmla="*/ 1716419 h 3256491"/>
                <a:gd name="connsiteX18-517" fmla="*/ 607896 w 2919832"/>
                <a:gd name="connsiteY18-518" fmla="*/ 1713088 h 3256491"/>
                <a:gd name="connsiteX19-519" fmla="*/ 732107 w 2919832"/>
                <a:gd name="connsiteY19-520" fmla="*/ 1493141 h 3256491"/>
                <a:gd name="connsiteX20-521" fmla="*/ 724946 w 2919832"/>
                <a:gd name="connsiteY20-522" fmla="*/ 1509166 h 3256491"/>
                <a:gd name="connsiteX21-523" fmla="*/ 732107 w 2919832"/>
                <a:gd name="connsiteY21-524" fmla="*/ 1493141 h 3256491"/>
                <a:gd name="connsiteX22-525" fmla="*/ 1382345 w 2919832"/>
                <a:gd name="connsiteY22-526" fmla="*/ 2673726 h 3256491"/>
                <a:gd name="connsiteX23-527" fmla="*/ 1495838 w 2919832"/>
                <a:gd name="connsiteY23-528" fmla="*/ 2707488 h 3256491"/>
                <a:gd name="connsiteX24-529" fmla="*/ 1382345 w 2919832"/>
                <a:gd name="connsiteY24-530" fmla="*/ 2673726 h 3256491"/>
                <a:gd name="connsiteX25-531" fmla="*/ 1382345 w 2919832"/>
                <a:gd name="connsiteY25-532" fmla="*/ 2673726 h 3256491"/>
                <a:gd name="connsiteX26-533" fmla="*/ 1649232 w 2919832"/>
                <a:gd name="connsiteY26-534" fmla="*/ 668946 h 3256491"/>
                <a:gd name="connsiteX27-535" fmla="*/ 1649412 w 2919832"/>
                <a:gd name="connsiteY27-536" fmla="*/ 525121 h 3256491"/>
                <a:gd name="connsiteX28-537" fmla="*/ 1649052 w 2919832"/>
                <a:gd name="connsiteY28-538" fmla="*/ 391559 h 3256491"/>
                <a:gd name="connsiteX29-539" fmla="*/ 1649457 w 2919832"/>
                <a:gd name="connsiteY29-540" fmla="*/ 525121 h 3256491"/>
                <a:gd name="connsiteX30-541" fmla="*/ 1649277 w 2919832"/>
                <a:gd name="connsiteY30-542" fmla="*/ 668946 h 3256491"/>
                <a:gd name="connsiteX31-543" fmla="*/ 1649232 w 2919832"/>
                <a:gd name="connsiteY31-544" fmla="*/ 668946 h 3256491"/>
                <a:gd name="connsiteX32-545" fmla="*/ 1122484 w 2919832"/>
                <a:gd name="connsiteY32-546" fmla="*/ 1271168 h 3256491"/>
                <a:gd name="connsiteX33-547" fmla="*/ 1126628 w 2919832"/>
                <a:gd name="connsiteY33-548" fmla="*/ 1266756 h 3256491"/>
                <a:gd name="connsiteX34-549" fmla="*/ 1122484 w 2919832"/>
                <a:gd name="connsiteY34-550" fmla="*/ 1271168 h 3256491"/>
                <a:gd name="connsiteX35-551" fmla="*/ 1129105 w 2919832"/>
                <a:gd name="connsiteY35-552" fmla="*/ 1279406 h 3256491"/>
                <a:gd name="connsiteX36-553" fmla="*/ 1128879 w 2919832"/>
                <a:gd name="connsiteY36-554" fmla="*/ 1279586 h 3256491"/>
                <a:gd name="connsiteX37-555" fmla="*/ 1129105 w 2919832"/>
                <a:gd name="connsiteY37-556" fmla="*/ 1279406 h 3256491"/>
                <a:gd name="connsiteX38-557" fmla="*/ 1126943 w 2919832"/>
                <a:gd name="connsiteY38-558" fmla="*/ 1281431 h 3256491"/>
                <a:gd name="connsiteX39-559" fmla="*/ 1126943 w 2919832"/>
                <a:gd name="connsiteY39-560" fmla="*/ 1281431 h 3256491"/>
                <a:gd name="connsiteX40-561" fmla="*/ 1126943 w 2919832"/>
                <a:gd name="connsiteY40-562" fmla="*/ 1281431 h 3256491"/>
                <a:gd name="connsiteX41-563" fmla="*/ 1126943 w 2919832"/>
                <a:gd name="connsiteY41-564" fmla="*/ 1281431 h 3256491"/>
                <a:gd name="connsiteX42-565" fmla="*/ 473687 w 2919832"/>
                <a:gd name="connsiteY42-566" fmla="*/ 1478781 h 3256491"/>
                <a:gd name="connsiteX43-567" fmla="*/ 470624 w 2919832"/>
                <a:gd name="connsiteY43-568" fmla="*/ 1495572 h 3256491"/>
                <a:gd name="connsiteX44-569" fmla="*/ 473687 w 2919832"/>
                <a:gd name="connsiteY44-570" fmla="*/ 1478781 h 3256491"/>
                <a:gd name="connsiteX45-571" fmla="*/ 470489 w 2919832"/>
                <a:gd name="connsiteY45-572" fmla="*/ 1496697 h 3256491"/>
                <a:gd name="connsiteX46-573" fmla="*/ 470084 w 2919832"/>
                <a:gd name="connsiteY46-574" fmla="*/ 1506150 h 3256491"/>
                <a:gd name="connsiteX47-575" fmla="*/ 470489 w 2919832"/>
                <a:gd name="connsiteY47-576" fmla="*/ 1496697 h 3256491"/>
                <a:gd name="connsiteX48-577" fmla="*/ 470129 w 2919832"/>
                <a:gd name="connsiteY48-578" fmla="*/ 1506195 h 3256491"/>
                <a:gd name="connsiteX49-579" fmla="*/ 552681 w 2919832"/>
                <a:gd name="connsiteY49-580" fmla="*/ 1553282 h 3256491"/>
                <a:gd name="connsiteX50-581" fmla="*/ 716569 w 2919832"/>
                <a:gd name="connsiteY50-582" fmla="*/ 1522626 h 3256491"/>
                <a:gd name="connsiteX51-583" fmla="*/ 552681 w 2919832"/>
                <a:gd name="connsiteY51-584" fmla="*/ 1553327 h 3256491"/>
                <a:gd name="connsiteX52-585" fmla="*/ 470129 w 2919832"/>
                <a:gd name="connsiteY52-586" fmla="*/ 1506240 h 3256491"/>
                <a:gd name="connsiteX53-587" fmla="*/ 470129 w 2919832"/>
                <a:gd name="connsiteY53-588" fmla="*/ 1506195 h 3256491"/>
                <a:gd name="connsiteX0-589" fmla="*/ 2918904 w 2919832"/>
                <a:gd name="connsiteY0-590" fmla="*/ 2128629 h 3256491"/>
                <a:gd name="connsiteX1-591" fmla="*/ 2916291 w 2919832"/>
                <a:gd name="connsiteY1-592" fmla="*/ 1511147 h 3256491"/>
                <a:gd name="connsiteX2-593" fmla="*/ 2917282 w 2919832"/>
                <a:gd name="connsiteY2-594" fmla="*/ 1003639 h 3256491"/>
                <a:gd name="connsiteX3-595" fmla="*/ 2732497 w 2919832"/>
                <a:gd name="connsiteY3-596" fmla="*/ 678669 h 3256491"/>
                <a:gd name="connsiteX4-597" fmla="*/ 1656528 w 2919832"/>
                <a:gd name="connsiteY4-598" fmla="*/ 57226 h 3256491"/>
                <a:gd name="connsiteX5-599" fmla="*/ 1263584 w 2919832"/>
                <a:gd name="connsiteY5-600" fmla="*/ 56596 h 3256491"/>
                <a:gd name="connsiteX6-601" fmla="*/ 196217 w 2919832"/>
                <a:gd name="connsiteY6-602" fmla="*/ 672502 h 3256491"/>
                <a:gd name="connsiteX7-603" fmla="*/ 578 w 2919832"/>
                <a:gd name="connsiteY7-604" fmla="*/ 992610 h 3256491"/>
                <a:gd name="connsiteX8-605" fmla="*/ 5667 w 2919832"/>
                <a:gd name="connsiteY8-606" fmla="*/ 2266468 h 3256491"/>
                <a:gd name="connsiteX9-607" fmla="*/ 210088 w 2919832"/>
                <a:gd name="connsiteY9-608" fmla="*/ 2588961 h 3256491"/>
                <a:gd name="connsiteX10-609" fmla="*/ 654959 w 2919832"/>
                <a:gd name="connsiteY10-610" fmla="*/ 2851899 h 3256491"/>
                <a:gd name="connsiteX11-611" fmla="*/ 1263809 w 2919832"/>
                <a:gd name="connsiteY11-612" fmla="*/ 3200771 h 3256491"/>
                <a:gd name="connsiteX12-613" fmla="*/ 1665806 w 2919832"/>
                <a:gd name="connsiteY12-614" fmla="*/ 3196765 h 3256491"/>
                <a:gd name="connsiteX13-615" fmla="*/ 2792666 w 2919832"/>
                <a:gd name="connsiteY13-616" fmla="*/ 2546466 h 3256491"/>
                <a:gd name="connsiteX14-617" fmla="*/ 2918904 w 2919832"/>
                <a:gd name="connsiteY14-618" fmla="*/ 2128674 h 3256491"/>
                <a:gd name="connsiteX15-619" fmla="*/ 2918904 w 2919832"/>
                <a:gd name="connsiteY15-620" fmla="*/ 2128629 h 3256491"/>
                <a:gd name="connsiteX16-621" fmla="*/ 607896 w 2919832"/>
                <a:gd name="connsiteY16-622" fmla="*/ 1713088 h 3256491"/>
                <a:gd name="connsiteX17-623" fmla="*/ 612760 w 2919832"/>
                <a:gd name="connsiteY17-624" fmla="*/ 1716419 h 3256491"/>
                <a:gd name="connsiteX18-625" fmla="*/ 607896 w 2919832"/>
                <a:gd name="connsiteY18-626" fmla="*/ 1713088 h 3256491"/>
                <a:gd name="connsiteX19-627" fmla="*/ 732107 w 2919832"/>
                <a:gd name="connsiteY19-628" fmla="*/ 1493141 h 3256491"/>
                <a:gd name="connsiteX20-629" fmla="*/ 724946 w 2919832"/>
                <a:gd name="connsiteY20-630" fmla="*/ 1509166 h 3256491"/>
                <a:gd name="connsiteX21-631" fmla="*/ 732107 w 2919832"/>
                <a:gd name="connsiteY21-632" fmla="*/ 1493141 h 3256491"/>
                <a:gd name="connsiteX22-633" fmla="*/ 1382345 w 2919832"/>
                <a:gd name="connsiteY22-634" fmla="*/ 2673726 h 3256491"/>
                <a:gd name="connsiteX23-635" fmla="*/ 1495838 w 2919832"/>
                <a:gd name="connsiteY23-636" fmla="*/ 2707488 h 3256491"/>
                <a:gd name="connsiteX24-637" fmla="*/ 1382345 w 2919832"/>
                <a:gd name="connsiteY24-638" fmla="*/ 2673726 h 3256491"/>
                <a:gd name="connsiteX25-639" fmla="*/ 1382345 w 2919832"/>
                <a:gd name="connsiteY25-640" fmla="*/ 2673726 h 3256491"/>
                <a:gd name="connsiteX26-641" fmla="*/ 1649232 w 2919832"/>
                <a:gd name="connsiteY26-642" fmla="*/ 668946 h 3256491"/>
                <a:gd name="connsiteX27-643" fmla="*/ 1649412 w 2919832"/>
                <a:gd name="connsiteY27-644" fmla="*/ 525121 h 3256491"/>
                <a:gd name="connsiteX28-645" fmla="*/ 1649052 w 2919832"/>
                <a:gd name="connsiteY28-646" fmla="*/ 391559 h 3256491"/>
                <a:gd name="connsiteX29-647" fmla="*/ 1649457 w 2919832"/>
                <a:gd name="connsiteY29-648" fmla="*/ 525121 h 3256491"/>
                <a:gd name="connsiteX30-649" fmla="*/ 1649277 w 2919832"/>
                <a:gd name="connsiteY30-650" fmla="*/ 668946 h 3256491"/>
                <a:gd name="connsiteX31-651" fmla="*/ 1649232 w 2919832"/>
                <a:gd name="connsiteY31-652" fmla="*/ 668946 h 3256491"/>
                <a:gd name="connsiteX32-653" fmla="*/ 1122484 w 2919832"/>
                <a:gd name="connsiteY32-654" fmla="*/ 1271168 h 3256491"/>
                <a:gd name="connsiteX33-655" fmla="*/ 1126628 w 2919832"/>
                <a:gd name="connsiteY33-656" fmla="*/ 1266756 h 3256491"/>
                <a:gd name="connsiteX34-657" fmla="*/ 1122484 w 2919832"/>
                <a:gd name="connsiteY34-658" fmla="*/ 1271168 h 3256491"/>
                <a:gd name="connsiteX35-659" fmla="*/ 1129105 w 2919832"/>
                <a:gd name="connsiteY35-660" fmla="*/ 1279406 h 3256491"/>
                <a:gd name="connsiteX36-661" fmla="*/ 1128879 w 2919832"/>
                <a:gd name="connsiteY36-662" fmla="*/ 1279586 h 3256491"/>
                <a:gd name="connsiteX37-663" fmla="*/ 1129105 w 2919832"/>
                <a:gd name="connsiteY37-664" fmla="*/ 1279406 h 3256491"/>
                <a:gd name="connsiteX38-665" fmla="*/ 1126943 w 2919832"/>
                <a:gd name="connsiteY38-666" fmla="*/ 1281431 h 3256491"/>
                <a:gd name="connsiteX39-667" fmla="*/ 1126943 w 2919832"/>
                <a:gd name="connsiteY39-668" fmla="*/ 1281431 h 3256491"/>
                <a:gd name="connsiteX40-669" fmla="*/ 1126943 w 2919832"/>
                <a:gd name="connsiteY40-670" fmla="*/ 1281431 h 3256491"/>
                <a:gd name="connsiteX41-671" fmla="*/ 473687 w 2919832"/>
                <a:gd name="connsiteY41-672" fmla="*/ 1478781 h 3256491"/>
                <a:gd name="connsiteX42-673" fmla="*/ 470624 w 2919832"/>
                <a:gd name="connsiteY42-674" fmla="*/ 1495572 h 3256491"/>
                <a:gd name="connsiteX43-675" fmla="*/ 473687 w 2919832"/>
                <a:gd name="connsiteY43-676" fmla="*/ 1478781 h 3256491"/>
                <a:gd name="connsiteX44-677" fmla="*/ 470489 w 2919832"/>
                <a:gd name="connsiteY44-678" fmla="*/ 1496697 h 3256491"/>
                <a:gd name="connsiteX45-679" fmla="*/ 470084 w 2919832"/>
                <a:gd name="connsiteY45-680" fmla="*/ 1506150 h 3256491"/>
                <a:gd name="connsiteX46-681" fmla="*/ 470489 w 2919832"/>
                <a:gd name="connsiteY46-682" fmla="*/ 1496697 h 3256491"/>
                <a:gd name="connsiteX47-683" fmla="*/ 470129 w 2919832"/>
                <a:gd name="connsiteY47-684" fmla="*/ 1506195 h 3256491"/>
                <a:gd name="connsiteX48-685" fmla="*/ 552681 w 2919832"/>
                <a:gd name="connsiteY48-686" fmla="*/ 1553282 h 3256491"/>
                <a:gd name="connsiteX49-687" fmla="*/ 716569 w 2919832"/>
                <a:gd name="connsiteY49-688" fmla="*/ 1522626 h 3256491"/>
                <a:gd name="connsiteX50-689" fmla="*/ 552681 w 2919832"/>
                <a:gd name="connsiteY50-690" fmla="*/ 1553327 h 3256491"/>
                <a:gd name="connsiteX51-691" fmla="*/ 470129 w 2919832"/>
                <a:gd name="connsiteY51-692" fmla="*/ 1506240 h 3256491"/>
                <a:gd name="connsiteX52-693" fmla="*/ 470129 w 2919832"/>
                <a:gd name="connsiteY52-694" fmla="*/ 1506195 h 3256491"/>
                <a:gd name="connsiteX0-695" fmla="*/ 2918904 w 2919832"/>
                <a:gd name="connsiteY0-696" fmla="*/ 2128629 h 3256491"/>
                <a:gd name="connsiteX1-697" fmla="*/ 2916291 w 2919832"/>
                <a:gd name="connsiteY1-698" fmla="*/ 1511147 h 3256491"/>
                <a:gd name="connsiteX2-699" fmla="*/ 2917282 w 2919832"/>
                <a:gd name="connsiteY2-700" fmla="*/ 1003639 h 3256491"/>
                <a:gd name="connsiteX3-701" fmla="*/ 2732497 w 2919832"/>
                <a:gd name="connsiteY3-702" fmla="*/ 678669 h 3256491"/>
                <a:gd name="connsiteX4-703" fmla="*/ 1656528 w 2919832"/>
                <a:gd name="connsiteY4-704" fmla="*/ 57226 h 3256491"/>
                <a:gd name="connsiteX5-705" fmla="*/ 1263584 w 2919832"/>
                <a:gd name="connsiteY5-706" fmla="*/ 56596 h 3256491"/>
                <a:gd name="connsiteX6-707" fmla="*/ 196217 w 2919832"/>
                <a:gd name="connsiteY6-708" fmla="*/ 672502 h 3256491"/>
                <a:gd name="connsiteX7-709" fmla="*/ 578 w 2919832"/>
                <a:gd name="connsiteY7-710" fmla="*/ 992610 h 3256491"/>
                <a:gd name="connsiteX8-711" fmla="*/ 5667 w 2919832"/>
                <a:gd name="connsiteY8-712" fmla="*/ 2266468 h 3256491"/>
                <a:gd name="connsiteX9-713" fmla="*/ 210088 w 2919832"/>
                <a:gd name="connsiteY9-714" fmla="*/ 2588961 h 3256491"/>
                <a:gd name="connsiteX10-715" fmla="*/ 654959 w 2919832"/>
                <a:gd name="connsiteY10-716" fmla="*/ 2851899 h 3256491"/>
                <a:gd name="connsiteX11-717" fmla="*/ 1263809 w 2919832"/>
                <a:gd name="connsiteY11-718" fmla="*/ 3200771 h 3256491"/>
                <a:gd name="connsiteX12-719" fmla="*/ 1665806 w 2919832"/>
                <a:gd name="connsiteY12-720" fmla="*/ 3196765 h 3256491"/>
                <a:gd name="connsiteX13-721" fmla="*/ 2792666 w 2919832"/>
                <a:gd name="connsiteY13-722" fmla="*/ 2546466 h 3256491"/>
                <a:gd name="connsiteX14-723" fmla="*/ 2918904 w 2919832"/>
                <a:gd name="connsiteY14-724" fmla="*/ 2128674 h 3256491"/>
                <a:gd name="connsiteX15-725" fmla="*/ 2918904 w 2919832"/>
                <a:gd name="connsiteY15-726" fmla="*/ 2128629 h 3256491"/>
                <a:gd name="connsiteX16-727" fmla="*/ 607896 w 2919832"/>
                <a:gd name="connsiteY16-728" fmla="*/ 1713088 h 3256491"/>
                <a:gd name="connsiteX17-729" fmla="*/ 612760 w 2919832"/>
                <a:gd name="connsiteY17-730" fmla="*/ 1716419 h 3256491"/>
                <a:gd name="connsiteX18-731" fmla="*/ 607896 w 2919832"/>
                <a:gd name="connsiteY18-732" fmla="*/ 1713088 h 3256491"/>
                <a:gd name="connsiteX19-733" fmla="*/ 732107 w 2919832"/>
                <a:gd name="connsiteY19-734" fmla="*/ 1493141 h 3256491"/>
                <a:gd name="connsiteX20-735" fmla="*/ 724946 w 2919832"/>
                <a:gd name="connsiteY20-736" fmla="*/ 1509166 h 3256491"/>
                <a:gd name="connsiteX21-737" fmla="*/ 732107 w 2919832"/>
                <a:gd name="connsiteY21-738" fmla="*/ 1493141 h 3256491"/>
                <a:gd name="connsiteX22-739" fmla="*/ 1382345 w 2919832"/>
                <a:gd name="connsiteY22-740" fmla="*/ 2673726 h 3256491"/>
                <a:gd name="connsiteX23-741" fmla="*/ 1495838 w 2919832"/>
                <a:gd name="connsiteY23-742" fmla="*/ 2707488 h 3256491"/>
                <a:gd name="connsiteX24-743" fmla="*/ 1382345 w 2919832"/>
                <a:gd name="connsiteY24-744" fmla="*/ 2673726 h 3256491"/>
                <a:gd name="connsiteX25-745" fmla="*/ 1382345 w 2919832"/>
                <a:gd name="connsiteY25-746" fmla="*/ 2673726 h 3256491"/>
                <a:gd name="connsiteX26-747" fmla="*/ 1649232 w 2919832"/>
                <a:gd name="connsiteY26-748" fmla="*/ 668946 h 3256491"/>
                <a:gd name="connsiteX27-749" fmla="*/ 1649412 w 2919832"/>
                <a:gd name="connsiteY27-750" fmla="*/ 525121 h 3256491"/>
                <a:gd name="connsiteX28-751" fmla="*/ 1649457 w 2919832"/>
                <a:gd name="connsiteY28-752" fmla="*/ 525121 h 3256491"/>
                <a:gd name="connsiteX29-753" fmla="*/ 1649277 w 2919832"/>
                <a:gd name="connsiteY29-754" fmla="*/ 668946 h 3256491"/>
                <a:gd name="connsiteX30-755" fmla="*/ 1649232 w 2919832"/>
                <a:gd name="connsiteY30-756" fmla="*/ 668946 h 3256491"/>
                <a:gd name="connsiteX31-757" fmla="*/ 1122484 w 2919832"/>
                <a:gd name="connsiteY31-758" fmla="*/ 1271168 h 3256491"/>
                <a:gd name="connsiteX32-759" fmla="*/ 1126628 w 2919832"/>
                <a:gd name="connsiteY32-760" fmla="*/ 1266756 h 3256491"/>
                <a:gd name="connsiteX33-761" fmla="*/ 1122484 w 2919832"/>
                <a:gd name="connsiteY33-762" fmla="*/ 1271168 h 3256491"/>
                <a:gd name="connsiteX34-763" fmla="*/ 1129105 w 2919832"/>
                <a:gd name="connsiteY34-764" fmla="*/ 1279406 h 3256491"/>
                <a:gd name="connsiteX35-765" fmla="*/ 1128879 w 2919832"/>
                <a:gd name="connsiteY35-766" fmla="*/ 1279586 h 3256491"/>
                <a:gd name="connsiteX36-767" fmla="*/ 1129105 w 2919832"/>
                <a:gd name="connsiteY36-768" fmla="*/ 1279406 h 3256491"/>
                <a:gd name="connsiteX37-769" fmla="*/ 1126943 w 2919832"/>
                <a:gd name="connsiteY37-770" fmla="*/ 1281431 h 3256491"/>
                <a:gd name="connsiteX38-771" fmla="*/ 1126943 w 2919832"/>
                <a:gd name="connsiteY38-772" fmla="*/ 1281431 h 3256491"/>
                <a:gd name="connsiteX39-773" fmla="*/ 1126943 w 2919832"/>
                <a:gd name="connsiteY39-774" fmla="*/ 1281431 h 3256491"/>
                <a:gd name="connsiteX40-775" fmla="*/ 473687 w 2919832"/>
                <a:gd name="connsiteY40-776" fmla="*/ 1478781 h 3256491"/>
                <a:gd name="connsiteX41-777" fmla="*/ 470624 w 2919832"/>
                <a:gd name="connsiteY41-778" fmla="*/ 1495572 h 3256491"/>
                <a:gd name="connsiteX42-779" fmla="*/ 473687 w 2919832"/>
                <a:gd name="connsiteY42-780" fmla="*/ 1478781 h 3256491"/>
                <a:gd name="connsiteX43-781" fmla="*/ 470489 w 2919832"/>
                <a:gd name="connsiteY43-782" fmla="*/ 1496697 h 3256491"/>
                <a:gd name="connsiteX44-783" fmla="*/ 470084 w 2919832"/>
                <a:gd name="connsiteY44-784" fmla="*/ 1506150 h 3256491"/>
                <a:gd name="connsiteX45-785" fmla="*/ 470489 w 2919832"/>
                <a:gd name="connsiteY45-786" fmla="*/ 1496697 h 3256491"/>
                <a:gd name="connsiteX46-787" fmla="*/ 470129 w 2919832"/>
                <a:gd name="connsiteY46-788" fmla="*/ 1506195 h 3256491"/>
                <a:gd name="connsiteX47-789" fmla="*/ 552681 w 2919832"/>
                <a:gd name="connsiteY47-790" fmla="*/ 1553282 h 3256491"/>
                <a:gd name="connsiteX48-791" fmla="*/ 716569 w 2919832"/>
                <a:gd name="connsiteY48-792" fmla="*/ 1522626 h 3256491"/>
                <a:gd name="connsiteX49-793" fmla="*/ 552681 w 2919832"/>
                <a:gd name="connsiteY49-794" fmla="*/ 1553327 h 3256491"/>
                <a:gd name="connsiteX50-795" fmla="*/ 470129 w 2919832"/>
                <a:gd name="connsiteY50-796" fmla="*/ 1506240 h 3256491"/>
                <a:gd name="connsiteX51-797" fmla="*/ 470129 w 2919832"/>
                <a:gd name="connsiteY51-798" fmla="*/ 1506195 h 3256491"/>
                <a:gd name="connsiteX0-799" fmla="*/ 2918904 w 2919832"/>
                <a:gd name="connsiteY0-800" fmla="*/ 2128629 h 3256491"/>
                <a:gd name="connsiteX1-801" fmla="*/ 2916291 w 2919832"/>
                <a:gd name="connsiteY1-802" fmla="*/ 1511147 h 3256491"/>
                <a:gd name="connsiteX2-803" fmla="*/ 2917282 w 2919832"/>
                <a:gd name="connsiteY2-804" fmla="*/ 1003639 h 3256491"/>
                <a:gd name="connsiteX3-805" fmla="*/ 2732497 w 2919832"/>
                <a:gd name="connsiteY3-806" fmla="*/ 678669 h 3256491"/>
                <a:gd name="connsiteX4-807" fmla="*/ 1656528 w 2919832"/>
                <a:gd name="connsiteY4-808" fmla="*/ 57226 h 3256491"/>
                <a:gd name="connsiteX5-809" fmla="*/ 1263584 w 2919832"/>
                <a:gd name="connsiteY5-810" fmla="*/ 56596 h 3256491"/>
                <a:gd name="connsiteX6-811" fmla="*/ 196217 w 2919832"/>
                <a:gd name="connsiteY6-812" fmla="*/ 672502 h 3256491"/>
                <a:gd name="connsiteX7-813" fmla="*/ 578 w 2919832"/>
                <a:gd name="connsiteY7-814" fmla="*/ 992610 h 3256491"/>
                <a:gd name="connsiteX8-815" fmla="*/ 5667 w 2919832"/>
                <a:gd name="connsiteY8-816" fmla="*/ 2266468 h 3256491"/>
                <a:gd name="connsiteX9-817" fmla="*/ 210088 w 2919832"/>
                <a:gd name="connsiteY9-818" fmla="*/ 2588961 h 3256491"/>
                <a:gd name="connsiteX10-819" fmla="*/ 654959 w 2919832"/>
                <a:gd name="connsiteY10-820" fmla="*/ 2851899 h 3256491"/>
                <a:gd name="connsiteX11-821" fmla="*/ 1263809 w 2919832"/>
                <a:gd name="connsiteY11-822" fmla="*/ 3200771 h 3256491"/>
                <a:gd name="connsiteX12-823" fmla="*/ 1665806 w 2919832"/>
                <a:gd name="connsiteY12-824" fmla="*/ 3196765 h 3256491"/>
                <a:gd name="connsiteX13-825" fmla="*/ 2792666 w 2919832"/>
                <a:gd name="connsiteY13-826" fmla="*/ 2546466 h 3256491"/>
                <a:gd name="connsiteX14-827" fmla="*/ 2918904 w 2919832"/>
                <a:gd name="connsiteY14-828" fmla="*/ 2128674 h 3256491"/>
                <a:gd name="connsiteX15-829" fmla="*/ 2918904 w 2919832"/>
                <a:gd name="connsiteY15-830" fmla="*/ 2128629 h 3256491"/>
                <a:gd name="connsiteX16-831" fmla="*/ 607896 w 2919832"/>
                <a:gd name="connsiteY16-832" fmla="*/ 1713088 h 3256491"/>
                <a:gd name="connsiteX17-833" fmla="*/ 612760 w 2919832"/>
                <a:gd name="connsiteY17-834" fmla="*/ 1716419 h 3256491"/>
                <a:gd name="connsiteX18-835" fmla="*/ 607896 w 2919832"/>
                <a:gd name="connsiteY18-836" fmla="*/ 1713088 h 3256491"/>
                <a:gd name="connsiteX19-837" fmla="*/ 732107 w 2919832"/>
                <a:gd name="connsiteY19-838" fmla="*/ 1493141 h 3256491"/>
                <a:gd name="connsiteX20-839" fmla="*/ 724946 w 2919832"/>
                <a:gd name="connsiteY20-840" fmla="*/ 1509166 h 3256491"/>
                <a:gd name="connsiteX21-841" fmla="*/ 732107 w 2919832"/>
                <a:gd name="connsiteY21-842" fmla="*/ 1493141 h 3256491"/>
                <a:gd name="connsiteX22-843" fmla="*/ 1382345 w 2919832"/>
                <a:gd name="connsiteY22-844" fmla="*/ 2673726 h 3256491"/>
                <a:gd name="connsiteX23-845" fmla="*/ 1495838 w 2919832"/>
                <a:gd name="connsiteY23-846" fmla="*/ 2707488 h 3256491"/>
                <a:gd name="connsiteX24-847" fmla="*/ 1382345 w 2919832"/>
                <a:gd name="connsiteY24-848" fmla="*/ 2673726 h 3256491"/>
                <a:gd name="connsiteX25-849" fmla="*/ 1382345 w 2919832"/>
                <a:gd name="connsiteY25-850" fmla="*/ 2673726 h 3256491"/>
                <a:gd name="connsiteX26-851" fmla="*/ 1649232 w 2919832"/>
                <a:gd name="connsiteY26-852" fmla="*/ 668946 h 3256491"/>
                <a:gd name="connsiteX27-853" fmla="*/ 1649412 w 2919832"/>
                <a:gd name="connsiteY27-854" fmla="*/ 525121 h 3256491"/>
                <a:gd name="connsiteX28-855" fmla="*/ 1649277 w 2919832"/>
                <a:gd name="connsiteY28-856" fmla="*/ 668946 h 3256491"/>
                <a:gd name="connsiteX29-857" fmla="*/ 1649232 w 2919832"/>
                <a:gd name="connsiteY29-858" fmla="*/ 668946 h 3256491"/>
                <a:gd name="connsiteX30-859" fmla="*/ 1122484 w 2919832"/>
                <a:gd name="connsiteY30-860" fmla="*/ 1271168 h 3256491"/>
                <a:gd name="connsiteX31-861" fmla="*/ 1126628 w 2919832"/>
                <a:gd name="connsiteY31-862" fmla="*/ 1266756 h 3256491"/>
                <a:gd name="connsiteX32-863" fmla="*/ 1122484 w 2919832"/>
                <a:gd name="connsiteY32-864" fmla="*/ 1271168 h 3256491"/>
                <a:gd name="connsiteX33-865" fmla="*/ 1129105 w 2919832"/>
                <a:gd name="connsiteY33-866" fmla="*/ 1279406 h 3256491"/>
                <a:gd name="connsiteX34-867" fmla="*/ 1128879 w 2919832"/>
                <a:gd name="connsiteY34-868" fmla="*/ 1279586 h 3256491"/>
                <a:gd name="connsiteX35-869" fmla="*/ 1129105 w 2919832"/>
                <a:gd name="connsiteY35-870" fmla="*/ 1279406 h 3256491"/>
                <a:gd name="connsiteX36-871" fmla="*/ 1126943 w 2919832"/>
                <a:gd name="connsiteY36-872" fmla="*/ 1281431 h 3256491"/>
                <a:gd name="connsiteX37-873" fmla="*/ 1126943 w 2919832"/>
                <a:gd name="connsiteY37-874" fmla="*/ 1281431 h 3256491"/>
                <a:gd name="connsiteX38-875" fmla="*/ 1126943 w 2919832"/>
                <a:gd name="connsiteY38-876" fmla="*/ 1281431 h 3256491"/>
                <a:gd name="connsiteX39-877" fmla="*/ 473687 w 2919832"/>
                <a:gd name="connsiteY39-878" fmla="*/ 1478781 h 3256491"/>
                <a:gd name="connsiteX40-879" fmla="*/ 470624 w 2919832"/>
                <a:gd name="connsiteY40-880" fmla="*/ 1495572 h 3256491"/>
                <a:gd name="connsiteX41-881" fmla="*/ 473687 w 2919832"/>
                <a:gd name="connsiteY41-882" fmla="*/ 1478781 h 3256491"/>
                <a:gd name="connsiteX42-883" fmla="*/ 470489 w 2919832"/>
                <a:gd name="connsiteY42-884" fmla="*/ 1496697 h 3256491"/>
                <a:gd name="connsiteX43-885" fmla="*/ 470084 w 2919832"/>
                <a:gd name="connsiteY43-886" fmla="*/ 1506150 h 3256491"/>
                <a:gd name="connsiteX44-887" fmla="*/ 470489 w 2919832"/>
                <a:gd name="connsiteY44-888" fmla="*/ 1496697 h 3256491"/>
                <a:gd name="connsiteX45-889" fmla="*/ 470129 w 2919832"/>
                <a:gd name="connsiteY45-890" fmla="*/ 1506195 h 3256491"/>
                <a:gd name="connsiteX46-891" fmla="*/ 552681 w 2919832"/>
                <a:gd name="connsiteY46-892" fmla="*/ 1553282 h 3256491"/>
                <a:gd name="connsiteX47-893" fmla="*/ 716569 w 2919832"/>
                <a:gd name="connsiteY47-894" fmla="*/ 1522626 h 3256491"/>
                <a:gd name="connsiteX48-895" fmla="*/ 552681 w 2919832"/>
                <a:gd name="connsiteY48-896" fmla="*/ 1553327 h 3256491"/>
                <a:gd name="connsiteX49-897" fmla="*/ 470129 w 2919832"/>
                <a:gd name="connsiteY49-898" fmla="*/ 1506240 h 3256491"/>
                <a:gd name="connsiteX50-899" fmla="*/ 470129 w 2919832"/>
                <a:gd name="connsiteY50-900" fmla="*/ 1506195 h 3256491"/>
                <a:gd name="connsiteX0-901" fmla="*/ 2918904 w 2919832"/>
                <a:gd name="connsiteY0-902" fmla="*/ 2128629 h 3256491"/>
                <a:gd name="connsiteX1-903" fmla="*/ 2916291 w 2919832"/>
                <a:gd name="connsiteY1-904" fmla="*/ 1511147 h 3256491"/>
                <a:gd name="connsiteX2-905" fmla="*/ 2917282 w 2919832"/>
                <a:gd name="connsiteY2-906" fmla="*/ 1003639 h 3256491"/>
                <a:gd name="connsiteX3-907" fmla="*/ 2732497 w 2919832"/>
                <a:gd name="connsiteY3-908" fmla="*/ 678669 h 3256491"/>
                <a:gd name="connsiteX4-909" fmla="*/ 1656528 w 2919832"/>
                <a:gd name="connsiteY4-910" fmla="*/ 57226 h 3256491"/>
                <a:gd name="connsiteX5-911" fmla="*/ 1263584 w 2919832"/>
                <a:gd name="connsiteY5-912" fmla="*/ 56596 h 3256491"/>
                <a:gd name="connsiteX6-913" fmla="*/ 196217 w 2919832"/>
                <a:gd name="connsiteY6-914" fmla="*/ 672502 h 3256491"/>
                <a:gd name="connsiteX7-915" fmla="*/ 578 w 2919832"/>
                <a:gd name="connsiteY7-916" fmla="*/ 992610 h 3256491"/>
                <a:gd name="connsiteX8-917" fmla="*/ 5667 w 2919832"/>
                <a:gd name="connsiteY8-918" fmla="*/ 2266468 h 3256491"/>
                <a:gd name="connsiteX9-919" fmla="*/ 210088 w 2919832"/>
                <a:gd name="connsiteY9-920" fmla="*/ 2588961 h 3256491"/>
                <a:gd name="connsiteX10-921" fmla="*/ 654959 w 2919832"/>
                <a:gd name="connsiteY10-922" fmla="*/ 2851899 h 3256491"/>
                <a:gd name="connsiteX11-923" fmla="*/ 1263809 w 2919832"/>
                <a:gd name="connsiteY11-924" fmla="*/ 3200771 h 3256491"/>
                <a:gd name="connsiteX12-925" fmla="*/ 1665806 w 2919832"/>
                <a:gd name="connsiteY12-926" fmla="*/ 3196765 h 3256491"/>
                <a:gd name="connsiteX13-927" fmla="*/ 2792666 w 2919832"/>
                <a:gd name="connsiteY13-928" fmla="*/ 2546466 h 3256491"/>
                <a:gd name="connsiteX14-929" fmla="*/ 2918904 w 2919832"/>
                <a:gd name="connsiteY14-930" fmla="*/ 2128674 h 3256491"/>
                <a:gd name="connsiteX15-931" fmla="*/ 2918904 w 2919832"/>
                <a:gd name="connsiteY15-932" fmla="*/ 2128629 h 3256491"/>
                <a:gd name="connsiteX16-933" fmla="*/ 607896 w 2919832"/>
                <a:gd name="connsiteY16-934" fmla="*/ 1713088 h 3256491"/>
                <a:gd name="connsiteX17-935" fmla="*/ 612760 w 2919832"/>
                <a:gd name="connsiteY17-936" fmla="*/ 1716419 h 3256491"/>
                <a:gd name="connsiteX18-937" fmla="*/ 607896 w 2919832"/>
                <a:gd name="connsiteY18-938" fmla="*/ 1713088 h 3256491"/>
                <a:gd name="connsiteX19-939" fmla="*/ 732107 w 2919832"/>
                <a:gd name="connsiteY19-940" fmla="*/ 1493141 h 3256491"/>
                <a:gd name="connsiteX20-941" fmla="*/ 724946 w 2919832"/>
                <a:gd name="connsiteY20-942" fmla="*/ 1509166 h 3256491"/>
                <a:gd name="connsiteX21-943" fmla="*/ 732107 w 2919832"/>
                <a:gd name="connsiteY21-944" fmla="*/ 1493141 h 3256491"/>
                <a:gd name="connsiteX22-945" fmla="*/ 1382345 w 2919832"/>
                <a:gd name="connsiteY22-946" fmla="*/ 2673726 h 3256491"/>
                <a:gd name="connsiteX23-947" fmla="*/ 1495838 w 2919832"/>
                <a:gd name="connsiteY23-948" fmla="*/ 2707488 h 3256491"/>
                <a:gd name="connsiteX24-949" fmla="*/ 1382345 w 2919832"/>
                <a:gd name="connsiteY24-950" fmla="*/ 2673726 h 3256491"/>
                <a:gd name="connsiteX25-951" fmla="*/ 1382345 w 2919832"/>
                <a:gd name="connsiteY25-952" fmla="*/ 2673726 h 3256491"/>
                <a:gd name="connsiteX26-953" fmla="*/ 1649277 w 2919832"/>
                <a:gd name="connsiteY26-954" fmla="*/ 668946 h 3256491"/>
                <a:gd name="connsiteX27-955" fmla="*/ 1649412 w 2919832"/>
                <a:gd name="connsiteY27-956" fmla="*/ 525121 h 3256491"/>
                <a:gd name="connsiteX28-957" fmla="*/ 1649277 w 2919832"/>
                <a:gd name="connsiteY28-958" fmla="*/ 668946 h 3256491"/>
                <a:gd name="connsiteX29-959" fmla="*/ 1122484 w 2919832"/>
                <a:gd name="connsiteY29-960" fmla="*/ 1271168 h 3256491"/>
                <a:gd name="connsiteX30-961" fmla="*/ 1126628 w 2919832"/>
                <a:gd name="connsiteY30-962" fmla="*/ 1266756 h 3256491"/>
                <a:gd name="connsiteX31-963" fmla="*/ 1122484 w 2919832"/>
                <a:gd name="connsiteY31-964" fmla="*/ 1271168 h 3256491"/>
                <a:gd name="connsiteX32-965" fmla="*/ 1129105 w 2919832"/>
                <a:gd name="connsiteY32-966" fmla="*/ 1279406 h 3256491"/>
                <a:gd name="connsiteX33-967" fmla="*/ 1128879 w 2919832"/>
                <a:gd name="connsiteY33-968" fmla="*/ 1279586 h 3256491"/>
                <a:gd name="connsiteX34-969" fmla="*/ 1129105 w 2919832"/>
                <a:gd name="connsiteY34-970" fmla="*/ 1279406 h 3256491"/>
                <a:gd name="connsiteX35-971" fmla="*/ 1126943 w 2919832"/>
                <a:gd name="connsiteY35-972" fmla="*/ 1281431 h 3256491"/>
                <a:gd name="connsiteX36-973" fmla="*/ 1126943 w 2919832"/>
                <a:gd name="connsiteY36-974" fmla="*/ 1281431 h 3256491"/>
                <a:gd name="connsiteX37-975" fmla="*/ 1126943 w 2919832"/>
                <a:gd name="connsiteY37-976" fmla="*/ 1281431 h 3256491"/>
                <a:gd name="connsiteX38-977" fmla="*/ 473687 w 2919832"/>
                <a:gd name="connsiteY38-978" fmla="*/ 1478781 h 3256491"/>
                <a:gd name="connsiteX39-979" fmla="*/ 470624 w 2919832"/>
                <a:gd name="connsiteY39-980" fmla="*/ 1495572 h 3256491"/>
                <a:gd name="connsiteX40-981" fmla="*/ 473687 w 2919832"/>
                <a:gd name="connsiteY40-982" fmla="*/ 1478781 h 3256491"/>
                <a:gd name="connsiteX41-983" fmla="*/ 470489 w 2919832"/>
                <a:gd name="connsiteY41-984" fmla="*/ 1496697 h 3256491"/>
                <a:gd name="connsiteX42-985" fmla="*/ 470084 w 2919832"/>
                <a:gd name="connsiteY42-986" fmla="*/ 1506150 h 3256491"/>
                <a:gd name="connsiteX43-987" fmla="*/ 470489 w 2919832"/>
                <a:gd name="connsiteY43-988" fmla="*/ 1496697 h 3256491"/>
                <a:gd name="connsiteX44-989" fmla="*/ 470129 w 2919832"/>
                <a:gd name="connsiteY44-990" fmla="*/ 1506195 h 3256491"/>
                <a:gd name="connsiteX45-991" fmla="*/ 552681 w 2919832"/>
                <a:gd name="connsiteY45-992" fmla="*/ 1553282 h 3256491"/>
                <a:gd name="connsiteX46-993" fmla="*/ 716569 w 2919832"/>
                <a:gd name="connsiteY46-994" fmla="*/ 1522626 h 3256491"/>
                <a:gd name="connsiteX47-995" fmla="*/ 552681 w 2919832"/>
                <a:gd name="connsiteY47-996" fmla="*/ 1553327 h 3256491"/>
                <a:gd name="connsiteX48-997" fmla="*/ 470129 w 2919832"/>
                <a:gd name="connsiteY48-998" fmla="*/ 1506240 h 3256491"/>
                <a:gd name="connsiteX49-999" fmla="*/ 470129 w 2919832"/>
                <a:gd name="connsiteY49-1000" fmla="*/ 1506195 h 3256491"/>
                <a:gd name="connsiteX0-1001" fmla="*/ 2918904 w 2919832"/>
                <a:gd name="connsiteY0-1002" fmla="*/ 2128629 h 3256491"/>
                <a:gd name="connsiteX1-1003" fmla="*/ 2916291 w 2919832"/>
                <a:gd name="connsiteY1-1004" fmla="*/ 1511147 h 3256491"/>
                <a:gd name="connsiteX2-1005" fmla="*/ 2917282 w 2919832"/>
                <a:gd name="connsiteY2-1006" fmla="*/ 1003639 h 3256491"/>
                <a:gd name="connsiteX3-1007" fmla="*/ 2732497 w 2919832"/>
                <a:gd name="connsiteY3-1008" fmla="*/ 678669 h 3256491"/>
                <a:gd name="connsiteX4-1009" fmla="*/ 1656528 w 2919832"/>
                <a:gd name="connsiteY4-1010" fmla="*/ 57226 h 3256491"/>
                <a:gd name="connsiteX5-1011" fmla="*/ 1263584 w 2919832"/>
                <a:gd name="connsiteY5-1012" fmla="*/ 56596 h 3256491"/>
                <a:gd name="connsiteX6-1013" fmla="*/ 196217 w 2919832"/>
                <a:gd name="connsiteY6-1014" fmla="*/ 672502 h 3256491"/>
                <a:gd name="connsiteX7-1015" fmla="*/ 578 w 2919832"/>
                <a:gd name="connsiteY7-1016" fmla="*/ 992610 h 3256491"/>
                <a:gd name="connsiteX8-1017" fmla="*/ 5667 w 2919832"/>
                <a:gd name="connsiteY8-1018" fmla="*/ 2266468 h 3256491"/>
                <a:gd name="connsiteX9-1019" fmla="*/ 210088 w 2919832"/>
                <a:gd name="connsiteY9-1020" fmla="*/ 2588961 h 3256491"/>
                <a:gd name="connsiteX10-1021" fmla="*/ 654959 w 2919832"/>
                <a:gd name="connsiteY10-1022" fmla="*/ 2851899 h 3256491"/>
                <a:gd name="connsiteX11-1023" fmla="*/ 1263809 w 2919832"/>
                <a:gd name="connsiteY11-1024" fmla="*/ 3200771 h 3256491"/>
                <a:gd name="connsiteX12-1025" fmla="*/ 1665806 w 2919832"/>
                <a:gd name="connsiteY12-1026" fmla="*/ 3196765 h 3256491"/>
                <a:gd name="connsiteX13-1027" fmla="*/ 2792666 w 2919832"/>
                <a:gd name="connsiteY13-1028" fmla="*/ 2546466 h 3256491"/>
                <a:gd name="connsiteX14-1029" fmla="*/ 2918904 w 2919832"/>
                <a:gd name="connsiteY14-1030" fmla="*/ 2128674 h 3256491"/>
                <a:gd name="connsiteX15-1031" fmla="*/ 2918904 w 2919832"/>
                <a:gd name="connsiteY15-1032" fmla="*/ 2128629 h 3256491"/>
                <a:gd name="connsiteX16-1033" fmla="*/ 607896 w 2919832"/>
                <a:gd name="connsiteY16-1034" fmla="*/ 1713088 h 3256491"/>
                <a:gd name="connsiteX17-1035" fmla="*/ 612760 w 2919832"/>
                <a:gd name="connsiteY17-1036" fmla="*/ 1716419 h 3256491"/>
                <a:gd name="connsiteX18-1037" fmla="*/ 607896 w 2919832"/>
                <a:gd name="connsiteY18-1038" fmla="*/ 1713088 h 3256491"/>
                <a:gd name="connsiteX19-1039" fmla="*/ 732107 w 2919832"/>
                <a:gd name="connsiteY19-1040" fmla="*/ 1493141 h 3256491"/>
                <a:gd name="connsiteX20-1041" fmla="*/ 724946 w 2919832"/>
                <a:gd name="connsiteY20-1042" fmla="*/ 1509166 h 3256491"/>
                <a:gd name="connsiteX21-1043" fmla="*/ 732107 w 2919832"/>
                <a:gd name="connsiteY21-1044" fmla="*/ 1493141 h 3256491"/>
                <a:gd name="connsiteX22-1045" fmla="*/ 1382345 w 2919832"/>
                <a:gd name="connsiteY22-1046" fmla="*/ 2673726 h 3256491"/>
                <a:gd name="connsiteX23-1047" fmla="*/ 1495838 w 2919832"/>
                <a:gd name="connsiteY23-1048" fmla="*/ 2707488 h 3256491"/>
                <a:gd name="connsiteX24-1049" fmla="*/ 1382345 w 2919832"/>
                <a:gd name="connsiteY24-1050" fmla="*/ 2673726 h 3256491"/>
                <a:gd name="connsiteX25-1051" fmla="*/ 1382345 w 2919832"/>
                <a:gd name="connsiteY25-1052" fmla="*/ 2673726 h 3256491"/>
                <a:gd name="connsiteX26-1053" fmla="*/ 1122484 w 2919832"/>
                <a:gd name="connsiteY26-1054" fmla="*/ 1271168 h 3256491"/>
                <a:gd name="connsiteX27-1055" fmla="*/ 1126628 w 2919832"/>
                <a:gd name="connsiteY27-1056" fmla="*/ 1266756 h 3256491"/>
                <a:gd name="connsiteX28-1057" fmla="*/ 1122484 w 2919832"/>
                <a:gd name="connsiteY28-1058" fmla="*/ 1271168 h 3256491"/>
                <a:gd name="connsiteX29-1059" fmla="*/ 1129105 w 2919832"/>
                <a:gd name="connsiteY29-1060" fmla="*/ 1279406 h 3256491"/>
                <a:gd name="connsiteX30-1061" fmla="*/ 1128879 w 2919832"/>
                <a:gd name="connsiteY30-1062" fmla="*/ 1279586 h 3256491"/>
                <a:gd name="connsiteX31-1063" fmla="*/ 1129105 w 2919832"/>
                <a:gd name="connsiteY31-1064" fmla="*/ 1279406 h 3256491"/>
                <a:gd name="connsiteX32-1065" fmla="*/ 1126943 w 2919832"/>
                <a:gd name="connsiteY32-1066" fmla="*/ 1281431 h 3256491"/>
                <a:gd name="connsiteX33-1067" fmla="*/ 1126943 w 2919832"/>
                <a:gd name="connsiteY33-1068" fmla="*/ 1281431 h 3256491"/>
                <a:gd name="connsiteX34-1069" fmla="*/ 1126943 w 2919832"/>
                <a:gd name="connsiteY34-1070" fmla="*/ 1281431 h 3256491"/>
                <a:gd name="connsiteX35-1071" fmla="*/ 473687 w 2919832"/>
                <a:gd name="connsiteY35-1072" fmla="*/ 1478781 h 3256491"/>
                <a:gd name="connsiteX36-1073" fmla="*/ 470624 w 2919832"/>
                <a:gd name="connsiteY36-1074" fmla="*/ 1495572 h 3256491"/>
                <a:gd name="connsiteX37-1075" fmla="*/ 473687 w 2919832"/>
                <a:gd name="connsiteY37-1076" fmla="*/ 1478781 h 3256491"/>
                <a:gd name="connsiteX38-1077" fmla="*/ 470489 w 2919832"/>
                <a:gd name="connsiteY38-1078" fmla="*/ 1496697 h 3256491"/>
                <a:gd name="connsiteX39-1079" fmla="*/ 470084 w 2919832"/>
                <a:gd name="connsiteY39-1080" fmla="*/ 1506150 h 3256491"/>
                <a:gd name="connsiteX40-1081" fmla="*/ 470489 w 2919832"/>
                <a:gd name="connsiteY40-1082" fmla="*/ 1496697 h 3256491"/>
                <a:gd name="connsiteX41-1083" fmla="*/ 470129 w 2919832"/>
                <a:gd name="connsiteY41-1084" fmla="*/ 1506195 h 3256491"/>
                <a:gd name="connsiteX42-1085" fmla="*/ 552681 w 2919832"/>
                <a:gd name="connsiteY42-1086" fmla="*/ 1553282 h 3256491"/>
                <a:gd name="connsiteX43-1087" fmla="*/ 716569 w 2919832"/>
                <a:gd name="connsiteY43-1088" fmla="*/ 1522626 h 3256491"/>
                <a:gd name="connsiteX44-1089" fmla="*/ 552681 w 2919832"/>
                <a:gd name="connsiteY44-1090" fmla="*/ 1553327 h 3256491"/>
                <a:gd name="connsiteX45-1091" fmla="*/ 470129 w 2919832"/>
                <a:gd name="connsiteY45-1092" fmla="*/ 1506240 h 3256491"/>
                <a:gd name="connsiteX46-1093" fmla="*/ 470129 w 2919832"/>
                <a:gd name="connsiteY46-1094" fmla="*/ 1506195 h 3256491"/>
                <a:gd name="connsiteX0-1095" fmla="*/ 2918904 w 2919832"/>
                <a:gd name="connsiteY0-1096" fmla="*/ 2128629 h 3256491"/>
                <a:gd name="connsiteX1-1097" fmla="*/ 2916291 w 2919832"/>
                <a:gd name="connsiteY1-1098" fmla="*/ 1511147 h 3256491"/>
                <a:gd name="connsiteX2-1099" fmla="*/ 2917282 w 2919832"/>
                <a:gd name="connsiteY2-1100" fmla="*/ 1003639 h 3256491"/>
                <a:gd name="connsiteX3-1101" fmla="*/ 2732497 w 2919832"/>
                <a:gd name="connsiteY3-1102" fmla="*/ 678669 h 3256491"/>
                <a:gd name="connsiteX4-1103" fmla="*/ 1656528 w 2919832"/>
                <a:gd name="connsiteY4-1104" fmla="*/ 57226 h 3256491"/>
                <a:gd name="connsiteX5-1105" fmla="*/ 1263584 w 2919832"/>
                <a:gd name="connsiteY5-1106" fmla="*/ 56596 h 3256491"/>
                <a:gd name="connsiteX6-1107" fmla="*/ 196217 w 2919832"/>
                <a:gd name="connsiteY6-1108" fmla="*/ 672502 h 3256491"/>
                <a:gd name="connsiteX7-1109" fmla="*/ 578 w 2919832"/>
                <a:gd name="connsiteY7-1110" fmla="*/ 992610 h 3256491"/>
                <a:gd name="connsiteX8-1111" fmla="*/ 5667 w 2919832"/>
                <a:gd name="connsiteY8-1112" fmla="*/ 2266468 h 3256491"/>
                <a:gd name="connsiteX9-1113" fmla="*/ 210088 w 2919832"/>
                <a:gd name="connsiteY9-1114" fmla="*/ 2588961 h 3256491"/>
                <a:gd name="connsiteX10-1115" fmla="*/ 654959 w 2919832"/>
                <a:gd name="connsiteY10-1116" fmla="*/ 2851899 h 3256491"/>
                <a:gd name="connsiteX11-1117" fmla="*/ 1263809 w 2919832"/>
                <a:gd name="connsiteY11-1118" fmla="*/ 3200771 h 3256491"/>
                <a:gd name="connsiteX12-1119" fmla="*/ 1665806 w 2919832"/>
                <a:gd name="connsiteY12-1120" fmla="*/ 3196765 h 3256491"/>
                <a:gd name="connsiteX13-1121" fmla="*/ 2792666 w 2919832"/>
                <a:gd name="connsiteY13-1122" fmla="*/ 2546466 h 3256491"/>
                <a:gd name="connsiteX14-1123" fmla="*/ 2918904 w 2919832"/>
                <a:gd name="connsiteY14-1124" fmla="*/ 2128674 h 3256491"/>
                <a:gd name="connsiteX15-1125" fmla="*/ 2918904 w 2919832"/>
                <a:gd name="connsiteY15-1126" fmla="*/ 2128629 h 3256491"/>
                <a:gd name="connsiteX16-1127" fmla="*/ 607896 w 2919832"/>
                <a:gd name="connsiteY16-1128" fmla="*/ 1713088 h 3256491"/>
                <a:gd name="connsiteX17-1129" fmla="*/ 612760 w 2919832"/>
                <a:gd name="connsiteY17-1130" fmla="*/ 1716419 h 3256491"/>
                <a:gd name="connsiteX18-1131" fmla="*/ 607896 w 2919832"/>
                <a:gd name="connsiteY18-1132" fmla="*/ 1713088 h 3256491"/>
                <a:gd name="connsiteX19-1133" fmla="*/ 732107 w 2919832"/>
                <a:gd name="connsiteY19-1134" fmla="*/ 1493141 h 3256491"/>
                <a:gd name="connsiteX20-1135" fmla="*/ 724946 w 2919832"/>
                <a:gd name="connsiteY20-1136" fmla="*/ 1509166 h 3256491"/>
                <a:gd name="connsiteX21-1137" fmla="*/ 732107 w 2919832"/>
                <a:gd name="connsiteY21-1138" fmla="*/ 1493141 h 3256491"/>
                <a:gd name="connsiteX22-1139" fmla="*/ 1382345 w 2919832"/>
                <a:gd name="connsiteY22-1140" fmla="*/ 2673726 h 3256491"/>
                <a:gd name="connsiteX23-1141" fmla="*/ 1495838 w 2919832"/>
                <a:gd name="connsiteY23-1142" fmla="*/ 2707488 h 3256491"/>
                <a:gd name="connsiteX24-1143" fmla="*/ 1382345 w 2919832"/>
                <a:gd name="connsiteY24-1144" fmla="*/ 2673726 h 3256491"/>
                <a:gd name="connsiteX25-1145" fmla="*/ 1382345 w 2919832"/>
                <a:gd name="connsiteY25-1146" fmla="*/ 2673726 h 3256491"/>
                <a:gd name="connsiteX26-1147" fmla="*/ 1122484 w 2919832"/>
                <a:gd name="connsiteY26-1148" fmla="*/ 1271168 h 3256491"/>
                <a:gd name="connsiteX27-1149" fmla="*/ 1126628 w 2919832"/>
                <a:gd name="connsiteY27-1150" fmla="*/ 1266756 h 3256491"/>
                <a:gd name="connsiteX28-1151" fmla="*/ 1122484 w 2919832"/>
                <a:gd name="connsiteY28-1152" fmla="*/ 1271168 h 3256491"/>
                <a:gd name="connsiteX29-1153" fmla="*/ 1129105 w 2919832"/>
                <a:gd name="connsiteY29-1154" fmla="*/ 1279406 h 3256491"/>
                <a:gd name="connsiteX30-1155" fmla="*/ 1128879 w 2919832"/>
                <a:gd name="connsiteY30-1156" fmla="*/ 1279586 h 3256491"/>
                <a:gd name="connsiteX31-1157" fmla="*/ 1129105 w 2919832"/>
                <a:gd name="connsiteY31-1158" fmla="*/ 1279406 h 3256491"/>
                <a:gd name="connsiteX32-1159" fmla="*/ 1126943 w 2919832"/>
                <a:gd name="connsiteY32-1160" fmla="*/ 1281431 h 3256491"/>
                <a:gd name="connsiteX33-1161" fmla="*/ 1126943 w 2919832"/>
                <a:gd name="connsiteY33-1162" fmla="*/ 1281431 h 3256491"/>
                <a:gd name="connsiteX34-1163" fmla="*/ 1126943 w 2919832"/>
                <a:gd name="connsiteY34-1164" fmla="*/ 1281431 h 3256491"/>
                <a:gd name="connsiteX35-1165" fmla="*/ 473687 w 2919832"/>
                <a:gd name="connsiteY35-1166" fmla="*/ 1478781 h 3256491"/>
                <a:gd name="connsiteX36-1167" fmla="*/ 470624 w 2919832"/>
                <a:gd name="connsiteY36-1168" fmla="*/ 1495572 h 3256491"/>
                <a:gd name="connsiteX37-1169" fmla="*/ 473687 w 2919832"/>
                <a:gd name="connsiteY37-1170" fmla="*/ 1478781 h 3256491"/>
                <a:gd name="connsiteX38-1171" fmla="*/ 470489 w 2919832"/>
                <a:gd name="connsiteY38-1172" fmla="*/ 1496697 h 3256491"/>
                <a:gd name="connsiteX39-1173" fmla="*/ 470084 w 2919832"/>
                <a:gd name="connsiteY39-1174" fmla="*/ 1506150 h 3256491"/>
                <a:gd name="connsiteX40-1175" fmla="*/ 470489 w 2919832"/>
                <a:gd name="connsiteY40-1176" fmla="*/ 1496697 h 3256491"/>
                <a:gd name="connsiteX41-1177" fmla="*/ 470129 w 2919832"/>
                <a:gd name="connsiteY41-1178" fmla="*/ 1506195 h 3256491"/>
                <a:gd name="connsiteX42-1179" fmla="*/ 552681 w 2919832"/>
                <a:gd name="connsiteY42-1180" fmla="*/ 1553282 h 3256491"/>
                <a:gd name="connsiteX43-1181" fmla="*/ 552681 w 2919832"/>
                <a:gd name="connsiteY43-1182" fmla="*/ 1553327 h 3256491"/>
                <a:gd name="connsiteX44-1183" fmla="*/ 470129 w 2919832"/>
                <a:gd name="connsiteY44-1184" fmla="*/ 1506240 h 3256491"/>
                <a:gd name="connsiteX45-1185" fmla="*/ 470129 w 2919832"/>
                <a:gd name="connsiteY45-1186" fmla="*/ 1506195 h 3256491"/>
                <a:gd name="connsiteX0-1187" fmla="*/ 2918904 w 2919832"/>
                <a:gd name="connsiteY0-1188" fmla="*/ 2128629 h 3256491"/>
                <a:gd name="connsiteX1-1189" fmla="*/ 2916291 w 2919832"/>
                <a:gd name="connsiteY1-1190" fmla="*/ 1511147 h 3256491"/>
                <a:gd name="connsiteX2-1191" fmla="*/ 2917282 w 2919832"/>
                <a:gd name="connsiteY2-1192" fmla="*/ 1003639 h 3256491"/>
                <a:gd name="connsiteX3-1193" fmla="*/ 2732497 w 2919832"/>
                <a:gd name="connsiteY3-1194" fmla="*/ 678669 h 3256491"/>
                <a:gd name="connsiteX4-1195" fmla="*/ 1656528 w 2919832"/>
                <a:gd name="connsiteY4-1196" fmla="*/ 57226 h 3256491"/>
                <a:gd name="connsiteX5-1197" fmla="*/ 1263584 w 2919832"/>
                <a:gd name="connsiteY5-1198" fmla="*/ 56596 h 3256491"/>
                <a:gd name="connsiteX6-1199" fmla="*/ 196217 w 2919832"/>
                <a:gd name="connsiteY6-1200" fmla="*/ 672502 h 3256491"/>
                <a:gd name="connsiteX7-1201" fmla="*/ 578 w 2919832"/>
                <a:gd name="connsiteY7-1202" fmla="*/ 992610 h 3256491"/>
                <a:gd name="connsiteX8-1203" fmla="*/ 5667 w 2919832"/>
                <a:gd name="connsiteY8-1204" fmla="*/ 2266468 h 3256491"/>
                <a:gd name="connsiteX9-1205" fmla="*/ 210088 w 2919832"/>
                <a:gd name="connsiteY9-1206" fmla="*/ 2588961 h 3256491"/>
                <a:gd name="connsiteX10-1207" fmla="*/ 654959 w 2919832"/>
                <a:gd name="connsiteY10-1208" fmla="*/ 2851899 h 3256491"/>
                <a:gd name="connsiteX11-1209" fmla="*/ 1263809 w 2919832"/>
                <a:gd name="connsiteY11-1210" fmla="*/ 3200771 h 3256491"/>
                <a:gd name="connsiteX12-1211" fmla="*/ 1665806 w 2919832"/>
                <a:gd name="connsiteY12-1212" fmla="*/ 3196765 h 3256491"/>
                <a:gd name="connsiteX13-1213" fmla="*/ 2792666 w 2919832"/>
                <a:gd name="connsiteY13-1214" fmla="*/ 2546466 h 3256491"/>
                <a:gd name="connsiteX14-1215" fmla="*/ 2918904 w 2919832"/>
                <a:gd name="connsiteY14-1216" fmla="*/ 2128674 h 3256491"/>
                <a:gd name="connsiteX15-1217" fmla="*/ 2918904 w 2919832"/>
                <a:gd name="connsiteY15-1218" fmla="*/ 2128629 h 3256491"/>
                <a:gd name="connsiteX16-1219" fmla="*/ 607896 w 2919832"/>
                <a:gd name="connsiteY16-1220" fmla="*/ 1713088 h 3256491"/>
                <a:gd name="connsiteX17-1221" fmla="*/ 612760 w 2919832"/>
                <a:gd name="connsiteY17-1222" fmla="*/ 1716419 h 3256491"/>
                <a:gd name="connsiteX18-1223" fmla="*/ 607896 w 2919832"/>
                <a:gd name="connsiteY18-1224" fmla="*/ 1713088 h 3256491"/>
                <a:gd name="connsiteX19-1225" fmla="*/ 1382345 w 2919832"/>
                <a:gd name="connsiteY19-1226" fmla="*/ 2673726 h 3256491"/>
                <a:gd name="connsiteX20-1227" fmla="*/ 1495838 w 2919832"/>
                <a:gd name="connsiteY20-1228" fmla="*/ 2707488 h 3256491"/>
                <a:gd name="connsiteX21-1229" fmla="*/ 1382345 w 2919832"/>
                <a:gd name="connsiteY21-1230" fmla="*/ 2673726 h 3256491"/>
                <a:gd name="connsiteX22-1231" fmla="*/ 1382345 w 2919832"/>
                <a:gd name="connsiteY22-1232" fmla="*/ 2673726 h 3256491"/>
                <a:gd name="connsiteX23-1233" fmla="*/ 1122484 w 2919832"/>
                <a:gd name="connsiteY23-1234" fmla="*/ 1271168 h 3256491"/>
                <a:gd name="connsiteX24-1235" fmla="*/ 1126628 w 2919832"/>
                <a:gd name="connsiteY24-1236" fmla="*/ 1266756 h 3256491"/>
                <a:gd name="connsiteX25-1237" fmla="*/ 1122484 w 2919832"/>
                <a:gd name="connsiteY25-1238" fmla="*/ 1271168 h 3256491"/>
                <a:gd name="connsiteX26-1239" fmla="*/ 1129105 w 2919832"/>
                <a:gd name="connsiteY26-1240" fmla="*/ 1279406 h 3256491"/>
                <a:gd name="connsiteX27-1241" fmla="*/ 1128879 w 2919832"/>
                <a:gd name="connsiteY27-1242" fmla="*/ 1279586 h 3256491"/>
                <a:gd name="connsiteX28-1243" fmla="*/ 1129105 w 2919832"/>
                <a:gd name="connsiteY28-1244" fmla="*/ 1279406 h 3256491"/>
                <a:gd name="connsiteX29-1245" fmla="*/ 1126943 w 2919832"/>
                <a:gd name="connsiteY29-1246" fmla="*/ 1281431 h 3256491"/>
                <a:gd name="connsiteX30-1247" fmla="*/ 1126943 w 2919832"/>
                <a:gd name="connsiteY30-1248" fmla="*/ 1281431 h 3256491"/>
                <a:gd name="connsiteX31-1249" fmla="*/ 1126943 w 2919832"/>
                <a:gd name="connsiteY31-1250" fmla="*/ 1281431 h 3256491"/>
                <a:gd name="connsiteX32-1251" fmla="*/ 473687 w 2919832"/>
                <a:gd name="connsiteY32-1252" fmla="*/ 1478781 h 3256491"/>
                <a:gd name="connsiteX33-1253" fmla="*/ 470624 w 2919832"/>
                <a:gd name="connsiteY33-1254" fmla="*/ 1495572 h 3256491"/>
                <a:gd name="connsiteX34-1255" fmla="*/ 473687 w 2919832"/>
                <a:gd name="connsiteY34-1256" fmla="*/ 1478781 h 3256491"/>
                <a:gd name="connsiteX35-1257" fmla="*/ 470489 w 2919832"/>
                <a:gd name="connsiteY35-1258" fmla="*/ 1496697 h 3256491"/>
                <a:gd name="connsiteX36-1259" fmla="*/ 470084 w 2919832"/>
                <a:gd name="connsiteY36-1260" fmla="*/ 1506150 h 3256491"/>
                <a:gd name="connsiteX37-1261" fmla="*/ 470489 w 2919832"/>
                <a:gd name="connsiteY37-1262" fmla="*/ 1496697 h 3256491"/>
                <a:gd name="connsiteX38-1263" fmla="*/ 470129 w 2919832"/>
                <a:gd name="connsiteY38-1264" fmla="*/ 1506195 h 3256491"/>
                <a:gd name="connsiteX39-1265" fmla="*/ 552681 w 2919832"/>
                <a:gd name="connsiteY39-1266" fmla="*/ 1553282 h 3256491"/>
                <a:gd name="connsiteX40-1267" fmla="*/ 552681 w 2919832"/>
                <a:gd name="connsiteY40-1268" fmla="*/ 1553327 h 3256491"/>
                <a:gd name="connsiteX41-1269" fmla="*/ 470129 w 2919832"/>
                <a:gd name="connsiteY41-1270" fmla="*/ 1506240 h 3256491"/>
                <a:gd name="connsiteX42-1271" fmla="*/ 470129 w 2919832"/>
                <a:gd name="connsiteY42-1272" fmla="*/ 1506195 h 3256491"/>
                <a:gd name="connsiteX0-1273" fmla="*/ 2918904 w 2919832"/>
                <a:gd name="connsiteY0-1274" fmla="*/ 2128629 h 3256491"/>
                <a:gd name="connsiteX1-1275" fmla="*/ 2916291 w 2919832"/>
                <a:gd name="connsiteY1-1276" fmla="*/ 1511147 h 3256491"/>
                <a:gd name="connsiteX2-1277" fmla="*/ 2917282 w 2919832"/>
                <a:gd name="connsiteY2-1278" fmla="*/ 1003639 h 3256491"/>
                <a:gd name="connsiteX3-1279" fmla="*/ 2732497 w 2919832"/>
                <a:gd name="connsiteY3-1280" fmla="*/ 678669 h 3256491"/>
                <a:gd name="connsiteX4-1281" fmla="*/ 1656528 w 2919832"/>
                <a:gd name="connsiteY4-1282" fmla="*/ 57226 h 3256491"/>
                <a:gd name="connsiteX5-1283" fmla="*/ 1263584 w 2919832"/>
                <a:gd name="connsiteY5-1284" fmla="*/ 56596 h 3256491"/>
                <a:gd name="connsiteX6-1285" fmla="*/ 196217 w 2919832"/>
                <a:gd name="connsiteY6-1286" fmla="*/ 672502 h 3256491"/>
                <a:gd name="connsiteX7-1287" fmla="*/ 578 w 2919832"/>
                <a:gd name="connsiteY7-1288" fmla="*/ 992610 h 3256491"/>
                <a:gd name="connsiteX8-1289" fmla="*/ 5667 w 2919832"/>
                <a:gd name="connsiteY8-1290" fmla="*/ 2266468 h 3256491"/>
                <a:gd name="connsiteX9-1291" fmla="*/ 210088 w 2919832"/>
                <a:gd name="connsiteY9-1292" fmla="*/ 2588961 h 3256491"/>
                <a:gd name="connsiteX10-1293" fmla="*/ 654959 w 2919832"/>
                <a:gd name="connsiteY10-1294" fmla="*/ 2851899 h 3256491"/>
                <a:gd name="connsiteX11-1295" fmla="*/ 1263809 w 2919832"/>
                <a:gd name="connsiteY11-1296" fmla="*/ 3200771 h 3256491"/>
                <a:gd name="connsiteX12-1297" fmla="*/ 1665806 w 2919832"/>
                <a:gd name="connsiteY12-1298" fmla="*/ 3196765 h 3256491"/>
                <a:gd name="connsiteX13-1299" fmla="*/ 2792666 w 2919832"/>
                <a:gd name="connsiteY13-1300" fmla="*/ 2546466 h 3256491"/>
                <a:gd name="connsiteX14-1301" fmla="*/ 2918904 w 2919832"/>
                <a:gd name="connsiteY14-1302" fmla="*/ 2128674 h 3256491"/>
                <a:gd name="connsiteX15-1303" fmla="*/ 2918904 w 2919832"/>
                <a:gd name="connsiteY15-1304" fmla="*/ 2128629 h 3256491"/>
                <a:gd name="connsiteX16-1305" fmla="*/ 607896 w 2919832"/>
                <a:gd name="connsiteY16-1306" fmla="*/ 1713088 h 3256491"/>
                <a:gd name="connsiteX17-1307" fmla="*/ 612760 w 2919832"/>
                <a:gd name="connsiteY17-1308" fmla="*/ 1716419 h 3256491"/>
                <a:gd name="connsiteX18-1309" fmla="*/ 607896 w 2919832"/>
                <a:gd name="connsiteY18-1310" fmla="*/ 1713088 h 3256491"/>
                <a:gd name="connsiteX19-1311" fmla="*/ 1382345 w 2919832"/>
                <a:gd name="connsiteY19-1312" fmla="*/ 2673726 h 3256491"/>
                <a:gd name="connsiteX20-1313" fmla="*/ 1495838 w 2919832"/>
                <a:gd name="connsiteY20-1314" fmla="*/ 2707488 h 3256491"/>
                <a:gd name="connsiteX21-1315" fmla="*/ 1382345 w 2919832"/>
                <a:gd name="connsiteY21-1316" fmla="*/ 2673726 h 3256491"/>
                <a:gd name="connsiteX22-1317" fmla="*/ 1382345 w 2919832"/>
                <a:gd name="connsiteY22-1318" fmla="*/ 2673726 h 3256491"/>
                <a:gd name="connsiteX23-1319" fmla="*/ 1122484 w 2919832"/>
                <a:gd name="connsiteY23-1320" fmla="*/ 1271168 h 3256491"/>
                <a:gd name="connsiteX24-1321" fmla="*/ 1126628 w 2919832"/>
                <a:gd name="connsiteY24-1322" fmla="*/ 1266756 h 3256491"/>
                <a:gd name="connsiteX25-1323" fmla="*/ 1122484 w 2919832"/>
                <a:gd name="connsiteY25-1324" fmla="*/ 1271168 h 3256491"/>
                <a:gd name="connsiteX26-1325" fmla="*/ 1129105 w 2919832"/>
                <a:gd name="connsiteY26-1326" fmla="*/ 1279406 h 3256491"/>
                <a:gd name="connsiteX27-1327" fmla="*/ 1128879 w 2919832"/>
                <a:gd name="connsiteY27-1328" fmla="*/ 1279586 h 3256491"/>
                <a:gd name="connsiteX28-1329" fmla="*/ 1129105 w 2919832"/>
                <a:gd name="connsiteY28-1330" fmla="*/ 1279406 h 3256491"/>
                <a:gd name="connsiteX29-1331" fmla="*/ 473687 w 2919832"/>
                <a:gd name="connsiteY29-1332" fmla="*/ 1478781 h 3256491"/>
                <a:gd name="connsiteX30-1333" fmla="*/ 470624 w 2919832"/>
                <a:gd name="connsiteY30-1334" fmla="*/ 1495572 h 3256491"/>
                <a:gd name="connsiteX31-1335" fmla="*/ 473687 w 2919832"/>
                <a:gd name="connsiteY31-1336" fmla="*/ 1478781 h 3256491"/>
                <a:gd name="connsiteX32-1337" fmla="*/ 470489 w 2919832"/>
                <a:gd name="connsiteY32-1338" fmla="*/ 1496697 h 3256491"/>
                <a:gd name="connsiteX33-1339" fmla="*/ 470084 w 2919832"/>
                <a:gd name="connsiteY33-1340" fmla="*/ 1506150 h 3256491"/>
                <a:gd name="connsiteX34-1341" fmla="*/ 470489 w 2919832"/>
                <a:gd name="connsiteY34-1342" fmla="*/ 1496697 h 3256491"/>
                <a:gd name="connsiteX35-1343" fmla="*/ 470129 w 2919832"/>
                <a:gd name="connsiteY35-1344" fmla="*/ 1506195 h 3256491"/>
                <a:gd name="connsiteX36-1345" fmla="*/ 552681 w 2919832"/>
                <a:gd name="connsiteY36-1346" fmla="*/ 1553282 h 3256491"/>
                <a:gd name="connsiteX37-1347" fmla="*/ 552681 w 2919832"/>
                <a:gd name="connsiteY37-1348" fmla="*/ 1553327 h 3256491"/>
                <a:gd name="connsiteX38-1349" fmla="*/ 470129 w 2919832"/>
                <a:gd name="connsiteY38-1350" fmla="*/ 1506240 h 3256491"/>
                <a:gd name="connsiteX39-1351" fmla="*/ 470129 w 2919832"/>
                <a:gd name="connsiteY39-1352" fmla="*/ 1506195 h 3256491"/>
                <a:gd name="connsiteX0-1353" fmla="*/ 2918904 w 2919832"/>
                <a:gd name="connsiteY0-1354" fmla="*/ 2128629 h 3256491"/>
                <a:gd name="connsiteX1-1355" fmla="*/ 2916291 w 2919832"/>
                <a:gd name="connsiteY1-1356" fmla="*/ 1511147 h 3256491"/>
                <a:gd name="connsiteX2-1357" fmla="*/ 2917282 w 2919832"/>
                <a:gd name="connsiteY2-1358" fmla="*/ 1003639 h 3256491"/>
                <a:gd name="connsiteX3-1359" fmla="*/ 2732497 w 2919832"/>
                <a:gd name="connsiteY3-1360" fmla="*/ 678669 h 3256491"/>
                <a:gd name="connsiteX4-1361" fmla="*/ 1656528 w 2919832"/>
                <a:gd name="connsiteY4-1362" fmla="*/ 57226 h 3256491"/>
                <a:gd name="connsiteX5-1363" fmla="*/ 1263584 w 2919832"/>
                <a:gd name="connsiteY5-1364" fmla="*/ 56596 h 3256491"/>
                <a:gd name="connsiteX6-1365" fmla="*/ 196217 w 2919832"/>
                <a:gd name="connsiteY6-1366" fmla="*/ 672502 h 3256491"/>
                <a:gd name="connsiteX7-1367" fmla="*/ 578 w 2919832"/>
                <a:gd name="connsiteY7-1368" fmla="*/ 992610 h 3256491"/>
                <a:gd name="connsiteX8-1369" fmla="*/ 5667 w 2919832"/>
                <a:gd name="connsiteY8-1370" fmla="*/ 2266468 h 3256491"/>
                <a:gd name="connsiteX9-1371" fmla="*/ 210088 w 2919832"/>
                <a:gd name="connsiteY9-1372" fmla="*/ 2588961 h 3256491"/>
                <a:gd name="connsiteX10-1373" fmla="*/ 654959 w 2919832"/>
                <a:gd name="connsiteY10-1374" fmla="*/ 2851899 h 3256491"/>
                <a:gd name="connsiteX11-1375" fmla="*/ 1263809 w 2919832"/>
                <a:gd name="connsiteY11-1376" fmla="*/ 3200771 h 3256491"/>
                <a:gd name="connsiteX12-1377" fmla="*/ 1665806 w 2919832"/>
                <a:gd name="connsiteY12-1378" fmla="*/ 3196765 h 3256491"/>
                <a:gd name="connsiteX13-1379" fmla="*/ 2792666 w 2919832"/>
                <a:gd name="connsiteY13-1380" fmla="*/ 2546466 h 3256491"/>
                <a:gd name="connsiteX14-1381" fmla="*/ 2918904 w 2919832"/>
                <a:gd name="connsiteY14-1382" fmla="*/ 2128674 h 3256491"/>
                <a:gd name="connsiteX15-1383" fmla="*/ 2918904 w 2919832"/>
                <a:gd name="connsiteY15-1384" fmla="*/ 2128629 h 3256491"/>
                <a:gd name="connsiteX16-1385" fmla="*/ 1382345 w 2919832"/>
                <a:gd name="connsiteY16-1386" fmla="*/ 2673726 h 3256491"/>
                <a:gd name="connsiteX17-1387" fmla="*/ 1495838 w 2919832"/>
                <a:gd name="connsiteY17-1388" fmla="*/ 2707488 h 3256491"/>
                <a:gd name="connsiteX18-1389" fmla="*/ 1382345 w 2919832"/>
                <a:gd name="connsiteY18-1390" fmla="*/ 2673726 h 3256491"/>
                <a:gd name="connsiteX19-1391" fmla="*/ 1382345 w 2919832"/>
                <a:gd name="connsiteY19-1392" fmla="*/ 2673726 h 3256491"/>
                <a:gd name="connsiteX20-1393" fmla="*/ 1122484 w 2919832"/>
                <a:gd name="connsiteY20-1394" fmla="*/ 1271168 h 3256491"/>
                <a:gd name="connsiteX21-1395" fmla="*/ 1126628 w 2919832"/>
                <a:gd name="connsiteY21-1396" fmla="*/ 1266756 h 3256491"/>
                <a:gd name="connsiteX22-1397" fmla="*/ 1122484 w 2919832"/>
                <a:gd name="connsiteY22-1398" fmla="*/ 1271168 h 3256491"/>
                <a:gd name="connsiteX23-1399" fmla="*/ 1129105 w 2919832"/>
                <a:gd name="connsiteY23-1400" fmla="*/ 1279406 h 3256491"/>
                <a:gd name="connsiteX24-1401" fmla="*/ 1128879 w 2919832"/>
                <a:gd name="connsiteY24-1402" fmla="*/ 1279586 h 3256491"/>
                <a:gd name="connsiteX25-1403" fmla="*/ 1129105 w 2919832"/>
                <a:gd name="connsiteY25-1404" fmla="*/ 1279406 h 3256491"/>
                <a:gd name="connsiteX26-1405" fmla="*/ 473687 w 2919832"/>
                <a:gd name="connsiteY26-1406" fmla="*/ 1478781 h 3256491"/>
                <a:gd name="connsiteX27-1407" fmla="*/ 470624 w 2919832"/>
                <a:gd name="connsiteY27-1408" fmla="*/ 1495572 h 3256491"/>
                <a:gd name="connsiteX28-1409" fmla="*/ 473687 w 2919832"/>
                <a:gd name="connsiteY28-1410" fmla="*/ 1478781 h 3256491"/>
                <a:gd name="connsiteX29-1411" fmla="*/ 470489 w 2919832"/>
                <a:gd name="connsiteY29-1412" fmla="*/ 1496697 h 3256491"/>
                <a:gd name="connsiteX30-1413" fmla="*/ 470084 w 2919832"/>
                <a:gd name="connsiteY30-1414" fmla="*/ 1506150 h 3256491"/>
                <a:gd name="connsiteX31-1415" fmla="*/ 470489 w 2919832"/>
                <a:gd name="connsiteY31-1416" fmla="*/ 1496697 h 3256491"/>
                <a:gd name="connsiteX32-1417" fmla="*/ 470129 w 2919832"/>
                <a:gd name="connsiteY32-1418" fmla="*/ 1506195 h 3256491"/>
                <a:gd name="connsiteX33-1419" fmla="*/ 552681 w 2919832"/>
                <a:gd name="connsiteY33-1420" fmla="*/ 1553282 h 3256491"/>
                <a:gd name="connsiteX34-1421" fmla="*/ 552681 w 2919832"/>
                <a:gd name="connsiteY34-1422" fmla="*/ 1553327 h 3256491"/>
                <a:gd name="connsiteX35-1423" fmla="*/ 470129 w 2919832"/>
                <a:gd name="connsiteY35-1424" fmla="*/ 1506240 h 3256491"/>
                <a:gd name="connsiteX36-1425" fmla="*/ 470129 w 2919832"/>
                <a:gd name="connsiteY36-1426" fmla="*/ 1506195 h 3256491"/>
                <a:gd name="connsiteX0-1427" fmla="*/ 2918904 w 2919832"/>
                <a:gd name="connsiteY0-1428" fmla="*/ 2128629 h 3256491"/>
                <a:gd name="connsiteX1-1429" fmla="*/ 2916291 w 2919832"/>
                <a:gd name="connsiteY1-1430" fmla="*/ 1511147 h 3256491"/>
                <a:gd name="connsiteX2-1431" fmla="*/ 2917282 w 2919832"/>
                <a:gd name="connsiteY2-1432" fmla="*/ 1003639 h 3256491"/>
                <a:gd name="connsiteX3-1433" fmla="*/ 2732497 w 2919832"/>
                <a:gd name="connsiteY3-1434" fmla="*/ 678669 h 3256491"/>
                <a:gd name="connsiteX4-1435" fmla="*/ 1656528 w 2919832"/>
                <a:gd name="connsiteY4-1436" fmla="*/ 57226 h 3256491"/>
                <a:gd name="connsiteX5-1437" fmla="*/ 1263584 w 2919832"/>
                <a:gd name="connsiteY5-1438" fmla="*/ 56596 h 3256491"/>
                <a:gd name="connsiteX6-1439" fmla="*/ 196217 w 2919832"/>
                <a:gd name="connsiteY6-1440" fmla="*/ 672502 h 3256491"/>
                <a:gd name="connsiteX7-1441" fmla="*/ 578 w 2919832"/>
                <a:gd name="connsiteY7-1442" fmla="*/ 992610 h 3256491"/>
                <a:gd name="connsiteX8-1443" fmla="*/ 5667 w 2919832"/>
                <a:gd name="connsiteY8-1444" fmla="*/ 2266468 h 3256491"/>
                <a:gd name="connsiteX9-1445" fmla="*/ 210088 w 2919832"/>
                <a:gd name="connsiteY9-1446" fmla="*/ 2588961 h 3256491"/>
                <a:gd name="connsiteX10-1447" fmla="*/ 654959 w 2919832"/>
                <a:gd name="connsiteY10-1448" fmla="*/ 2851899 h 3256491"/>
                <a:gd name="connsiteX11-1449" fmla="*/ 1263809 w 2919832"/>
                <a:gd name="connsiteY11-1450" fmla="*/ 3200771 h 3256491"/>
                <a:gd name="connsiteX12-1451" fmla="*/ 1665806 w 2919832"/>
                <a:gd name="connsiteY12-1452" fmla="*/ 3196765 h 3256491"/>
                <a:gd name="connsiteX13-1453" fmla="*/ 2792666 w 2919832"/>
                <a:gd name="connsiteY13-1454" fmla="*/ 2546466 h 3256491"/>
                <a:gd name="connsiteX14-1455" fmla="*/ 2918904 w 2919832"/>
                <a:gd name="connsiteY14-1456" fmla="*/ 2128674 h 3256491"/>
                <a:gd name="connsiteX15-1457" fmla="*/ 2918904 w 2919832"/>
                <a:gd name="connsiteY15-1458" fmla="*/ 2128629 h 3256491"/>
                <a:gd name="connsiteX16-1459" fmla="*/ 1382345 w 2919832"/>
                <a:gd name="connsiteY16-1460" fmla="*/ 2673726 h 3256491"/>
                <a:gd name="connsiteX17-1461" fmla="*/ 1495838 w 2919832"/>
                <a:gd name="connsiteY17-1462" fmla="*/ 2707488 h 3256491"/>
                <a:gd name="connsiteX18-1463" fmla="*/ 1382345 w 2919832"/>
                <a:gd name="connsiteY18-1464" fmla="*/ 2673726 h 3256491"/>
                <a:gd name="connsiteX19-1465" fmla="*/ 1382345 w 2919832"/>
                <a:gd name="connsiteY19-1466" fmla="*/ 2673726 h 3256491"/>
                <a:gd name="connsiteX20-1467" fmla="*/ 1122484 w 2919832"/>
                <a:gd name="connsiteY20-1468" fmla="*/ 1271168 h 3256491"/>
                <a:gd name="connsiteX21-1469" fmla="*/ 1126628 w 2919832"/>
                <a:gd name="connsiteY21-1470" fmla="*/ 1266756 h 3256491"/>
                <a:gd name="connsiteX22-1471" fmla="*/ 1122484 w 2919832"/>
                <a:gd name="connsiteY22-1472" fmla="*/ 1271168 h 3256491"/>
                <a:gd name="connsiteX23-1473" fmla="*/ 1129105 w 2919832"/>
                <a:gd name="connsiteY23-1474" fmla="*/ 1279406 h 3256491"/>
                <a:gd name="connsiteX24-1475" fmla="*/ 1128879 w 2919832"/>
                <a:gd name="connsiteY24-1476" fmla="*/ 1279586 h 3256491"/>
                <a:gd name="connsiteX25-1477" fmla="*/ 1129105 w 2919832"/>
                <a:gd name="connsiteY25-1478" fmla="*/ 1279406 h 3256491"/>
                <a:gd name="connsiteX26-1479" fmla="*/ 473687 w 2919832"/>
                <a:gd name="connsiteY26-1480" fmla="*/ 1478781 h 3256491"/>
                <a:gd name="connsiteX27-1481" fmla="*/ 470624 w 2919832"/>
                <a:gd name="connsiteY27-1482" fmla="*/ 1495572 h 3256491"/>
                <a:gd name="connsiteX28-1483" fmla="*/ 473687 w 2919832"/>
                <a:gd name="connsiteY28-1484" fmla="*/ 1478781 h 3256491"/>
                <a:gd name="connsiteX29-1485" fmla="*/ 470489 w 2919832"/>
                <a:gd name="connsiteY29-1486" fmla="*/ 1496697 h 3256491"/>
                <a:gd name="connsiteX30-1487" fmla="*/ 470084 w 2919832"/>
                <a:gd name="connsiteY30-1488" fmla="*/ 1506150 h 3256491"/>
                <a:gd name="connsiteX31-1489" fmla="*/ 470489 w 2919832"/>
                <a:gd name="connsiteY31-1490" fmla="*/ 1496697 h 3256491"/>
                <a:gd name="connsiteX32-1491" fmla="*/ 470129 w 2919832"/>
                <a:gd name="connsiteY32-1492" fmla="*/ 1506240 h 3256491"/>
                <a:gd name="connsiteX33-1493" fmla="*/ 552681 w 2919832"/>
                <a:gd name="connsiteY33-1494" fmla="*/ 1553282 h 3256491"/>
                <a:gd name="connsiteX34-1495" fmla="*/ 552681 w 2919832"/>
                <a:gd name="connsiteY34-1496" fmla="*/ 1553327 h 3256491"/>
                <a:gd name="connsiteX35-1497" fmla="*/ 470129 w 2919832"/>
                <a:gd name="connsiteY35-1498" fmla="*/ 1506240 h 3256491"/>
                <a:gd name="connsiteX0-1499" fmla="*/ 2918904 w 2919832"/>
                <a:gd name="connsiteY0-1500" fmla="*/ 2128629 h 3256491"/>
                <a:gd name="connsiteX1-1501" fmla="*/ 2916291 w 2919832"/>
                <a:gd name="connsiteY1-1502" fmla="*/ 1511147 h 3256491"/>
                <a:gd name="connsiteX2-1503" fmla="*/ 2917282 w 2919832"/>
                <a:gd name="connsiteY2-1504" fmla="*/ 1003639 h 3256491"/>
                <a:gd name="connsiteX3-1505" fmla="*/ 2732497 w 2919832"/>
                <a:gd name="connsiteY3-1506" fmla="*/ 678669 h 3256491"/>
                <a:gd name="connsiteX4-1507" fmla="*/ 1656528 w 2919832"/>
                <a:gd name="connsiteY4-1508" fmla="*/ 57226 h 3256491"/>
                <a:gd name="connsiteX5-1509" fmla="*/ 1263584 w 2919832"/>
                <a:gd name="connsiteY5-1510" fmla="*/ 56596 h 3256491"/>
                <a:gd name="connsiteX6-1511" fmla="*/ 196217 w 2919832"/>
                <a:gd name="connsiteY6-1512" fmla="*/ 672502 h 3256491"/>
                <a:gd name="connsiteX7-1513" fmla="*/ 578 w 2919832"/>
                <a:gd name="connsiteY7-1514" fmla="*/ 992610 h 3256491"/>
                <a:gd name="connsiteX8-1515" fmla="*/ 5667 w 2919832"/>
                <a:gd name="connsiteY8-1516" fmla="*/ 2266468 h 3256491"/>
                <a:gd name="connsiteX9-1517" fmla="*/ 210088 w 2919832"/>
                <a:gd name="connsiteY9-1518" fmla="*/ 2588961 h 3256491"/>
                <a:gd name="connsiteX10-1519" fmla="*/ 654959 w 2919832"/>
                <a:gd name="connsiteY10-1520" fmla="*/ 2851899 h 3256491"/>
                <a:gd name="connsiteX11-1521" fmla="*/ 1263809 w 2919832"/>
                <a:gd name="connsiteY11-1522" fmla="*/ 3200771 h 3256491"/>
                <a:gd name="connsiteX12-1523" fmla="*/ 1665806 w 2919832"/>
                <a:gd name="connsiteY12-1524" fmla="*/ 3196765 h 3256491"/>
                <a:gd name="connsiteX13-1525" fmla="*/ 2792666 w 2919832"/>
                <a:gd name="connsiteY13-1526" fmla="*/ 2546466 h 3256491"/>
                <a:gd name="connsiteX14-1527" fmla="*/ 2918904 w 2919832"/>
                <a:gd name="connsiteY14-1528" fmla="*/ 2128674 h 3256491"/>
                <a:gd name="connsiteX15-1529" fmla="*/ 2918904 w 2919832"/>
                <a:gd name="connsiteY15-1530" fmla="*/ 2128629 h 3256491"/>
                <a:gd name="connsiteX16-1531" fmla="*/ 1382345 w 2919832"/>
                <a:gd name="connsiteY16-1532" fmla="*/ 2673726 h 3256491"/>
                <a:gd name="connsiteX17-1533" fmla="*/ 1495838 w 2919832"/>
                <a:gd name="connsiteY17-1534" fmla="*/ 2707488 h 3256491"/>
                <a:gd name="connsiteX18-1535" fmla="*/ 1382345 w 2919832"/>
                <a:gd name="connsiteY18-1536" fmla="*/ 2673726 h 3256491"/>
                <a:gd name="connsiteX19-1537" fmla="*/ 1382345 w 2919832"/>
                <a:gd name="connsiteY19-1538" fmla="*/ 2673726 h 3256491"/>
                <a:gd name="connsiteX20-1539" fmla="*/ 1122484 w 2919832"/>
                <a:gd name="connsiteY20-1540" fmla="*/ 1271168 h 3256491"/>
                <a:gd name="connsiteX21-1541" fmla="*/ 1126628 w 2919832"/>
                <a:gd name="connsiteY21-1542" fmla="*/ 1266756 h 3256491"/>
                <a:gd name="connsiteX22-1543" fmla="*/ 1122484 w 2919832"/>
                <a:gd name="connsiteY22-1544" fmla="*/ 1271168 h 3256491"/>
                <a:gd name="connsiteX23-1545" fmla="*/ 1129105 w 2919832"/>
                <a:gd name="connsiteY23-1546" fmla="*/ 1279406 h 3256491"/>
                <a:gd name="connsiteX24-1547" fmla="*/ 1128879 w 2919832"/>
                <a:gd name="connsiteY24-1548" fmla="*/ 1279586 h 3256491"/>
                <a:gd name="connsiteX25-1549" fmla="*/ 1129105 w 2919832"/>
                <a:gd name="connsiteY25-1550" fmla="*/ 1279406 h 3256491"/>
                <a:gd name="connsiteX26-1551" fmla="*/ 473687 w 2919832"/>
                <a:gd name="connsiteY26-1552" fmla="*/ 1478781 h 3256491"/>
                <a:gd name="connsiteX27-1553" fmla="*/ 470624 w 2919832"/>
                <a:gd name="connsiteY27-1554" fmla="*/ 1495572 h 3256491"/>
                <a:gd name="connsiteX28-1555" fmla="*/ 473687 w 2919832"/>
                <a:gd name="connsiteY28-1556" fmla="*/ 1478781 h 3256491"/>
                <a:gd name="connsiteX29-1557" fmla="*/ 470489 w 2919832"/>
                <a:gd name="connsiteY29-1558" fmla="*/ 1496697 h 3256491"/>
                <a:gd name="connsiteX30-1559" fmla="*/ 470084 w 2919832"/>
                <a:gd name="connsiteY30-1560" fmla="*/ 1506150 h 3256491"/>
                <a:gd name="connsiteX31-1561" fmla="*/ 470489 w 2919832"/>
                <a:gd name="connsiteY31-1562" fmla="*/ 1496697 h 3256491"/>
                <a:gd name="connsiteX32-1563" fmla="*/ 552681 w 2919832"/>
                <a:gd name="connsiteY32-1564" fmla="*/ 1553327 h 3256491"/>
                <a:gd name="connsiteX33-1565" fmla="*/ 552681 w 2919832"/>
                <a:gd name="connsiteY33-1566" fmla="*/ 1553282 h 3256491"/>
                <a:gd name="connsiteX34-1567" fmla="*/ 552681 w 2919832"/>
                <a:gd name="connsiteY34-1568" fmla="*/ 1553327 h 3256491"/>
                <a:gd name="connsiteX0-1569" fmla="*/ 2918904 w 2919832"/>
                <a:gd name="connsiteY0-1570" fmla="*/ 2128629 h 3256491"/>
                <a:gd name="connsiteX1-1571" fmla="*/ 2916291 w 2919832"/>
                <a:gd name="connsiteY1-1572" fmla="*/ 1511147 h 3256491"/>
                <a:gd name="connsiteX2-1573" fmla="*/ 2917282 w 2919832"/>
                <a:gd name="connsiteY2-1574" fmla="*/ 1003639 h 3256491"/>
                <a:gd name="connsiteX3-1575" fmla="*/ 2732497 w 2919832"/>
                <a:gd name="connsiteY3-1576" fmla="*/ 678669 h 3256491"/>
                <a:gd name="connsiteX4-1577" fmla="*/ 1656528 w 2919832"/>
                <a:gd name="connsiteY4-1578" fmla="*/ 57226 h 3256491"/>
                <a:gd name="connsiteX5-1579" fmla="*/ 1263584 w 2919832"/>
                <a:gd name="connsiteY5-1580" fmla="*/ 56596 h 3256491"/>
                <a:gd name="connsiteX6-1581" fmla="*/ 196217 w 2919832"/>
                <a:gd name="connsiteY6-1582" fmla="*/ 672502 h 3256491"/>
                <a:gd name="connsiteX7-1583" fmla="*/ 578 w 2919832"/>
                <a:gd name="connsiteY7-1584" fmla="*/ 992610 h 3256491"/>
                <a:gd name="connsiteX8-1585" fmla="*/ 5667 w 2919832"/>
                <a:gd name="connsiteY8-1586" fmla="*/ 2266468 h 3256491"/>
                <a:gd name="connsiteX9-1587" fmla="*/ 210088 w 2919832"/>
                <a:gd name="connsiteY9-1588" fmla="*/ 2588961 h 3256491"/>
                <a:gd name="connsiteX10-1589" fmla="*/ 654959 w 2919832"/>
                <a:gd name="connsiteY10-1590" fmla="*/ 2851899 h 3256491"/>
                <a:gd name="connsiteX11-1591" fmla="*/ 1263809 w 2919832"/>
                <a:gd name="connsiteY11-1592" fmla="*/ 3200771 h 3256491"/>
                <a:gd name="connsiteX12-1593" fmla="*/ 1665806 w 2919832"/>
                <a:gd name="connsiteY12-1594" fmla="*/ 3196765 h 3256491"/>
                <a:gd name="connsiteX13-1595" fmla="*/ 2792666 w 2919832"/>
                <a:gd name="connsiteY13-1596" fmla="*/ 2546466 h 3256491"/>
                <a:gd name="connsiteX14-1597" fmla="*/ 2918904 w 2919832"/>
                <a:gd name="connsiteY14-1598" fmla="*/ 2128674 h 3256491"/>
                <a:gd name="connsiteX15-1599" fmla="*/ 2918904 w 2919832"/>
                <a:gd name="connsiteY15-1600" fmla="*/ 2128629 h 3256491"/>
                <a:gd name="connsiteX16-1601" fmla="*/ 1382345 w 2919832"/>
                <a:gd name="connsiteY16-1602" fmla="*/ 2673726 h 3256491"/>
                <a:gd name="connsiteX17-1603" fmla="*/ 1495838 w 2919832"/>
                <a:gd name="connsiteY17-1604" fmla="*/ 2707488 h 3256491"/>
                <a:gd name="connsiteX18-1605" fmla="*/ 1382345 w 2919832"/>
                <a:gd name="connsiteY18-1606" fmla="*/ 2673726 h 3256491"/>
                <a:gd name="connsiteX19-1607" fmla="*/ 1382345 w 2919832"/>
                <a:gd name="connsiteY19-1608" fmla="*/ 2673726 h 3256491"/>
                <a:gd name="connsiteX20-1609" fmla="*/ 1122484 w 2919832"/>
                <a:gd name="connsiteY20-1610" fmla="*/ 1271168 h 3256491"/>
                <a:gd name="connsiteX21-1611" fmla="*/ 1126628 w 2919832"/>
                <a:gd name="connsiteY21-1612" fmla="*/ 1266756 h 3256491"/>
                <a:gd name="connsiteX22-1613" fmla="*/ 1122484 w 2919832"/>
                <a:gd name="connsiteY22-1614" fmla="*/ 1271168 h 3256491"/>
                <a:gd name="connsiteX23-1615" fmla="*/ 1129105 w 2919832"/>
                <a:gd name="connsiteY23-1616" fmla="*/ 1279406 h 3256491"/>
                <a:gd name="connsiteX24-1617" fmla="*/ 1128879 w 2919832"/>
                <a:gd name="connsiteY24-1618" fmla="*/ 1279586 h 3256491"/>
                <a:gd name="connsiteX25-1619" fmla="*/ 1129105 w 2919832"/>
                <a:gd name="connsiteY25-1620" fmla="*/ 1279406 h 3256491"/>
                <a:gd name="connsiteX26-1621" fmla="*/ 473687 w 2919832"/>
                <a:gd name="connsiteY26-1622" fmla="*/ 1478781 h 3256491"/>
                <a:gd name="connsiteX27-1623" fmla="*/ 470624 w 2919832"/>
                <a:gd name="connsiteY27-1624" fmla="*/ 1495572 h 3256491"/>
                <a:gd name="connsiteX28-1625" fmla="*/ 473687 w 2919832"/>
                <a:gd name="connsiteY28-1626" fmla="*/ 1478781 h 3256491"/>
                <a:gd name="connsiteX29-1627" fmla="*/ 470489 w 2919832"/>
                <a:gd name="connsiteY29-1628" fmla="*/ 1496697 h 3256491"/>
                <a:gd name="connsiteX30-1629" fmla="*/ 470084 w 2919832"/>
                <a:gd name="connsiteY30-1630" fmla="*/ 1506150 h 3256491"/>
                <a:gd name="connsiteX31-1631" fmla="*/ 470489 w 2919832"/>
                <a:gd name="connsiteY31-1632" fmla="*/ 1496697 h 3256491"/>
                <a:gd name="connsiteX0-1633" fmla="*/ 2918904 w 2919832"/>
                <a:gd name="connsiteY0-1634" fmla="*/ 2128629 h 3256491"/>
                <a:gd name="connsiteX1-1635" fmla="*/ 2916291 w 2919832"/>
                <a:gd name="connsiteY1-1636" fmla="*/ 1511147 h 3256491"/>
                <a:gd name="connsiteX2-1637" fmla="*/ 2917282 w 2919832"/>
                <a:gd name="connsiteY2-1638" fmla="*/ 1003639 h 3256491"/>
                <a:gd name="connsiteX3-1639" fmla="*/ 2732497 w 2919832"/>
                <a:gd name="connsiteY3-1640" fmla="*/ 678669 h 3256491"/>
                <a:gd name="connsiteX4-1641" fmla="*/ 1656528 w 2919832"/>
                <a:gd name="connsiteY4-1642" fmla="*/ 57226 h 3256491"/>
                <a:gd name="connsiteX5-1643" fmla="*/ 1263584 w 2919832"/>
                <a:gd name="connsiteY5-1644" fmla="*/ 56596 h 3256491"/>
                <a:gd name="connsiteX6-1645" fmla="*/ 196217 w 2919832"/>
                <a:gd name="connsiteY6-1646" fmla="*/ 672502 h 3256491"/>
                <a:gd name="connsiteX7-1647" fmla="*/ 578 w 2919832"/>
                <a:gd name="connsiteY7-1648" fmla="*/ 992610 h 3256491"/>
                <a:gd name="connsiteX8-1649" fmla="*/ 5667 w 2919832"/>
                <a:gd name="connsiteY8-1650" fmla="*/ 2266468 h 3256491"/>
                <a:gd name="connsiteX9-1651" fmla="*/ 210088 w 2919832"/>
                <a:gd name="connsiteY9-1652" fmla="*/ 2588961 h 3256491"/>
                <a:gd name="connsiteX10-1653" fmla="*/ 654959 w 2919832"/>
                <a:gd name="connsiteY10-1654" fmla="*/ 2851899 h 3256491"/>
                <a:gd name="connsiteX11-1655" fmla="*/ 1263809 w 2919832"/>
                <a:gd name="connsiteY11-1656" fmla="*/ 3200771 h 3256491"/>
                <a:gd name="connsiteX12-1657" fmla="*/ 1665806 w 2919832"/>
                <a:gd name="connsiteY12-1658" fmla="*/ 3196765 h 3256491"/>
                <a:gd name="connsiteX13-1659" fmla="*/ 2792666 w 2919832"/>
                <a:gd name="connsiteY13-1660" fmla="*/ 2546466 h 3256491"/>
                <a:gd name="connsiteX14-1661" fmla="*/ 2918904 w 2919832"/>
                <a:gd name="connsiteY14-1662" fmla="*/ 2128674 h 3256491"/>
                <a:gd name="connsiteX15-1663" fmla="*/ 2918904 w 2919832"/>
                <a:gd name="connsiteY15-1664" fmla="*/ 2128629 h 3256491"/>
                <a:gd name="connsiteX16-1665" fmla="*/ 1382345 w 2919832"/>
                <a:gd name="connsiteY16-1666" fmla="*/ 2673726 h 3256491"/>
                <a:gd name="connsiteX17-1667" fmla="*/ 1495838 w 2919832"/>
                <a:gd name="connsiteY17-1668" fmla="*/ 2707488 h 3256491"/>
                <a:gd name="connsiteX18-1669" fmla="*/ 1382345 w 2919832"/>
                <a:gd name="connsiteY18-1670" fmla="*/ 2673726 h 3256491"/>
                <a:gd name="connsiteX19-1671" fmla="*/ 1382345 w 2919832"/>
                <a:gd name="connsiteY19-1672" fmla="*/ 2673726 h 3256491"/>
                <a:gd name="connsiteX20-1673" fmla="*/ 1122484 w 2919832"/>
                <a:gd name="connsiteY20-1674" fmla="*/ 1271168 h 3256491"/>
                <a:gd name="connsiteX21-1675" fmla="*/ 1126628 w 2919832"/>
                <a:gd name="connsiteY21-1676" fmla="*/ 1266756 h 3256491"/>
                <a:gd name="connsiteX22-1677" fmla="*/ 1122484 w 2919832"/>
                <a:gd name="connsiteY22-1678" fmla="*/ 1271168 h 3256491"/>
                <a:gd name="connsiteX23-1679" fmla="*/ 1129105 w 2919832"/>
                <a:gd name="connsiteY23-1680" fmla="*/ 1279406 h 3256491"/>
                <a:gd name="connsiteX24-1681" fmla="*/ 1128879 w 2919832"/>
                <a:gd name="connsiteY24-1682" fmla="*/ 1279586 h 3256491"/>
                <a:gd name="connsiteX25-1683" fmla="*/ 1129105 w 2919832"/>
                <a:gd name="connsiteY25-1684" fmla="*/ 1279406 h 3256491"/>
                <a:gd name="connsiteX26-1685" fmla="*/ 473687 w 2919832"/>
                <a:gd name="connsiteY26-1686" fmla="*/ 1478781 h 3256491"/>
                <a:gd name="connsiteX27-1687" fmla="*/ 470624 w 2919832"/>
                <a:gd name="connsiteY27-1688" fmla="*/ 1495572 h 3256491"/>
                <a:gd name="connsiteX28-1689" fmla="*/ 473687 w 2919832"/>
                <a:gd name="connsiteY28-1690" fmla="*/ 1478781 h 3256491"/>
                <a:gd name="connsiteX0-1691" fmla="*/ 2918904 w 2919832"/>
                <a:gd name="connsiteY0-1692" fmla="*/ 2128629 h 3256491"/>
                <a:gd name="connsiteX1-1693" fmla="*/ 2916291 w 2919832"/>
                <a:gd name="connsiteY1-1694" fmla="*/ 1511147 h 3256491"/>
                <a:gd name="connsiteX2-1695" fmla="*/ 2917282 w 2919832"/>
                <a:gd name="connsiteY2-1696" fmla="*/ 1003639 h 3256491"/>
                <a:gd name="connsiteX3-1697" fmla="*/ 2732497 w 2919832"/>
                <a:gd name="connsiteY3-1698" fmla="*/ 678669 h 3256491"/>
                <a:gd name="connsiteX4-1699" fmla="*/ 1656528 w 2919832"/>
                <a:gd name="connsiteY4-1700" fmla="*/ 57226 h 3256491"/>
                <a:gd name="connsiteX5-1701" fmla="*/ 1263584 w 2919832"/>
                <a:gd name="connsiteY5-1702" fmla="*/ 56596 h 3256491"/>
                <a:gd name="connsiteX6-1703" fmla="*/ 196217 w 2919832"/>
                <a:gd name="connsiteY6-1704" fmla="*/ 672502 h 3256491"/>
                <a:gd name="connsiteX7-1705" fmla="*/ 578 w 2919832"/>
                <a:gd name="connsiteY7-1706" fmla="*/ 992610 h 3256491"/>
                <a:gd name="connsiteX8-1707" fmla="*/ 5667 w 2919832"/>
                <a:gd name="connsiteY8-1708" fmla="*/ 2266468 h 3256491"/>
                <a:gd name="connsiteX9-1709" fmla="*/ 210088 w 2919832"/>
                <a:gd name="connsiteY9-1710" fmla="*/ 2588961 h 3256491"/>
                <a:gd name="connsiteX10-1711" fmla="*/ 654959 w 2919832"/>
                <a:gd name="connsiteY10-1712" fmla="*/ 2851899 h 3256491"/>
                <a:gd name="connsiteX11-1713" fmla="*/ 1263809 w 2919832"/>
                <a:gd name="connsiteY11-1714" fmla="*/ 3200771 h 3256491"/>
                <a:gd name="connsiteX12-1715" fmla="*/ 1665806 w 2919832"/>
                <a:gd name="connsiteY12-1716" fmla="*/ 3196765 h 3256491"/>
                <a:gd name="connsiteX13-1717" fmla="*/ 2792666 w 2919832"/>
                <a:gd name="connsiteY13-1718" fmla="*/ 2546466 h 3256491"/>
                <a:gd name="connsiteX14-1719" fmla="*/ 2918904 w 2919832"/>
                <a:gd name="connsiteY14-1720" fmla="*/ 2128674 h 3256491"/>
                <a:gd name="connsiteX15-1721" fmla="*/ 2918904 w 2919832"/>
                <a:gd name="connsiteY15-1722" fmla="*/ 2128629 h 3256491"/>
                <a:gd name="connsiteX16-1723" fmla="*/ 1382345 w 2919832"/>
                <a:gd name="connsiteY16-1724" fmla="*/ 2673726 h 3256491"/>
                <a:gd name="connsiteX17-1725" fmla="*/ 1495838 w 2919832"/>
                <a:gd name="connsiteY17-1726" fmla="*/ 2707488 h 3256491"/>
                <a:gd name="connsiteX18-1727" fmla="*/ 1382345 w 2919832"/>
                <a:gd name="connsiteY18-1728" fmla="*/ 2673726 h 3256491"/>
                <a:gd name="connsiteX19-1729" fmla="*/ 1382345 w 2919832"/>
                <a:gd name="connsiteY19-1730" fmla="*/ 2673726 h 3256491"/>
                <a:gd name="connsiteX20-1731" fmla="*/ 1122484 w 2919832"/>
                <a:gd name="connsiteY20-1732" fmla="*/ 1271168 h 3256491"/>
                <a:gd name="connsiteX21-1733" fmla="*/ 1126628 w 2919832"/>
                <a:gd name="connsiteY21-1734" fmla="*/ 1266756 h 3256491"/>
                <a:gd name="connsiteX22-1735" fmla="*/ 1122484 w 2919832"/>
                <a:gd name="connsiteY22-1736" fmla="*/ 1271168 h 3256491"/>
                <a:gd name="connsiteX23-1737" fmla="*/ 473687 w 2919832"/>
                <a:gd name="connsiteY23-1738" fmla="*/ 1478781 h 3256491"/>
                <a:gd name="connsiteX24-1739" fmla="*/ 470624 w 2919832"/>
                <a:gd name="connsiteY24-1740" fmla="*/ 1495572 h 3256491"/>
                <a:gd name="connsiteX25-1741" fmla="*/ 473687 w 2919832"/>
                <a:gd name="connsiteY25-1742" fmla="*/ 1478781 h 3256491"/>
                <a:gd name="connsiteX0-1743" fmla="*/ 2918904 w 2919832"/>
                <a:gd name="connsiteY0-1744" fmla="*/ 2128629 h 3256491"/>
                <a:gd name="connsiteX1-1745" fmla="*/ 2916291 w 2919832"/>
                <a:gd name="connsiteY1-1746" fmla="*/ 1511147 h 3256491"/>
                <a:gd name="connsiteX2-1747" fmla="*/ 2917282 w 2919832"/>
                <a:gd name="connsiteY2-1748" fmla="*/ 1003639 h 3256491"/>
                <a:gd name="connsiteX3-1749" fmla="*/ 2732497 w 2919832"/>
                <a:gd name="connsiteY3-1750" fmla="*/ 678669 h 3256491"/>
                <a:gd name="connsiteX4-1751" fmla="*/ 1656528 w 2919832"/>
                <a:gd name="connsiteY4-1752" fmla="*/ 57226 h 3256491"/>
                <a:gd name="connsiteX5-1753" fmla="*/ 1263584 w 2919832"/>
                <a:gd name="connsiteY5-1754" fmla="*/ 56596 h 3256491"/>
                <a:gd name="connsiteX6-1755" fmla="*/ 196217 w 2919832"/>
                <a:gd name="connsiteY6-1756" fmla="*/ 672502 h 3256491"/>
                <a:gd name="connsiteX7-1757" fmla="*/ 578 w 2919832"/>
                <a:gd name="connsiteY7-1758" fmla="*/ 992610 h 3256491"/>
                <a:gd name="connsiteX8-1759" fmla="*/ 5667 w 2919832"/>
                <a:gd name="connsiteY8-1760" fmla="*/ 2266468 h 3256491"/>
                <a:gd name="connsiteX9-1761" fmla="*/ 210088 w 2919832"/>
                <a:gd name="connsiteY9-1762" fmla="*/ 2588961 h 3256491"/>
                <a:gd name="connsiteX10-1763" fmla="*/ 654959 w 2919832"/>
                <a:gd name="connsiteY10-1764" fmla="*/ 2851899 h 3256491"/>
                <a:gd name="connsiteX11-1765" fmla="*/ 1263809 w 2919832"/>
                <a:gd name="connsiteY11-1766" fmla="*/ 3200771 h 3256491"/>
                <a:gd name="connsiteX12-1767" fmla="*/ 1665806 w 2919832"/>
                <a:gd name="connsiteY12-1768" fmla="*/ 3196765 h 3256491"/>
                <a:gd name="connsiteX13-1769" fmla="*/ 2792666 w 2919832"/>
                <a:gd name="connsiteY13-1770" fmla="*/ 2546466 h 3256491"/>
                <a:gd name="connsiteX14-1771" fmla="*/ 2918904 w 2919832"/>
                <a:gd name="connsiteY14-1772" fmla="*/ 2128674 h 3256491"/>
                <a:gd name="connsiteX15-1773" fmla="*/ 2918904 w 2919832"/>
                <a:gd name="connsiteY15-1774" fmla="*/ 2128629 h 3256491"/>
                <a:gd name="connsiteX16-1775" fmla="*/ 1382345 w 2919832"/>
                <a:gd name="connsiteY16-1776" fmla="*/ 2673726 h 3256491"/>
                <a:gd name="connsiteX17-1777" fmla="*/ 1495838 w 2919832"/>
                <a:gd name="connsiteY17-1778" fmla="*/ 2707488 h 3256491"/>
                <a:gd name="connsiteX18-1779" fmla="*/ 1382345 w 2919832"/>
                <a:gd name="connsiteY18-1780" fmla="*/ 2673726 h 3256491"/>
                <a:gd name="connsiteX19-1781" fmla="*/ 1382345 w 2919832"/>
                <a:gd name="connsiteY19-1782" fmla="*/ 2673726 h 3256491"/>
                <a:gd name="connsiteX20-1783" fmla="*/ 1122484 w 2919832"/>
                <a:gd name="connsiteY20-1784" fmla="*/ 1271168 h 3256491"/>
                <a:gd name="connsiteX21-1785" fmla="*/ 1126628 w 2919832"/>
                <a:gd name="connsiteY21-1786" fmla="*/ 1266756 h 3256491"/>
                <a:gd name="connsiteX22-1787" fmla="*/ 1122484 w 2919832"/>
                <a:gd name="connsiteY22-1788" fmla="*/ 1271168 h 3256491"/>
                <a:gd name="connsiteX0-1789" fmla="*/ 2918904 w 2919832"/>
                <a:gd name="connsiteY0-1790" fmla="*/ 2128629 h 3256491"/>
                <a:gd name="connsiteX1-1791" fmla="*/ 2916291 w 2919832"/>
                <a:gd name="connsiteY1-1792" fmla="*/ 1511147 h 3256491"/>
                <a:gd name="connsiteX2-1793" fmla="*/ 2917282 w 2919832"/>
                <a:gd name="connsiteY2-1794" fmla="*/ 1003639 h 3256491"/>
                <a:gd name="connsiteX3-1795" fmla="*/ 2732497 w 2919832"/>
                <a:gd name="connsiteY3-1796" fmla="*/ 678669 h 3256491"/>
                <a:gd name="connsiteX4-1797" fmla="*/ 1656528 w 2919832"/>
                <a:gd name="connsiteY4-1798" fmla="*/ 57226 h 3256491"/>
                <a:gd name="connsiteX5-1799" fmla="*/ 1263584 w 2919832"/>
                <a:gd name="connsiteY5-1800" fmla="*/ 56596 h 3256491"/>
                <a:gd name="connsiteX6-1801" fmla="*/ 196217 w 2919832"/>
                <a:gd name="connsiteY6-1802" fmla="*/ 672502 h 3256491"/>
                <a:gd name="connsiteX7-1803" fmla="*/ 578 w 2919832"/>
                <a:gd name="connsiteY7-1804" fmla="*/ 992610 h 3256491"/>
                <a:gd name="connsiteX8-1805" fmla="*/ 5667 w 2919832"/>
                <a:gd name="connsiteY8-1806" fmla="*/ 2266468 h 3256491"/>
                <a:gd name="connsiteX9-1807" fmla="*/ 210088 w 2919832"/>
                <a:gd name="connsiteY9-1808" fmla="*/ 2588961 h 3256491"/>
                <a:gd name="connsiteX10-1809" fmla="*/ 654959 w 2919832"/>
                <a:gd name="connsiteY10-1810" fmla="*/ 2851899 h 3256491"/>
                <a:gd name="connsiteX11-1811" fmla="*/ 1263809 w 2919832"/>
                <a:gd name="connsiteY11-1812" fmla="*/ 3200771 h 3256491"/>
                <a:gd name="connsiteX12-1813" fmla="*/ 1665806 w 2919832"/>
                <a:gd name="connsiteY12-1814" fmla="*/ 3196765 h 3256491"/>
                <a:gd name="connsiteX13-1815" fmla="*/ 2792666 w 2919832"/>
                <a:gd name="connsiteY13-1816" fmla="*/ 2546466 h 3256491"/>
                <a:gd name="connsiteX14-1817" fmla="*/ 2918904 w 2919832"/>
                <a:gd name="connsiteY14-1818" fmla="*/ 2128674 h 3256491"/>
                <a:gd name="connsiteX15-1819" fmla="*/ 2918904 w 2919832"/>
                <a:gd name="connsiteY15-1820" fmla="*/ 2128629 h 3256491"/>
                <a:gd name="connsiteX16-1821" fmla="*/ 1382345 w 2919832"/>
                <a:gd name="connsiteY16-1822" fmla="*/ 2673726 h 3256491"/>
                <a:gd name="connsiteX17-1823" fmla="*/ 1495838 w 2919832"/>
                <a:gd name="connsiteY17-1824" fmla="*/ 2707488 h 3256491"/>
                <a:gd name="connsiteX18-1825" fmla="*/ 1382345 w 2919832"/>
                <a:gd name="connsiteY18-1826" fmla="*/ 2673726 h 3256491"/>
                <a:gd name="connsiteX19-1827" fmla="*/ 1382345 w 2919832"/>
                <a:gd name="connsiteY19-1828" fmla="*/ 2673726 h 3256491"/>
                <a:gd name="connsiteX0-1829" fmla="*/ 2918904 w 2919832"/>
                <a:gd name="connsiteY0-1830" fmla="*/ 2128629 h 3256491"/>
                <a:gd name="connsiteX1-1831" fmla="*/ 2916291 w 2919832"/>
                <a:gd name="connsiteY1-1832" fmla="*/ 1511147 h 3256491"/>
                <a:gd name="connsiteX2-1833" fmla="*/ 2917282 w 2919832"/>
                <a:gd name="connsiteY2-1834" fmla="*/ 1003639 h 3256491"/>
                <a:gd name="connsiteX3-1835" fmla="*/ 2732497 w 2919832"/>
                <a:gd name="connsiteY3-1836" fmla="*/ 678669 h 3256491"/>
                <a:gd name="connsiteX4-1837" fmla="*/ 1656528 w 2919832"/>
                <a:gd name="connsiteY4-1838" fmla="*/ 57226 h 3256491"/>
                <a:gd name="connsiteX5-1839" fmla="*/ 1263584 w 2919832"/>
                <a:gd name="connsiteY5-1840" fmla="*/ 56596 h 3256491"/>
                <a:gd name="connsiteX6-1841" fmla="*/ 196217 w 2919832"/>
                <a:gd name="connsiteY6-1842" fmla="*/ 672502 h 3256491"/>
                <a:gd name="connsiteX7-1843" fmla="*/ 578 w 2919832"/>
                <a:gd name="connsiteY7-1844" fmla="*/ 992610 h 3256491"/>
                <a:gd name="connsiteX8-1845" fmla="*/ 5667 w 2919832"/>
                <a:gd name="connsiteY8-1846" fmla="*/ 2266468 h 3256491"/>
                <a:gd name="connsiteX9-1847" fmla="*/ 210088 w 2919832"/>
                <a:gd name="connsiteY9-1848" fmla="*/ 2588961 h 3256491"/>
                <a:gd name="connsiteX10-1849" fmla="*/ 654959 w 2919832"/>
                <a:gd name="connsiteY10-1850" fmla="*/ 2851899 h 3256491"/>
                <a:gd name="connsiteX11-1851" fmla="*/ 1263809 w 2919832"/>
                <a:gd name="connsiteY11-1852" fmla="*/ 3200771 h 3256491"/>
                <a:gd name="connsiteX12-1853" fmla="*/ 1665806 w 2919832"/>
                <a:gd name="connsiteY12-1854" fmla="*/ 3196765 h 3256491"/>
                <a:gd name="connsiteX13-1855" fmla="*/ 2792666 w 2919832"/>
                <a:gd name="connsiteY13-1856" fmla="*/ 2546466 h 3256491"/>
                <a:gd name="connsiteX14-1857" fmla="*/ 2918904 w 2919832"/>
                <a:gd name="connsiteY14-1858" fmla="*/ 2128674 h 3256491"/>
                <a:gd name="connsiteX15-1859" fmla="*/ 2918904 w 2919832"/>
                <a:gd name="connsiteY15-1860" fmla="*/ 2128629 h 3256491"/>
                <a:gd name="connsiteX16-1861" fmla="*/ 1382345 w 2919832"/>
                <a:gd name="connsiteY16-1862" fmla="*/ 2673726 h 3256491"/>
                <a:gd name="connsiteX17-1863" fmla="*/ 1495838 w 2919832"/>
                <a:gd name="connsiteY17-1864" fmla="*/ 2707488 h 3256491"/>
                <a:gd name="connsiteX18-1865" fmla="*/ 1382345 w 2919832"/>
                <a:gd name="connsiteY18-1866" fmla="*/ 2673726 h 3256491"/>
                <a:gd name="connsiteX0-1867" fmla="*/ 2918904 w 2919832"/>
                <a:gd name="connsiteY0-1868" fmla="*/ 2128629 h 3256491"/>
                <a:gd name="connsiteX1-1869" fmla="*/ 2916291 w 2919832"/>
                <a:gd name="connsiteY1-1870" fmla="*/ 1511147 h 3256491"/>
                <a:gd name="connsiteX2-1871" fmla="*/ 2917282 w 2919832"/>
                <a:gd name="connsiteY2-1872" fmla="*/ 1003639 h 3256491"/>
                <a:gd name="connsiteX3-1873" fmla="*/ 2732497 w 2919832"/>
                <a:gd name="connsiteY3-1874" fmla="*/ 678669 h 3256491"/>
                <a:gd name="connsiteX4-1875" fmla="*/ 1656528 w 2919832"/>
                <a:gd name="connsiteY4-1876" fmla="*/ 57226 h 3256491"/>
                <a:gd name="connsiteX5-1877" fmla="*/ 1263584 w 2919832"/>
                <a:gd name="connsiteY5-1878" fmla="*/ 56596 h 3256491"/>
                <a:gd name="connsiteX6-1879" fmla="*/ 196217 w 2919832"/>
                <a:gd name="connsiteY6-1880" fmla="*/ 672502 h 3256491"/>
                <a:gd name="connsiteX7-1881" fmla="*/ 578 w 2919832"/>
                <a:gd name="connsiteY7-1882" fmla="*/ 992610 h 3256491"/>
                <a:gd name="connsiteX8-1883" fmla="*/ 5667 w 2919832"/>
                <a:gd name="connsiteY8-1884" fmla="*/ 2266468 h 3256491"/>
                <a:gd name="connsiteX9-1885" fmla="*/ 210088 w 2919832"/>
                <a:gd name="connsiteY9-1886" fmla="*/ 2588961 h 3256491"/>
                <a:gd name="connsiteX10-1887" fmla="*/ 654959 w 2919832"/>
                <a:gd name="connsiteY10-1888" fmla="*/ 2851899 h 3256491"/>
                <a:gd name="connsiteX11-1889" fmla="*/ 1263809 w 2919832"/>
                <a:gd name="connsiteY11-1890" fmla="*/ 3200771 h 3256491"/>
                <a:gd name="connsiteX12-1891" fmla="*/ 1665806 w 2919832"/>
                <a:gd name="connsiteY12-1892" fmla="*/ 3196765 h 3256491"/>
                <a:gd name="connsiteX13-1893" fmla="*/ 2792666 w 2919832"/>
                <a:gd name="connsiteY13-1894" fmla="*/ 2546466 h 3256491"/>
                <a:gd name="connsiteX14-1895" fmla="*/ 2918904 w 2919832"/>
                <a:gd name="connsiteY14-1896" fmla="*/ 2128674 h 3256491"/>
                <a:gd name="connsiteX15-1897" fmla="*/ 2918904 w 2919832"/>
                <a:gd name="connsiteY15-1898" fmla="*/ 2128629 h 32564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919832" h="3256491">
                  <a:moveTo>
                    <a:pt x="2918904" y="2128629"/>
                  </a:moveTo>
                  <a:cubicBezTo>
                    <a:pt x="2911202" y="1923042"/>
                    <a:pt x="2916562" y="1717005"/>
                    <a:pt x="2916291" y="1511147"/>
                  </a:cubicBezTo>
                  <a:cubicBezTo>
                    <a:pt x="2916562" y="1341978"/>
                    <a:pt x="2916111" y="1172808"/>
                    <a:pt x="2917282" y="1003639"/>
                  </a:cubicBezTo>
                  <a:cubicBezTo>
                    <a:pt x="2918273" y="859273"/>
                    <a:pt x="2855402" y="750245"/>
                    <a:pt x="2732497" y="678669"/>
                  </a:cubicBezTo>
                  <a:lnTo>
                    <a:pt x="1656528" y="57226"/>
                  </a:lnTo>
                  <a:cubicBezTo>
                    <a:pt x="1526147" y="-17815"/>
                    <a:pt x="1395766" y="-20111"/>
                    <a:pt x="1263584" y="56596"/>
                  </a:cubicBezTo>
                  <a:lnTo>
                    <a:pt x="196217" y="672502"/>
                  </a:lnTo>
                  <a:cubicBezTo>
                    <a:pt x="72141" y="743852"/>
                    <a:pt x="1208" y="851440"/>
                    <a:pt x="578" y="992610"/>
                  </a:cubicBezTo>
                  <a:cubicBezTo>
                    <a:pt x="-1404" y="1417199"/>
                    <a:pt x="2064" y="1841833"/>
                    <a:pt x="5667" y="2266468"/>
                  </a:cubicBezTo>
                  <a:cubicBezTo>
                    <a:pt x="6928" y="2414345"/>
                    <a:pt x="81328" y="2517251"/>
                    <a:pt x="210088" y="2588961"/>
                  </a:cubicBezTo>
                  <a:cubicBezTo>
                    <a:pt x="360510" y="2672780"/>
                    <a:pt x="506834" y="2763938"/>
                    <a:pt x="654959" y="2851899"/>
                  </a:cubicBezTo>
                  <a:lnTo>
                    <a:pt x="1263809" y="3200771"/>
                  </a:lnTo>
                  <a:cubicBezTo>
                    <a:pt x="1398468" y="3277793"/>
                    <a:pt x="1532677" y="3273562"/>
                    <a:pt x="1665806" y="3196765"/>
                  </a:cubicBezTo>
                  <a:lnTo>
                    <a:pt x="2792666" y="2546466"/>
                  </a:lnTo>
                  <a:cubicBezTo>
                    <a:pt x="2905258" y="2428390"/>
                    <a:pt x="2924758" y="2285059"/>
                    <a:pt x="2918904" y="2128674"/>
                  </a:cubicBezTo>
                  <a:lnTo>
                    <a:pt x="2918904" y="2128629"/>
                  </a:lnTo>
                  <a:close/>
                </a:path>
              </a:pathLst>
            </a:custGeom>
            <a:solidFill>
              <a:schemeClr val="accent2">
                <a:lumMod val="60000"/>
                <a:lumOff val="40000"/>
              </a:schemeClr>
            </a:solidFill>
            <a:ln>
              <a:solidFill>
                <a:schemeClr val="accent2">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微软雅黑" panose="020B0503020204020204" charset="-122"/>
                <a:cs typeface="+mn-cs"/>
              </a:endParaRPr>
            </a:p>
          </p:txBody>
        </p:sp>
        <p:sp>
          <p:nvSpPr>
            <p:cNvPr id="82" name="文本框 81"/>
            <p:cNvSpPr txBox="1"/>
            <p:nvPr/>
          </p:nvSpPr>
          <p:spPr>
            <a:xfrm>
              <a:off x="10410330" y="4537290"/>
              <a:ext cx="1257675" cy="338554"/>
            </a:xfrm>
            <a:prstGeom prst="rect">
              <a:avLst/>
            </a:prstGeom>
            <a:noFill/>
          </p:spPr>
          <p:txBody>
            <a:bodyPr wrap="square">
              <a:spAutoFit/>
            </a:bodyP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r>
                <a:rPr kumimoji="0" lang="en-US" altLang="zh-CN" sz="16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rPr>
                <a:t>Connection</a:t>
              </a:r>
            </a:p>
          </p:txBody>
        </p:sp>
        <p:grpSp>
          <p:nvGrpSpPr>
            <p:cNvPr id="83" name="组合 82"/>
            <p:cNvGrpSpPr/>
            <p:nvPr/>
          </p:nvGrpSpPr>
          <p:grpSpPr>
            <a:xfrm>
              <a:off x="7576911" y="2596040"/>
              <a:ext cx="4040284" cy="3521181"/>
              <a:chOff x="7576911" y="2596040"/>
              <a:chExt cx="4040284" cy="3521181"/>
            </a:xfrm>
          </p:grpSpPr>
          <p:sp>
            <p:nvSpPr>
              <p:cNvPr id="84" name="椭圆 83"/>
              <p:cNvSpPr/>
              <p:nvPr/>
            </p:nvSpPr>
            <p:spPr>
              <a:xfrm>
                <a:off x="8279222" y="3169741"/>
                <a:ext cx="2635662" cy="2635662"/>
              </a:xfrm>
              <a:prstGeom prst="ellipse">
                <a:avLst/>
              </a:prstGeom>
              <a:solidFill>
                <a:srgbClr val="6096E6">
                  <a:alpha val="29804"/>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1" lang="zh-CN" altLang="en-US" sz="1200" b="0" i="0" u="none" strike="noStrike" kern="1200" cap="none" spc="0" normalizeH="0" baseline="0" noProof="0" dirty="0">
                  <a:ln>
                    <a:noFill/>
                  </a:ln>
                  <a:solidFill>
                    <a:srgbClr val="FFFFFF"/>
                  </a:solidFill>
                  <a:effectLst/>
                  <a:uLnTx/>
                  <a:uFillTx/>
                  <a:latin typeface="Palatino Linotype" panose="02040502050505030304" pitchFamily="18" charset="0"/>
                  <a:ea typeface="微软雅黑" panose="020B0503020204020204" charset="-122"/>
                  <a:cs typeface="+mn-cs"/>
                </a:endParaRPr>
              </a:p>
            </p:txBody>
          </p:sp>
          <p:sp>
            <p:nvSpPr>
              <p:cNvPr id="85" name="图形 6"/>
              <p:cNvSpPr/>
              <p:nvPr/>
            </p:nvSpPr>
            <p:spPr>
              <a:xfrm>
                <a:off x="8292616" y="2596040"/>
                <a:ext cx="1165904" cy="1300334"/>
              </a:xfrm>
              <a:custGeom>
                <a:avLst/>
                <a:gdLst>
                  <a:gd name="connsiteX0" fmla="*/ 2918904 w 2919831"/>
                  <a:gd name="connsiteY0" fmla="*/ 2128629 h 3256491"/>
                  <a:gd name="connsiteX1" fmla="*/ 2916291 w 2919831"/>
                  <a:gd name="connsiteY1" fmla="*/ 1511147 h 3256491"/>
                  <a:gd name="connsiteX2" fmla="*/ 2917282 w 2919831"/>
                  <a:gd name="connsiteY2" fmla="*/ 1003639 h 3256491"/>
                  <a:gd name="connsiteX3" fmla="*/ 2732497 w 2919831"/>
                  <a:gd name="connsiteY3" fmla="*/ 678669 h 3256491"/>
                  <a:gd name="connsiteX4" fmla="*/ 1656528 w 2919831"/>
                  <a:gd name="connsiteY4" fmla="*/ 57226 h 3256491"/>
                  <a:gd name="connsiteX5" fmla="*/ 1263584 w 2919831"/>
                  <a:gd name="connsiteY5" fmla="*/ 56596 h 3256491"/>
                  <a:gd name="connsiteX6" fmla="*/ 196217 w 2919831"/>
                  <a:gd name="connsiteY6" fmla="*/ 672502 h 3256491"/>
                  <a:gd name="connsiteX7" fmla="*/ 578 w 2919831"/>
                  <a:gd name="connsiteY7" fmla="*/ 992610 h 3256491"/>
                  <a:gd name="connsiteX8" fmla="*/ 5667 w 2919831"/>
                  <a:gd name="connsiteY8" fmla="*/ 2266468 h 3256491"/>
                  <a:gd name="connsiteX9" fmla="*/ 210088 w 2919831"/>
                  <a:gd name="connsiteY9" fmla="*/ 2588961 h 3256491"/>
                  <a:gd name="connsiteX10" fmla="*/ 654959 w 2919831"/>
                  <a:gd name="connsiteY10" fmla="*/ 2851899 h 3256491"/>
                  <a:gd name="connsiteX11" fmla="*/ 1263809 w 2919831"/>
                  <a:gd name="connsiteY11" fmla="*/ 3200771 h 3256491"/>
                  <a:gd name="connsiteX12" fmla="*/ 1665806 w 2919831"/>
                  <a:gd name="connsiteY12" fmla="*/ 3196765 h 3256491"/>
                  <a:gd name="connsiteX13" fmla="*/ 2792666 w 2919831"/>
                  <a:gd name="connsiteY13" fmla="*/ 2546466 h 3256491"/>
                  <a:gd name="connsiteX14" fmla="*/ 2918904 w 2919831"/>
                  <a:gd name="connsiteY14" fmla="*/ 2128674 h 3256491"/>
                  <a:gd name="connsiteX15" fmla="*/ 607896 w 2919831"/>
                  <a:gd name="connsiteY15" fmla="*/ 1713088 h 3256491"/>
                  <a:gd name="connsiteX16" fmla="*/ 612760 w 2919831"/>
                  <a:gd name="connsiteY16" fmla="*/ 1716419 h 3256491"/>
                  <a:gd name="connsiteX17" fmla="*/ 607896 w 2919831"/>
                  <a:gd name="connsiteY17" fmla="*/ 1713088 h 3256491"/>
                  <a:gd name="connsiteX18" fmla="*/ 732107 w 2919831"/>
                  <a:gd name="connsiteY18" fmla="*/ 1493141 h 3256491"/>
                  <a:gd name="connsiteX19" fmla="*/ 724946 w 2919831"/>
                  <a:gd name="connsiteY19" fmla="*/ 1509166 h 3256491"/>
                  <a:gd name="connsiteX20" fmla="*/ 732107 w 2919831"/>
                  <a:gd name="connsiteY20" fmla="*/ 1493141 h 3256491"/>
                  <a:gd name="connsiteX21" fmla="*/ 1382345 w 2919831"/>
                  <a:gd name="connsiteY21" fmla="*/ 2673726 h 3256491"/>
                  <a:gd name="connsiteX22" fmla="*/ 1495838 w 2919831"/>
                  <a:gd name="connsiteY22" fmla="*/ 2707488 h 3256491"/>
                  <a:gd name="connsiteX23" fmla="*/ 1382345 w 2919831"/>
                  <a:gd name="connsiteY23" fmla="*/ 2673726 h 3256491"/>
                  <a:gd name="connsiteX24" fmla="*/ 1382345 w 2919831"/>
                  <a:gd name="connsiteY24" fmla="*/ 2673726 h 3256491"/>
                  <a:gd name="connsiteX25" fmla="*/ 1649232 w 2919831"/>
                  <a:gd name="connsiteY25" fmla="*/ 668946 h 3256491"/>
                  <a:gd name="connsiteX26" fmla="*/ 1649412 w 2919831"/>
                  <a:gd name="connsiteY26" fmla="*/ 525121 h 3256491"/>
                  <a:gd name="connsiteX27" fmla="*/ 1649052 w 2919831"/>
                  <a:gd name="connsiteY27" fmla="*/ 391559 h 3256491"/>
                  <a:gd name="connsiteX28" fmla="*/ 1649457 w 2919831"/>
                  <a:gd name="connsiteY28" fmla="*/ 525121 h 3256491"/>
                  <a:gd name="connsiteX29" fmla="*/ 1649277 w 2919831"/>
                  <a:gd name="connsiteY29" fmla="*/ 668946 h 3256491"/>
                  <a:gd name="connsiteX30" fmla="*/ 1122484 w 2919831"/>
                  <a:gd name="connsiteY30" fmla="*/ 1271168 h 3256491"/>
                  <a:gd name="connsiteX31" fmla="*/ 1126628 w 2919831"/>
                  <a:gd name="connsiteY31" fmla="*/ 1266756 h 3256491"/>
                  <a:gd name="connsiteX32" fmla="*/ 1122484 w 2919831"/>
                  <a:gd name="connsiteY32" fmla="*/ 1271168 h 3256491"/>
                  <a:gd name="connsiteX33" fmla="*/ 1129105 w 2919831"/>
                  <a:gd name="connsiteY33" fmla="*/ 1279406 h 3256491"/>
                  <a:gd name="connsiteX34" fmla="*/ 1128879 w 2919831"/>
                  <a:gd name="connsiteY34" fmla="*/ 1279586 h 3256491"/>
                  <a:gd name="connsiteX35" fmla="*/ 1129105 w 2919831"/>
                  <a:gd name="connsiteY35" fmla="*/ 1279406 h 3256491"/>
                  <a:gd name="connsiteX36" fmla="*/ 1126943 w 2919831"/>
                  <a:gd name="connsiteY36" fmla="*/ 1281431 h 3256491"/>
                  <a:gd name="connsiteX37" fmla="*/ 1126943 w 2919831"/>
                  <a:gd name="connsiteY37" fmla="*/ 1281431 h 3256491"/>
                  <a:gd name="connsiteX38" fmla="*/ 1126943 w 2919831"/>
                  <a:gd name="connsiteY38" fmla="*/ 1281431 h 3256491"/>
                  <a:gd name="connsiteX39" fmla="*/ 1126943 w 2919831"/>
                  <a:gd name="connsiteY39" fmla="*/ 1281431 h 3256491"/>
                  <a:gd name="connsiteX40" fmla="*/ 1363520 w 2919831"/>
                  <a:gd name="connsiteY40" fmla="*/ 1951717 h 3256491"/>
                  <a:gd name="connsiteX41" fmla="*/ 1362484 w 2919831"/>
                  <a:gd name="connsiteY41" fmla="*/ 1950952 h 3256491"/>
                  <a:gd name="connsiteX42" fmla="*/ 1363520 w 2919831"/>
                  <a:gd name="connsiteY42" fmla="*/ 1951717 h 3256491"/>
                  <a:gd name="connsiteX43" fmla="*/ 473687 w 2919831"/>
                  <a:gd name="connsiteY43" fmla="*/ 1478781 h 3256491"/>
                  <a:gd name="connsiteX44" fmla="*/ 470624 w 2919831"/>
                  <a:gd name="connsiteY44" fmla="*/ 1495572 h 3256491"/>
                  <a:gd name="connsiteX45" fmla="*/ 473687 w 2919831"/>
                  <a:gd name="connsiteY45" fmla="*/ 1478781 h 3256491"/>
                  <a:gd name="connsiteX46" fmla="*/ 470489 w 2919831"/>
                  <a:gd name="connsiteY46" fmla="*/ 1496697 h 3256491"/>
                  <a:gd name="connsiteX47" fmla="*/ 470084 w 2919831"/>
                  <a:gd name="connsiteY47" fmla="*/ 1506150 h 3256491"/>
                  <a:gd name="connsiteX48" fmla="*/ 470489 w 2919831"/>
                  <a:gd name="connsiteY48" fmla="*/ 1496697 h 3256491"/>
                  <a:gd name="connsiteX49" fmla="*/ 470129 w 2919831"/>
                  <a:gd name="connsiteY49" fmla="*/ 1506195 h 3256491"/>
                  <a:gd name="connsiteX50" fmla="*/ 552681 w 2919831"/>
                  <a:gd name="connsiteY50" fmla="*/ 1553282 h 3256491"/>
                  <a:gd name="connsiteX51" fmla="*/ 716569 w 2919831"/>
                  <a:gd name="connsiteY51" fmla="*/ 1522626 h 3256491"/>
                  <a:gd name="connsiteX52" fmla="*/ 552681 w 2919831"/>
                  <a:gd name="connsiteY52" fmla="*/ 1553327 h 3256491"/>
                  <a:gd name="connsiteX53" fmla="*/ 470129 w 2919831"/>
                  <a:gd name="connsiteY53" fmla="*/ 1506240 h 3256491"/>
                  <a:gd name="connsiteX54" fmla="*/ 1297451 w 2919831"/>
                  <a:gd name="connsiteY54" fmla="*/ 1966257 h 3256491"/>
                  <a:gd name="connsiteX55" fmla="*/ 1355053 w 2919831"/>
                  <a:gd name="connsiteY55" fmla="*/ 1946405 h 3256491"/>
                  <a:gd name="connsiteX56" fmla="*/ 1297496 w 2919831"/>
                  <a:gd name="connsiteY56" fmla="*/ 1966257 h 3256491"/>
                  <a:gd name="connsiteX57" fmla="*/ 1245254 w 2919831"/>
                  <a:gd name="connsiteY57" fmla="*/ 2003800 h 3256491"/>
                  <a:gd name="connsiteX58" fmla="*/ 1297451 w 2919831"/>
                  <a:gd name="connsiteY58" fmla="*/ 1966257 h 3256491"/>
                  <a:gd name="connsiteX59" fmla="*/ 1245659 w 2919831"/>
                  <a:gd name="connsiteY59" fmla="*/ 2005646 h 3256491"/>
                  <a:gd name="connsiteX60" fmla="*/ 1247416 w 2919831"/>
                  <a:gd name="connsiteY60" fmla="*/ 2009337 h 3256491"/>
                  <a:gd name="connsiteX61" fmla="*/ 1245659 w 2919831"/>
                  <a:gd name="connsiteY61" fmla="*/ 2005646 h 3256491"/>
                  <a:gd name="connsiteX0-1" fmla="*/ 2918904 w 2919832"/>
                  <a:gd name="connsiteY0-2" fmla="*/ 2128629 h 3256491"/>
                  <a:gd name="connsiteX1-3" fmla="*/ 2916291 w 2919832"/>
                  <a:gd name="connsiteY1-4" fmla="*/ 1511147 h 3256491"/>
                  <a:gd name="connsiteX2-5" fmla="*/ 2917282 w 2919832"/>
                  <a:gd name="connsiteY2-6" fmla="*/ 1003639 h 3256491"/>
                  <a:gd name="connsiteX3-7" fmla="*/ 2732497 w 2919832"/>
                  <a:gd name="connsiteY3-8" fmla="*/ 678669 h 3256491"/>
                  <a:gd name="connsiteX4-9" fmla="*/ 1656528 w 2919832"/>
                  <a:gd name="connsiteY4-10" fmla="*/ 57226 h 3256491"/>
                  <a:gd name="connsiteX5-11" fmla="*/ 1263584 w 2919832"/>
                  <a:gd name="connsiteY5-12" fmla="*/ 56596 h 3256491"/>
                  <a:gd name="connsiteX6-13" fmla="*/ 196217 w 2919832"/>
                  <a:gd name="connsiteY6-14" fmla="*/ 672502 h 3256491"/>
                  <a:gd name="connsiteX7-15" fmla="*/ 578 w 2919832"/>
                  <a:gd name="connsiteY7-16" fmla="*/ 992610 h 3256491"/>
                  <a:gd name="connsiteX8-17" fmla="*/ 5667 w 2919832"/>
                  <a:gd name="connsiteY8-18" fmla="*/ 2266468 h 3256491"/>
                  <a:gd name="connsiteX9-19" fmla="*/ 210088 w 2919832"/>
                  <a:gd name="connsiteY9-20" fmla="*/ 2588961 h 3256491"/>
                  <a:gd name="connsiteX10-21" fmla="*/ 654959 w 2919832"/>
                  <a:gd name="connsiteY10-22" fmla="*/ 2851899 h 3256491"/>
                  <a:gd name="connsiteX11-23" fmla="*/ 1263809 w 2919832"/>
                  <a:gd name="connsiteY11-24" fmla="*/ 3200771 h 3256491"/>
                  <a:gd name="connsiteX12-25" fmla="*/ 1665806 w 2919832"/>
                  <a:gd name="connsiteY12-26" fmla="*/ 3196765 h 3256491"/>
                  <a:gd name="connsiteX13-27" fmla="*/ 2792666 w 2919832"/>
                  <a:gd name="connsiteY13-28" fmla="*/ 2546466 h 3256491"/>
                  <a:gd name="connsiteX14-29" fmla="*/ 2918904 w 2919832"/>
                  <a:gd name="connsiteY14-30" fmla="*/ 2128674 h 3256491"/>
                  <a:gd name="connsiteX15-31" fmla="*/ 2918904 w 2919832"/>
                  <a:gd name="connsiteY15-32" fmla="*/ 2128629 h 3256491"/>
                  <a:gd name="connsiteX16-33" fmla="*/ 607896 w 2919832"/>
                  <a:gd name="connsiteY16-34" fmla="*/ 1713088 h 3256491"/>
                  <a:gd name="connsiteX17-35" fmla="*/ 612760 w 2919832"/>
                  <a:gd name="connsiteY17-36" fmla="*/ 1716419 h 3256491"/>
                  <a:gd name="connsiteX18-37" fmla="*/ 607896 w 2919832"/>
                  <a:gd name="connsiteY18-38" fmla="*/ 1713088 h 3256491"/>
                  <a:gd name="connsiteX19-39" fmla="*/ 732107 w 2919832"/>
                  <a:gd name="connsiteY19-40" fmla="*/ 1493141 h 3256491"/>
                  <a:gd name="connsiteX20-41" fmla="*/ 724946 w 2919832"/>
                  <a:gd name="connsiteY20-42" fmla="*/ 1509166 h 3256491"/>
                  <a:gd name="connsiteX21-43" fmla="*/ 732107 w 2919832"/>
                  <a:gd name="connsiteY21-44" fmla="*/ 1493141 h 3256491"/>
                  <a:gd name="connsiteX22-45" fmla="*/ 1382345 w 2919832"/>
                  <a:gd name="connsiteY22-46" fmla="*/ 2673726 h 3256491"/>
                  <a:gd name="connsiteX23-47" fmla="*/ 1495838 w 2919832"/>
                  <a:gd name="connsiteY23-48" fmla="*/ 2707488 h 3256491"/>
                  <a:gd name="connsiteX24-49" fmla="*/ 1382345 w 2919832"/>
                  <a:gd name="connsiteY24-50" fmla="*/ 2673726 h 3256491"/>
                  <a:gd name="connsiteX25-51" fmla="*/ 1382345 w 2919832"/>
                  <a:gd name="connsiteY25-52" fmla="*/ 2673726 h 3256491"/>
                  <a:gd name="connsiteX26-53" fmla="*/ 1649232 w 2919832"/>
                  <a:gd name="connsiteY26-54" fmla="*/ 668946 h 3256491"/>
                  <a:gd name="connsiteX27-55" fmla="*/ 1649412 w 2919832"/>
                  <a:gd name="connsiteY27-56" fmla="*/ 525121 h 3256491"/>
                  <a:gd name="connsiteX28-57" fmla="*/ 1649052 w 2919832"/>
                  <a:gd name="connsiteY28-58" fmla="*/ 391559 h 3256491"/>
                  <a:gd name="connsiteX29-59" fmla="*/ 1649457 w 2919832"/>
                  <a:gd name="connsiteY29-60" fmla="*/ 525121 h 3256491"/>
                  <a:gd name="connsiteX30-61" fmla="*/ 1649277 w 2919832"/>
                  <a:gd name="connsiteY30-62" fmla="*/ 668946 h 3256491"/>
                  <a:gd name="connsiteX31-63" fmla="*/ 1649232 w 2919832"/>
                  <a:gd name="connsiteY31-64" fmla="*/ 668946 h 3256491"/>
                  <a:gd name="connsiteX32-65" fmla="*/ 1122484 w 2919832"/>
                  <a:gd name="connsiteY32-66" fmla="*/ 1271168 h 3256491"/>
                  <a:gd name="connsiteX33-67" fmla="*/ 1126628 w 2919832"/>
                  <a:gd name="connsiteY33-68" fmla="*/ 1266756 h 3256491"/>
                  <a:gd name="connsiteX34-69" fmla="*/ 1122484 w 2919832"/>
                  <a:gd name="connsiteY34-70" fmla="*/ 1271168 h 3256491"/>
                  <a:gd name="connsiteX35-71" fmla="*/ 1129105 w 2919832"/>
                  <a:gd name="connsiteY35-72" fmla="*/ 1279406 h 3256491"/>
                  <a:gd name="connsiteX36-73" fmla="*/ 1128879 w 2919832"/>
                  <a:gd name="connsiteY36-74" fmla="*/ 1279586 h 3256491"/>
                  <a:gd name="connsiteX37-75" fmla="*/ 1129105 w 2919832"/>
                  <a:gd name="connsiteY37-76" fmla="*/ 1279406 h 3256491"/>
                  <a:gd name="connsiteX38-77" fmla="*/ 1126943 w 2919832"/>
                  <a:gd name="connsiteY38-78" fmla="*/ 1281431 h 3256491"/>
                  <a:gd name="connsiteX39-79" fmla="*/ 1126943 w 2919832"/>
                  <a:gd name="connsiteY39-80" fmla="*/ 1281431 h 3256491"/>
                  <a:gd name="connsiteX40-81" fmla="*/ 1126943 w 2919832"/>
                  <a:gd name="connsiteY40-82" fmla="*/ 1281431 h 3256491"/>
                  <a:gd name="connsiteX41-83" fmla="*/ 1126943 w 2919832"/>
                  <a:gd name="connsiteY41-84" fmla="*/ 1281431 h 3256491"/>
                  <a:gd name="connsiteX42-85" fmla="*/ 1363520 w 2919832"/>
                  <a:gd name="connsiteY42-86" fmla="*/ 1951717 h 3256491"/>
                  <a:gd name="connsiteX43-87" fmla="*/ 1362484 w 2919832"/>
                  <a:gd name="connsiteY43-88" fmla="*/ 1950952 h 3256491"/>
                  <a:gd name="connsiteX44-89" fmla="*/ 1363520 w 2919832"/>
                  <a:gd name="connsiteY44-90" fmla="*/ 1951717 h 3256491"/>
                  <a:gd name="connsiteX45-91" fmla="*/ 473687 w 2919832"/>
                  <a:gd name="connsiteY45-92" fmla="*/ 1478781 h 3256491"/>
                  <a:gd name="connsiteX46-93" fmla="*/ 470624 w 2919832"/>
                  <a:gd name="connsiteY46-94" fmla="*/ 1495572 h 3256491"/>
                  <a:gd name="connsiteX47-95" fmla="*/ 473687 w 2919832"/>
                  <a:gd name="connsiteY47-96" fmla="*/ 1478781 h 3256491"/>
                  <a:gd name="connsiteX48-97" fmla="*/ 470489 w 2919832"/>
                  <a:gd name="connsiteY48-98" fmla="*/ 1496697 h 3256491"/>
                  <a:gd name="connsiteX49-99" fmla="*/ 470084 w 2919832"/>
                  <a:gd name="connsiteY49-100" fmla="*/ 1506150 h 3256491"/>
                  <a:gd name="connsiteX50-101" fmla="*/ 470489 w 2919832"/>
                  <a:gd name="connsiteY50-102" fmla="*/ 1496697 h 3256491"/>
                  <a:gd name="connsiteX51-103" fmla="*/ 470129 w 2919832"/>
                  <a:gd name="connsiteY51-104" fmla="*/ 1506195 h 3256491"/>
                  <a:gd name="connsiteX52-105" fmla="*/ 552681 w 2919832"/>
                  <a:gd name="connsiteY52-106" fmla="*/ 1553282 h 3256491"/>
                  <a:gd name="connsiteX53-107" fmla="*/ 716569 w 2919832"/>
                  <a:gd name="connsiteY53-108" fmla="*/ 1522626 h 3256491"/>
                  <a:gd name="connsiteX54-109" fmla="*/ 552681 w 2919832"/>
                  <a:gd name="connsiteY54-110" fmla="*/ 1553327 h 3256491"/>
                  <a:gd name="connsiteX55-111" fmla="*/ 470129 w 2919832"/>
                  <a:gd name="connsiteY55-112" fmla="*/ 1506240 h 3256491"/>
                  <a:gd name="connsiteX56-113" fmla="*/ 470129 w 2919832"/>
                  <a:gd name="connsiteY56-114" fmla="*/ 1506195 h 3256491"/>
                  <a:gd name="connsiteX57-115" fmla="*/ 1297451 w 2919832"/>
                  <a:gd name="connsiteY57-116" fmla="*/ 1966257 h 3256491"/>
                  <a:gd name="connsiteX58-117" fmla="*/ 1355053 w 2919832"/>
                  <a:gd name="connsiteY58-118" fmla="*/ 1946405 h 3256491"/>
                  <a:gd name="connsiteX59-119" fmla="*/ 1297496 w 2919832"/>
                  <a:gd name="connsiteY59-120" fmla="*/ 1966257 h 3256491"/>
                  <a:gd name="connsiteX60-121" fmla="*/ 1245254 w 2919832"/>
                  <a:gd name="connsiteY60-122" fmla="*/ 2003800 h 3256491"/>
                  <a:gd name="connsiteX61-123" fmla="*/ 1297451 w 2919832"/>
                  <a:gd name="connsiteY61-124" fmla="*/ 1966257 h 3256491"/>
                  <a:gd name="connsiteX0-125" fmla="*/ 2918904 w 2919832"/>
                  <a:gd name="connsiteY0-126" fmla="*/ 2128629 h 3256491"/>
                  <a:gd name="connsiteX1-127" fmla="*/ 2916291 w 2919832"/>
                  <a:gd name="connsiteY1-128" fmla="*/ 1511147 h 3256491"/>
                  <a:gd name="connsiteX2-129" fmla="*/ 2917282 w 2919832"/>
                  <a:gd name="connsiteY2-130" fmla="*/ 1003639 h 3256491"/>
                  <a:gd name="connsiteX3-131" fmla="*/ 2732497 w 2919832"/>
                  <a:gd name="connsiteY3-132" fmla="*/ 678669 h 3256491"/>
                  <a:gd name="connsiteX4-133" fmla="*/ 1656528 w 2919832"/>
                  <a:gd name="connsiteY4-134" fmla="*/ 57226 h 3256491"/>
                  <a:gd name="connsiteX5-135" fmla="*/ 1263584 w 2919832"/>
                  <a:gd name="connsiteY5-136" fmla="*/ 56596 h 3256491"/>
                  <a:gd name="connsiteX6-137" fmla="*/ 196217 w 2919832"/>
                  <a:gd name="connsiteY6-138" fmla="*/ 672502 h 3256491"/>
                  <a:gd name="connsiteX7-139" fmla="*/ 578 w 2919832"/>
                  <a:gd name="connsiteY7-140" fmla="*/ 992610 h 3256491"/>
                  <a:gd name="connsiteX8-141" fmla="*/ 5667 w 2919832"/>
                  <a:gd name="connsiteY8-142" fmla="*/ 2266468 h 3256491"/>
                  <a:gd name="connsiteX9-143" fmla="*/ 210088 w 2919832"/>
                  <a:gd name="connsiteY9-144" fmla="*/ 2588961 h 3256491"/>
                  <a:gd name="connsiteX10-145" fmla="*/ 654959 w 2919832"/>
                  <a:gd name="connsiteY10-146" fmla="*/ 2851899 h 3256491"/>
                  <a:gd name="connsiteX11-147" fmla="*/ 1263809 w 2919832"/>
                  <a:gd name="connsiteY11-148" fmla="*/ 3200771 h 3256491"/>
                  <a:gd name="connsiteX12-149" fmla="*/ 1665806 w 2919832"/>
                  <a:gd name="connsiteY12-150" fmla="*/ 3196765 h 3256491"/>
                  <a:gd name="connsiteX13-151" fmla="*/ 2792666 w 2919832"/>
                  <a:gd name="connsiteY13-152" fmla="*/ 2546466 h 3256491"/>
                  <a:gd name="connsiteX14-153" fmla="*/ 2918904 w 2919832"/>
                  <a:gd name="connsiteY14-154" fmla="*/ 2128674 h 3256491"/>
                  <a:gd name="connsiteX15-155" fmla="*/ 2918904 w 2919832"/>
                  <a:gd name="connsiteY15-156" fmla="*/ 2128629 h 3256491"/>
                  <a:gd name="connsiteX16-157" fmla="*/ 607896 w 2919832"/>
                  <a:gd name="connsiteY16-158" fmla="*/ 1713088 h 3256491"/>
                  <a:gd name="connsiteX17-159" fmla="*/ 612760 w 2919832"/>
                  <a:gd name="connsiteY17-160" fmla="*/ 1716419 h 3256491"/>
                  <a:gd name="connsiteX18-161" fmla="*/ 607896 w 2919832"/>
                  <a:gd name="connsiteY18-162" fmla="*/ 1713088 h 3256491"/>
                  <a:gd name="connsiteX19-163" fmla="*/ 732107 w 2919832"/>
                  <a:gd name="connsiteY19-164" fmla="*/ 1493141 h 3256491"/>
                  <a:gd name="connsiteX20-165" fmla="*/ 724946 w 2919832"/>
                  <a:gd name="connsiteY20-166" fmla="*/ 1509166 h 3256491"/>
                  <a:gd name="connsiteX21-167" fmla="*/ 732107 w 2919832"/>
                  <a:gd name="connsiteY21-168" fmla="*/ 1493141 h 3256491"/>
                  <a:gd name="connsiteX22-169" fmla="*/ 1382345 w 2919832"/>
                  <a:gd name="connsiteY22-170" fmla="*/ 2673726 h 3256491"/>
                  <a:gd name="connsiteX23-171" fmla="*/ 1495838 w 2919832"/>
                  <a:gd name="connsiteY23-172" fmla="*/ 2707488 h 3256491"/>
                  <a:gd name="connsiteX24-173" fmla="*/ 1382345 w 2919832"/>
                  <a:gd name="connsiteY24-174" fmla="*/ 2673726 h 3256491"/>
                  <a:gd name="connsiteX25-175" fmla="*/ 1382345 w 2919832"/>
                  <a:gd name="connsiteY25-176" fmla="*/ 2673726 h 3256491"/>
                  <a:gd name="connsiteX26-177" fmla="*/ 1649232 w 2919832"/>
                  <a:gd name="connsiteY26-178" fmla="*/ 668946 h 3256491"/>
                  <a:gd name="connsiteX27-179" fmla="*/ 1649412 w 2919832"/>
                  <a:gd name="connsiteY27-180" fmla="*/ 525121 h 3256491"/>
                  <a:gd name="connsiteX28-181" fmla="*/ 1649052 w 2919832"/>
                  <a:gd name="connsiteY28-182" fmla="*/ 391559 h 3256491"/>
                  <a:gd name="connsiteX29-183" fmla="*/ 1649457 w 2919832"/>
                  <a:gd name="connsiteY29-184" fmla="*/ 525121 h 3256491"/>
                  <a:gd name="connsiteX30-185" fmla="*/ 1649277 w 2919832"/>
                  <a:gd name="connsiteY30-186" fmla="*/ 668946 h 3256491"/>
                  <a:gd name="connsiteX31-187" fmla="*/ 1649232 w 2919832"/>
                  <a:gd name="connsiteY31-188" fmla="*/ 668946 h 3256491"/>
                  <a:gd name="connsiteX32-189" fmla="*/ 1122484 w 2919832"/>
                  <a:gd name="connsiteY32-190" fmla="*/ 1271168 h 3256491"/>
                  <a:gd name="connsiteX33-191" fmla="*/ 1126628 w 2919832"/>
                  <a:gd name="connsiteY33-192" fmla="*/ 1266756 h 3256491"/>
                  <a:gd name="connsiteX34-193" fmla="*/ 1122484 w 2919832"/>
                  <a:gd name="connsiteY34-194" fmla="*/ 1271168 h 3256491"/>
                  <a:gd name="connsiteX35-195" fmla="*/ 1129105 w 2919832"/>
                  <a:gd name="connsiteY35-196" fmla="*/ 1279406 h 3256491"/>
                  <a:gd name="connsiteX36-197" fmla="*/ 1128879 w 2919832"/>
                  <a:gd name="connsiteY36-198" fmla="*/ 1279586 h 3256491"/>
                  <a:gd name="connsiteX37-199" fmla="*/ 1129105 w 2919832"/>
                  <a:gd name="connsiteY37-200" fmla="*/ 1279406 h 3256491"/>
                  <a:gd name="connsiteX38-201" fmla="*/ 1126943 w 2919832"/>
                  <a:gd name="connsiteY38-202" fmla="*/ 1281431 h 3256491"/>
                  <a:gd name="connsiteX39-203" fmla="*/ 1126943 w 2919832"/>
                  <a:gd name="connsiteY39-204" fmla="*/ 1281431 h 3256491"/>
                  <a:gd name="connsiteX40-205" fmla="*/ 1126943 w 2919832"/>
                  <a:gd name="connsiteY40-206" fmla="*/ 1281431 h 3256491"/>
                  <a:gd name="connsiteX41-207" fmla="*/ 1126943 w 2919832"/>
                  <a:gd name="connsiteY41-208" fmla="*/ 1281431 h 3256491"/>
                  <a:gd name="connsiteX42-209" fmla="*/ 1363520 w 2919832"/>
                  <a:gd name="connsiteY42-210" fmla="*/ 1951717 h 3256491"/>
                  <a:gd name="connsiteX43-211" fmla="*/ 1362484 w 2919832"/>
                  <a:gd name="connsiteY43-212" fmla="*/ 1950952 h 3256491"/>
                  <a:gd name="connsiteX44-213" fmla="*/ 1363520 w 2919832"/>
                  <a:gd name="connsiteY44-214" fmla="*/ 1951717 h 3256491"/>
                  <a:gd name="connsiteX45-215" fmla="*/ 473687 w 2919832"/>
                  <a:gd name="connsiteY45-216" fmla="*/ 1478781 h 3256491"/>
                  <a:gd name="connsiteX46-217" fmla="*/ 470624 w 2919832"/>
                  <a:gd name="connsiteY46-218" fmla="*/ 1495572 h 3256491"/>
                  <a:gd name="connsiteX47-219" fmla="*/ 473687 w 2919832"/>
                  <a:gd name="connsiteY47-220" fmla="*/ 1478781 h 3256491"/>
                  <a:gd name="connsiteX48-221" fmla="*/ 470489 w 2919832"/>
                  <a:gd name="connsiteY48-222" fmla="*/ 1496697 h 3256491"/>
                  <a:gd name="connsiteX49-223" fmla="*/ 470084 w 2919832"/>
                  <a:gd name="connsiteY49-224" fmla="*/ 1506150 h 3256491"/>
                  <a:gd name="connsiteX50-225" fmla="*/ 470489 w 2919832"/>
                  <a:gd name="connsiteY50-226" fmla="*/ 1496697 h 3256491"/>
                  <a:gd name="connsiteX51-227" fmla="*/ 470129 w 2919832"/>
                  <a:gd name="connsiteY51-228" fmla="*/ 1506195 h 3256491"/>
                  <a:gd name="connsiteX52-229" fmla="*/ 552681 w 2919832"/>
                  <a:gd name="connsiteY52-230" fmla="*/ 1553282 h 3256491"/>
                  <a:gd name="connsiteX53-231" fmla="*/ 716569 w 2919832"/>
                  <a:gd name="connsiteY53-232" fmla="*/ 1522626 h 3256491"/>
                  <a:gd name="connsiteX54-233" fmla="*/ 552681 w 2919832"/>
                  <a:gd name="connsiteY54-234" fmla="*/ 1553327 h 3256491"/>
                  <a:gd name="connsiteX55-235" fmla="*/ 470129 w 2919832"/>
                  <a:gd name="connsiteY55-236" fmla="*/ 1506240 h 3256491"/>
                  <a:gd name="connsiteX56-237" fmla="*/ 470129 w 2919832"/>
                  <a:gd name="connsiteY56-238" fmla="*/ 1506195 h 3256491"/>
                  <a:gd name="connsiteX57-239" fmla="*/ 1245254 w 2919832"/>
                  <a:gd name="connsiteY57-240" fmla="*/ 2003800 h 3256491"/>
                  <a:gd name="connsiteX58-241" fmla="*/ 1355053 w 2919832"/>
                  <a:gd name="connsiteY58-242" fmla="*/ 1946405 h 3256491"/>
                  <a:gd name="connsiteX59-243" fmla="*/ 1297496 w 2919832"/>
                  <a:gd name="connsiteY59-244" fmla="*/ 1966257 h 3256491"/>
                  <a:gd name="connsiteX60-245" fmla="*/ 1245254 w 2919832"/>
                  <a:gd name="connsiteY60-246" fmla="*/ 2003800 h 3256491"/>
                  <a:gd name="connsiteX0-247" fmla="*/ 2918904 w 2919832"/>
                  <a:gd name="connsiteY0-248" fmla="*/ 2128629 h 3256491"/>
                  <a:gd name="connsiteX1-249" fmla="*/ 2916291 w 2919832"/>
                  <a:gd name="connsiteY1-250" fmla="*/ 1511147 h 3256491"/>
                  <a:gd name="connsiteX2-251" fmla="*/ 2917282 w 2919832"/>
                  <a:gd name="connsiteY2-252" fmla="*/ 1003639 h 3256491"/>
                  <a:gd name="connsiteX3-253" fmla="*/ 2732497 w 2919832"/>
                  <a:gd name="connsiteY3-254" fmla="*/ 678669 h 3256491"/>
                  <a:gd name="connsiteX4-255" fmla="*/ 1656528 w 2919832"/>
                  <a:gd name="connsiteY4-256" fmla="*/ 57226 h 3256491"/>
                  <a:gd name="connsiteX5-257" fmla="*/ 1263584 w 2919832"/>
                  <a:gd name="connsiteY5-258" fmla="*/ 56596 h 3256491"/>
                  <a:gd name="connsiteX6-259" fmla="*/ 196217 w 2919832"/>
                  <a:gd name="connsiteY6-260" fmla="*/ 672502 h 3256491"/>
                  <a:gd name="connsiteX7-261" fmla="*/ 578 w 2919832"/>
                  <a:gd name="connsiteY7-262" fmla="*/ 992610 h 3256491"/>
                  <a:gd name="connsiteX8-263" fmla="*/ 5667 w 2919832"/>
                  <a:gd name="connsiteY8-264" fmla="*/ 2266468 h 3256491"/>
                  <a:gd name="connsiteX9-265" fmla="*/ 210088 w 2919832"/>
                  <a:gd name="connsiteY9-266" fmla="*/ 2588961 h 3256491"/>
                  <a:gd name="connsiteX10-267" fmla="*/ 654959 w 2919832"/>
                  <a:gd name="connsiteY10-268" fmla="*/ 2851899 h 3256491"/>
                  <a:gd name="connsiteX11-269" fmla="*/ 1263809 w 2919832"/>
                  <a:gd name="connsiteY11-270" fmla="*/ 3200771 h 3256491"/>
                  <a:gd name="connsiteX12-271" fmla="*/ 1665806 w 2919832"/>
                  <a:gd name="connsiteY12-272" fmla="*/ 3196765 h 3256491"/>
                  <a:gd name="connsiteX13-273" fmla="*/ 2792666 w 2919832"/>
                  <a:gd name="connsiteY13-274" fmla="*/ 2546466 h 3256491"/>
                  <a:gd name="connsiteX14-275" fmla="*/ 2918904 w 2919832"/>
                  <a:gd name="connsiteY14-276" fmla="*/ 2128674 h 3256491"/>
                  <a:gd name="connsiteX15-277" fmla="*/ 2918904 w 2919832"/>
                  <a:gd name="connsiteY15-278" fmla="*/ 2128629 h 3256491"/>
                  <a:gd name="connsiteX16-279" fmla="*/ 607896 w 2919832"/>
                  <a:gd name="connsiteY16-280" fmla="*/ 1713088 h 3256491"/>
                  <a:gd name="connsiteX17-281" fmla="*/ 612760 w 2919832"/>
                  <a:gd name="connsiteY17-282" fmla="*/ 1716419 h 3256491"/>
                  <a:gd name="connsiteX18-283" fmla="*/ 607896 w 2919832"/>
                  <a:gd name="connsiteY18-284" fmla="*/ 1713088 h 3256491"/>
                  <a:gd name="connsiteX19-285" fmla="*/ 732107 w 2919832"/>
                  <a:gd name="connsiteY19-286" fmla="*/ 1493141 h 3256491"/>
                  <a:gd name="connsiteX20-287" fmla="*/ 724946 w 2919832"/>
                  <a:gd name="connsiteY20-288" fmla="*/ 1509166 h 3256491"/>
                  <a:gd name="connsiteX21-289" fmla="*/ 732107 w 2919832"/>
                  <a:gd name="connsiteY21-290" fmla="*/ 1493141 h 3256491"/>
                  <a:gd name="connsiteX22-291" fmla="*/ 1382345 w 2919832"/>
                  <a:gd name="connsiteY22-292" fmla="*/ 2673726 h 3256491"/>
                  <a:gd name="connsiteX23-293" fmla="*/ 1495838 w 2919832"/>
                  <a:gd name="connsiteY23-294" fmla="*/ 2707488 h 3256491"/>
                  <a:gd name="connsiteX24-295" fmla="*/ 1382345 w 2919832"/>
                  <a:gd name="connsiteY24-296" fmla="*/ 2673726 h 3256491"/>
                  <a:gd name="connsiteX25-297" fmla="*/ 1382345 w 2919832"/>
                  <a:gd name="connsiteY25-298" fmla="*/ 2673726 h 3256491"/>
                  <a:gd name="connsiteX26-299" fmla="*/ 1649232 w 2919832"/>
                  <a:gd name="connsiteY26-300" fmla="*/ 668946 h 3256491"/>
                  <a:gd name="connsiteX27-301" fmla="*/ 1649412 w 2919832"/>
                  <a:gd name="connsiteY27-302" fmla="*/ 525121 h 3256491"/>
                  <a:gd name="connsiteX28-303" fmla="*/ 1649052 w 2919832"/>
                  <a:gd name="connsiteY28-304" fmla="*/ 391559 h 3256491"/>
                  <a:gd name="connsiteX29-305" fmla="*/ 1649457 w 2919832"/>
                  <a:gd name="connsiteY29-306" fmla="*/ 525121 h 3256491"/>
                  <a:gd name="connsiteX30-307" fmla="*/ 1649277 w 2919832"/>
                  <a:gd name="connsiteY30-308" fmla="*/ 668946 h 3256491"/>
                  <a:gd name="connsiteX31-309" fmla="*/ 1649232 w 2919832"/>
                  <a:gd name="connsiteY31-310" fmla="*/ 668946 h 3256491"/>
                  <a:gd name="connsiteX32-311" fmla="*/ 1122484 w 2919832"/>
                  <a:gd name="connsiteY32-312" fmla="*/ 1271168 h 3256491"/>
                  <a:gd name="connsiteX33-313" fmla="*/ 1126628 w 2919832"/>
                  <a:gd name="connsiteY33-314" fmla="*/ 1266756 h 3256491"/>
                  <a:gd name="connsiteX34-315" fmla="*/ 1122484 w 2919832"/>
                  <a:gd name="connsiteY34-316" fmla="*/ 1271168 h 3256491"/>
                  <a:gd name="connsiteX35-317" fmla="*/ 1129105 w 2919832"/>
                  <a:gd name="connsiteY35-318" fmla="*/ 1279406 h 3256491"/>
                  <a:gd name="connsiteX36-319" fmla="*/ 1128879 w 2919832"/>
                  <a:gd name="connsiteY36-320" fmla="*/ 1279586 h 3256491"/>
                  <a:gd name="connsiteX37-321" fmla="*/ 1129105 w 2919832"/>
                  <a:gd name="connsiteY37-322" fmla="*/ 1279406 h 3256491"/>
                  <a:gd name="connsiteX38-323" fmla="*/ 1126943 w 2919832"/>
                  <a:gd name="connsiteY38-324" fmla="*/ 1281431 h 3256491"/>
                  <a:gd name="connsiteX39-325" fmla="*/ 1126943 w 2919832"/>
                  <a:gd name="connsiteY39-326" fmla="*/ 1281431 h 3256491"/>
                  <a:gd name="connsiteX40-327" fmla="*/ 1126943 w 2919832"/>
                  <a:gd name="connsiteY40-328" fmla="*/ 1281431 h 3256491"/>
                  <a:gd name="connsiteX41-329" fmla="*/ 1126943 w 2919832"/>
                  <a:gd name="connsiteY41-330" fmla="*/ 1281431 h 3256491"/>
                  <a:gd name="connsiteX42-331" fmla="*/ 1363520 w 2919832"/>
                  <a:gd name="connsiteY42-332" fmla="*/ 1951717 h 3256491"/>
                  <a:gd name="connsiteX43-333" fmla="*/ 1362484 w 2919832"/>
                  <a:gd name="connsiteY43-334" fmla="*/ 1950952 h 3256491"/>
                  <a:gd name="connsiteX44-335" fmla="*/ 1363520 w 2919832"/>
                  <a:gd name="connsiteY44-336" fmla="*/ 1951717 h 3256491"/>
                  <a:gd name="connsiteX45-337" fmla="*/ 473687 w 2919832"/>
                  <a:gd name="connsiteY45-338" fmla="*/ 1478781 h 3256491"/>
                  <a:gd name="connsiteX46-339" fmla="*/ 470624 w 2919832"/>
                  <a:gd name="connsiteY46-340" fmla="*/ 1495572 h 3256491"/>
                  <a:gd name="connsiteX47-341" fmla="*/ 473687 w 2919832"/>
                  <a:gd name="connsiteY47-342" fmla="*/ 1478781 h 3256491"/>
                  <a:gd name="connsiteX48-343" fmla="*/ 470489 w 2919832"/>
                  <a:gd name="connsiteY48-344" fmla="*/ 1496697 h 3256491"/>
                  <a:gd name="connsiteX49-345" fmla="*/ 470084 w 2919832"/>
                  <a:gd name="connsiteY49-346" fmla="*/ 1506150 h 3256491"/>
                  <a:gd name="connsiteX50-347" fmla="*/ 470489 w 2919832"/>
                  <a:gd name="connsiteY50-348" fmla="*/ 1496697 h 3256491"/>
                  <a:gd name="connsiteX51-349" fmla="*/ 470129 w 2919832"/>
                  <a:gd name="connsiteY51-350" fmla="*/ 1506195 h 3256491"/>
                  <a:gd name="connsiteX52-351" fmla="*/ 552681 w 2919832"/>
                  <a:gd name="connsiteY52-352" fmla="*/ 1553282 h 3256491"/>
                  <a:gd name="connsiteX53-353" fmla="*/ 716569 w 2919832"/>
                  <a:gd name="connsiteY53-354" fmla="*/ 1522626 h 3256491"/>
                  <a:gd name="connsiteX54-355" fmla="*/ 552681 w 2919832"/>
                  <a:gd name="connsiteY54-356" fmla="*/ 1553327 h 3256491"/>
                  <a:gd name="connsiteX55-357" fmla="*/ 470129 w 2919832"/>
                  <a:gd name="connsiteY55-358" fmla="*/ 1506240 h 3256491"/>
                  <a:gd name="connsiteX56-359" fmla="*/ 470129 w 2919832"/>
                  <a:gd name="connsiteY56-360" fmla="*/ 1506195 h 3256491"/>
                  <a:gd name="connsiteX57-361" fmla="*/ 1245254 w 2919832"/>
                  <a:gd name="connsiteY57-362" fmla="*/ 2003800 h 3256491"/>
                  <a:gd name="connsiteX58-363" fmla="*/ 1355053 w 2919832"/>
                  <a:gd name="connsiteY58-364" fmla="*/ 1946405 h 3256491"/>
                  <a:gd name="connsiteX59-365" fmla="*/ 1245254 w 2919832"/>
                  <a:gd name="connsiteY59-366" fmla="*/ 2003800 h 3256491"/>
                  <a:gd name="connsiteX0-367" fmla="*/ 2918904 w 2919832"/>
                  <a:gd name="connsiteY0-368" fmla="*/ 2128629 h 3256491"/>
                  <a:gd name="connsiteX1-369" fmla="*/ 2916291 w 2919832"/>
                  <a:gd name="connsiteY1-370" fmla="*/ 1511147 h 3256491"/>
                  <a:gd name="connsiteX2-371" fmla="*/ 2917282 w 2919832"/>
                  <a:gd name="connsiteY2-372" fmla="*/ 1003639 h 3256491"/>
                  <a:gd name="connsiteX3-373" fmla="*/ 2732497 w 2919832"/>
                  <a:gd name="connsiteY3-374" fmla="*/ 678669 h 3256491"/>
                  <a:gd name="connsiteX4-375" fmla="*/ 1656528 w 2919832"/>
                  <a:gd name="connsiteY4-376" fmla="*/ 57226 h 3256491"/>
                  <a:gd name="connsiteX5-377" fmla="*/ 1263584 w 2919832"/>
                  <a:gd name="connsiteY5-378" fmla="*/ 56596 h 3256491"/>
                  <a:gd name="connsiteX6-379" fmla="*/ 196217 w 2919832"/>
                  <a:gd name="connsiteY6-380" fmla="*/ 672502 h 3256491"/>
                  <a:gd name="connsiteX7-381" fmla="*/ 578 w 2919832"/>
                  <a:gd name="connsiteY7-382" fmla="*/ 992610 h 3256491"/>
                  <a:gd name="connsiteX8-383" fmla="*/ 5667 w 2919832"/>
                  <a:gd name="connsiteY8-384" fmla="*/ 2266468 h 3256491"/>
                  <a:gd name="connsiteX9-385" fmla="*/ 210088 w 2919832"/>
                  <a:gd name="connsiteY9-386" fmla="*/ 2588961 h 3256491"/>
                  <a:gd name="connsiteX10-387" fmla="*/ 654959 w 2919832"/>
                  <a:gd name="connsiteY10-388" fmla="*/ 2851899 h 3256491"/>
                  <a:gd name="connsiteX11-389" fmla="*/ 1263809 w 2919832"/>
                  <a:gd name="connsiteY11-390" fmla="*/ 3200771 h 3256491"/>
                  <a:gd name="connsiteX12-391" fmla="*/ 1665806 w 2919832"/>
                  <a:gd name="connsiteY12-392" fmla="*/ 3196765 h 3256491"/>
                  <a:gd name="connsiteX13-393" fmla="*/ 2792666 w 2919832"/>
                  <a:gd name="connsiteY13-394" fmla="*/ 2546466 h 3256491"/>
                  <a:gd name="connsiteX14-395" fmla="*/ 2918904 w 2919832"/>
                  <a:gd name="connsiteY14-396" fmla="*/ 2128674 h 3256491"/>
                  <a:gd name="connsiteX15-397" fmla="*/ 2918904 w 2919832"/>
                  <a:gd name="connsiteY15-398" fmla="*/ 2128629 h 3256491"/>
                  <a:gd name="connsiteX16-399" fmla="*/ 607896 w 2919832"/>
                  <a:gd name="connsiteY16-400" fmla="*/ 1713088 h 3256491"/>
                  <a:gd name="connsiteX17-401" fmla="*/ 612760 w 2919832"/>
                  <a:gd name="connsiteY17-402" fmla="*/ 1716419 h 3256491"/>
                  <a:gd name="connsiteX18-403" fmla="*/ 607896 w 2919832"/>
                  <a:gd name="connsiteY18-404" fmla="*/ 1713088 h 3256491"/>
                  <a:gd name="connsiteX19-405" fmla="*/ 732107 w 2919832"/>
                  <a:gd name="connsiteY19-406" fmla="*/ 1493141 h 3256491"/>
                  <a:gd name="connsiteX20-407" fmla="*/ 724946 w 2919832"/>
                  <a:gd name="connsiteY20-408" fmla="*/ 1509166 h 3256491"/>
                  <a:gd name="connsiteX21-409" fmla="*/ 732107 w 2919832"/>
                  <a:gd name="connsiteY21-410" fmla="*/ 1493141 h 3256491"/>
                  <a:gd name="connsiteX22-411" fmla="*/ 1382345 w 2919832"/>
                  <a:gd name="connsiteY22-412" fmla="*/ 2673726 h 3256491"/>
                  <a:gd name="connsiteX23-413" fmla="*/ 1495838 w 2919832"/>
                  <a:gd name="connsiteY23-414" fmla="*/ 2707488 h 3256491"/>
                  <a:gd name="connsiteX24-415" fmla="*/ 1382345 w 2919832"/>
                  <a:gd name="connsiteY24-416" fmla="*/ 2673726 h 3256491"/>
                  <a:gd name="connsiteX25-417" fmla="*/ 1382345 w 2919832"/>
                  <a:gd name="connsiteY25-418" fmla="*/ 2673726 h 3256491"/>
                  <a:gd name="connsiteX26-419" fmla="*/ 1649232 w 2919832"/>
                  <a:gd name="connsiteY26-420" fmla="*/ 668946 h 3256491"/>
                  <a:gd name="connsiteX27-421" fmla="*/ 1649412 w 2919832"/>
                  <a:gd name="connsiteY27-422" fmla="*/ 525121 h 3256491"/>
                  <a:gd name="connsiteX28-423" fmla="*/ 1649052 w 2919832"/>
                  <a:gd name="connsiteY28-424" fmla="*/ 391559 h 3256491"/>
                  <a:gd name="connsiteX29-425" fmla="*/ 1649457 w 2919832"/>
                  <a:gd name="connsiteY29-426" fmla="*/ 525121 h 3256491"/>
                  <a:gd name="connsiteX30-427" fmla="*/ 1649277 w 2919832"/>
                  <a:gd name="connsiteY30-428" fmla="*/ 668946 h 3256491"/>
                  <a:gd name="connsiteX31-429" fmla="*/ 1649232 w 2919832"/>
                  <a:gd name="connsiteY31-430" fmla="*/ 668946 h 3256491"/>
                  <a:gd name="connsiteX32-431" fmla="*/ 1122484 w 2919832"/>
                  <a:gd name="connsiteY32-432" fmla="*/ 1271168 h 3256491"/>
                  <a:gd name="connsiteX33-433" fmla="*/ 1126628 w 2919832"/>
                  <a:gd name="connsiteY33-434" fmla="*/ 1266756 h 3256491"/>
                  <a:gd name="connsiteX34-435" fmla="*/ 1122484 w 2919832"/>
                  <a:gd name="connsiteY34-436" fmla="*/ 1271168 h 3256491"/>
                  <a:gd name="connsiteX35-437" fmla="*/ 1129105 w 2919832"/>
                  <a:gd name="connsiteY35-438" fmla="*/ 1279406 h 3256491"/>
                  <a:gd name="connsiteX36-439" fmla="*/ 1128879 w 2919832"/>
                  <a:gd name="connsiteY36-440" fmla="*/ 1279586 h 3256491"/>
                  <a:gd name="connsiteX37-441" fmla="*/ 1129105 w 2919832"/>
                  <a:gd name="connsiteY37-442" fmla="*/ 1279406 h 3256491"/>
                  <a:gd name="connsiteX38-443" fmla="*/ 1126943 w 2919832"/>
                  <a:gd name="connsiteY38-444" fmla="*/ 1281431 h 3256491"/>
                  <a:gd name="connsiteX39-445" fmla="*/ 1126943 w 2919832"/>
                  <a:gd name="connsiteY39-446" fmla="*/ 1281431 h 3256491"/>
                  <a:gd name="connsiteX40-447" fmla="*/ 1126943 w 2919832"/>
                  <a:gd name="connsiteY40-448" fmla="*/ 1281431 h 3256491"/>
                  <a:gd name="connsiteX41-449" fmla="*/ 1126943 w 2919832"/>
                  <a:gd name="connsiteY41-450" fmla="*/ 1281431 h 3256491"/>
                  <a:gd name="connsiteX42-451" fmla="*/ 1363520 w 2919832"/>
                  <a:gd name="connsiteY42-452" fmla="*/ 1951717 h 3256491"/>
                  <a:gd name="connsiteX43-453" fmla="*/ 1362484 w 2919832"/>
                  <a:gd name="connsiteY43-454" fmla="*/ 1950952 h 3256491"/>
                  <a:gd name="connsiteX44-455" fmla="*/ 1363520 w 2919832"/>
                  <a:gd name="connsiteY44-456" fmla="*/ 1951717 h 3256491"/>
                  <a:gd name="connsiteX45-457" fmla="*/ 473687 w 2919832"/>
                  <a:gd name="connsiteY45-458" fmla="*/ 1478781 h 3256491"/>
                  <a:gd name="connsiteX46-459" fmla="*/ 470624 w 2919832"/>
                  <a:gd name="connsiteY46-460" fmla="*/ 1495572 h 3256491"/>
                  <a:gd name="connsiteX47-461" fmla="*/ 473687 w 2919832"/>
                  <a:gd name="connsiteY47-462" fmla="*/ 1478781 h 3256491"/>
                  <a:gd name="connsiteX48-463" fmla="*/ 470489 w 2919832"/>
                  <a:gd name="connsiteY48-464" fmla="*/ 1496697 h 3256491"/>
                  <a:gd name="connsiteX49-465" fmla="*/ 470084 w 2919832"/>
                  <a:gd name="connsiteY49-466" fmla="*/ 1506150 h 3256491"/>
                  <a:gd name="connsiteX50-467" fmla="*/ 470489 w 2919832"/>
                  <a:gd name="connsiteY50-468" fmla="*/ 1496697 h 3256491"/>
                  <a:gd name="connsiteX51-469" fmla="*/ 470129 w 2919832"/>
                  <a:gd name="connsiteY51-470" fmla="*/ 1506195 h 3256491"/>
                  <a:gd name="connsiteX52-471" fmla="*/ 552681 w 2919832"/>
                  <a:gd name="connsiteY52-472" fmla="*/ 1553282 h 3256491"/>
                  <a:gd name="connsiteX53-473" fmla="*/ 716569 w 2919832"/>
                  <a:gd name="connsiteY53-474" fmla="*/ 1522626 h 3256491"/>
                  <a:gd name="connsiteX54-475" fmla="*/ 552681 w 2919832"/>
                  <a:gd name="connsiteY54-476" fmla="*/ 1553327 h 3256491"/>
                  <a:gd name="connsiteX55-477" fmla="*/ 470129 w 2919832"/>
                  <a:gd name="connsiteY55-478" fmla="*/ 1506240 h 3256491"/>
                  <a:gd name="connsiteX56-479" fmla="*/ 470129 w 2919832"/>
                  <a:gd name="connsiteY56-480" fmla="*/ 1506195 h 3256491"/>
                  <a:gd name="connsiteX0-481" fmla="*/ 2918904 w 2919832"/>
                  <a:gd name="connsiteY0-482" fmla="*/ 2128629 h 3256491"/>
                  <a:gd name="connsiteX1-483" fmla="*/ 2916291 w 2919832"/>
                  <a:gd name="connsiteY1-484" fmla="*/ 1511147 h 3256491"/>
                  <a:gd name="connsiteX2-485" fmla="*/ 2917282 w 2919832"/>
                  <a:gd name="connsiteY2-486" fmla="*/ 1003639 h 3256491"/>
                  <a:gd name="connsiteX3-487" fmla="*/ 2732497 w 2919832"/>
                  <a:gd name="connsiteY3-488" fmla="*/ 678669 h 3256491"/>
                  <a:gd name="connsiteX4-489" fmla="*/ 1656528 w 2919832"/>
                  <a:gd name="connsiteY4-490" fmla="*/ 57226 h 3256491"/>
                  <a:gd name="connsiteX5-491" fmla="*/ 1263584 w 2919832"/>
                  <a:gd name="connsiteY5-492" fmla="*/ 56596 h 3256491"/>
                  <a:gd name="connsiteX6-493" fmla="*/ 196217 w 2919832"/>
                  <a:gd name="connsiteY6-494" fmla="*/ 672502 h 3256491"/>
                  <a:gd name="connsiteX7-495" fmla="*/ 578 w 2919832"/>
                  <a:gd name="connsiteY7-496" fmla="*/ 992610 h 3256491"/>
                  <a:gd name="connsiteX8-497" fmla="*/ 5667 w 2919832"/>
                  <a:gd name="connsiteY8-498" fmla="*/ 2266468 h 3256491"/>
                  <a:gd name="connsiteX9-499" fmla="*/ 210088 w 2919832"/>
                  <a:gd name="connsiteY9-500" fmla="*/ 2588961 h 3256491"/>
                  <a:gd name="connsiteX10-501" fmla="*/ 654959 w 2919832"/>
                  <a:gd name="connsiteY10-502" fmla="*/ 2851899 h 3256491"/>
                  <a:gd name="connsiteX11-503" fmla="*/ 1263809 w 2919832"/>
                  <a:gd name="connsiteY11-504" fmla="*/ 3200771 h 3256491"/>
                  <a:gd name="connsiteX12-505" fmla="*/ 1665806 w 2919832"/>
                  <a:gd name="connsiteY12-506" fmla="*/ 3196765 h 3256491"/>
                  <a:gd name="connsiteX13-507" fmla="*/ 2792666 w 2919832"/>
                  <a:gd name="connsiteY13-508" fmla="*/ 2546466 h 3256491"/>
                  <a:gd name="connsiteX14-509" fmla="*/ 2918904 w 2919832"/>
                  <a:gd name="connsiteY14-510" fmla="*/ 2128674 h 3256491"/>
                  <a:gd name="connsiteX15-511" fmla="*/ 2918904 w 2919832"/>
                  <a:gd name="connsiteY15-512" fmla="*/ 2128629 h 3256491"/>
                  <a:gd name="connsiteX16-513" fmla="*/ 607896 w 2919832"/>
                  <a:gd name="connsiteY16-514" fmla="*/ 1713088 h 3256491"/>
                  <a:gd name="connsiteX17-515" fmla="*/ 612760 w 2919832"/>
                  <a:gd name="connsiteY17-516" fmla="*/ 1716419 h 3256491"/>
                  <a:gd name="connsiteX18-517" fmla="*/ 607896 w 2919832"/>
                  <a:gd name="connsiteY18-518" fmla="*/ 1713088 h 3256491"/>
                  <a:gd name="connsiteX19-519" fmla="*/ 732107 w 2919832"/>
                  <a:gd name="connsiteY19-520" fmla="*/ 1493141 h 3256491"/>
                  <a:gd name="connsiteX20-521" fmla="*/ 724946 w 2919832"/>
                  <a:gd name="connsiteY20-522" fmla="*/ 1509166 h 3256491"/>
                  <a:gd name="connsiteX21-523" fmla="*/ 732107 w 2919832"/>
                  <a:gd name="connsiteY21-524" fmla="*/ 1493141 h 3256491"/>
                  <a:gd name="connsiteX22-525" fmla="*/ 1382345 w 2919832"/>
                  <a:gd name="connsiteY22-526" fmla="*/ 2673726 h 3256491"/>
                  <a:gd name="connsiteX23-527" fmla="*/ 1495838 w 2919832"/>
                  <a:gd name="connsiteY23-528" fmla="*/ 2707488 h 3256491"/>
                  <a:gd name="connsiteX24-529" fmla="*/ 1382345 w 2919832"/>
                  <a:gd name="connsiteY24-530" fmla="*/ 2673726 h 3256491"/>
                  <a:gd name="connsiteX25-531" fmla="*/ 1382345 w 2919832"/>
                  <a:gd name="connsiteY25-532" fmla="*/ 2673726 h 3256491"/>
                  <a:gd name="connsiteX26-533" fmla="*/ 1649232 w 2919832"/>
                  <a:gd name="connsiteY26-534" fmla="*/ 668946 h 3256491"/>
                  <a:gd name="connsiteX27-535" fmla="*/ 1649412 w 2919832"/>
                  <a:gd name="connsiteY27-536" fmla="*/ 525121 h 3256491"/>
                  <a:gd name="connsiteX28-537" fmla="*/ 1649052 w 2919832"/>
                  <a:gd name="connsiteY28-538" fmla="*/ 391559 h 3256491"/>
                  <a:gd name="connsiteX29-539" fmla="*/ 1649457 w 2919832"/>
                  <a:gd name="connsiteY29-540" fmla="*/ 525121 h 3256491"/>
                  <a:gd name="connsiteX30-541" fmla="*/ 1649277 w 2919832"/>
                  <a:gd name="connsiteY30-542" fmla="*/ 668946 h 3256491"/>
                  <a:gd name="connsiteX31-543" fmla="*/ 1649232 w 2919832"/>
                  <a:gd name="connsiteY31-544" fmla="*/ 668946 h 3256491"/>
                  <a:gd name="connsiteX32-545" fmla="*/ 1122484 w 2919832"/>
                  <a:gd name="connsiteY32-546" fmla="*/ 1271168 h 3256491"/>
                  <a:gd name="connsiteX33-547" fmla="*/ 1126628 w 2919832"/>
                  <a:gd name="connsiteY33-548" fmla="*/ 1266756 h 3256491"/>
                  <a:gd name="connsiteX34-549" fmla="*/ 1122484 w 2919832"/>
                  <a:gd name="connsiteY34-550" fmla="*/ 1271168 h 3256491"/>
                  <a:gd name="connsiteX35-551" fmla="*/ 1129105 w 2919832"/>
                  <a:gd name="connsiteY35-552" fmla="*/ 1279406 h 3256491"/>
                  <a:gd name="connsiteX36-553" fmla="*/ 1128879 w 2919832"/>
                  <a:gd name="connsiteY36-554" fmla="*/ 1279586 h 3256491"/>
                  <a:gd name="connsiteX37-555" fmla="*/ 1129105 w 2919832"/>
                  <a:gd name="connsiteY37-556" fmla="*/ 1279406 h 3256491"/>
                  <a:gd name="connsiteX38-557" fmla="*/ 1126943 w 2919832"/>
                  <a:gd name="connsiteY38-558" fmla="*/ 1281431 h 3256491"/>
                  <a:gd name="connsiteX39-559" fmla="*/ 1126943 w 2919832"/>
                  <a:gd name="connsiteY39-560" fmla="*/ 1281431 h 3256491"/>
                  <a:gd name="connsiteX40-561" fmla="*/ 1126943 w 2919832"/>
                  <a:gd name="connsiteY40-562" fmla="*/ 1281431 h 3256491"/>
                  <a:gd name="connsiteX41-563" fmla="*/ 1126943 w 2919832"/>
                  <a:gd name="connsiteY41-564" fmla="*/ 1281431 h 3256491"/>
                  <a:gd name="connsiteX42-565" fmla="*/ 473687 w 2919832"/>
                  <a:gd name="connsiteY42-566" fmla="*/ 1478781 h 3256491"/>
                  <a:gd name="connsiteX43-567" fmla="*/ 470624 w 2919832"/>
                  <a:gd name="connsiteY43-568" fmla="*/ 1495572 h 3256491"/>
                  <a:gd name="connsiteX44-569" fmla="*/ 473687 w 2919832"/>
                  <a:gd name="connsiteY44-570" fmla="*/ 1478781 h 3256491"/>
                  <a:gd name="connsiteX45-571" fmla="*/ 470489 w 2919832"/>
                  <a:gd name="connsiteY45-572" fmla="*/ 1496697 h 3256491"/>
                  <a:gd name="connsiteX46-573" fmla="*/ 470084 w 2919832"/>
                  <a:gd name="connsiteY46-574" fmla="*/ 1506150 h 3256491"/>
                  <a:gd name="connsiteX47-575" fmla="*/ 470489 w 2919832"/>
                  <a:gd name="connsiteY47-576" fmla="*/ 1496697 h 3256491"/>
                  <a:gd name="connsiteX48-577" fmla="*/ 470129 w 2919832"/>
                  <a:gd name="connsiteY48-578" fmla="*/ 1506195 h 3256491"/>
                  <a:gd name="connsiteX49-579" fmla="*/ 552681 w 2919832"/>
                  <a:gd name="connsiteY49-580" fmla="*/ 1553282 h 3256491"/>
                  <a:gd name="connsiteX50-581" fmla="*/ 716569 w 2919832"/>
                  <a:gd name="connsiteY50-582" fmla="*/ 1522626 h 3256491"/>
                  <a:gd name="connsiteX51-583" fmla="*/ 552681 w 2919832"/>
                  <a:gd name="connsiteY51-584" fmla="*/ 1553327 h 3256491"/>
                  <a:gd name="connsiteX52-585" fmla="*/ 470129 w 2919832"/>
                  <a:gd name="connsiteY52-586" fmla="*/ 1506240 h 3256491"/>
                  <a:gd name="connsiteX53-587" fmla="*/ 470129 w 2919832"/>
                  <a:gd name="connsiteY53-588" fmla="*/ 1506195 h 3256491"/>
                  <a:gd name="connsiteX0-589" fmla="*/ 2918904 w 2919832"/>
                  <a:gd name="connsiteY0-590" fmla="*/ 2128629 h 3256491"/>
                  <a:gd name="connsiteX1-591" fmla="*/ 2916291 w 2919832"/>
                  <a:gd name="connsiteY1-592" fmla="*/ 1511147 h 3256491"/>
                  <a:gd name="connsiteX2-593" fmla="*/ 2917282 w 2919832"/>
                  <a:gd name="connsiteY2-594" fmla="*/ 1003639 h 3256491"/>
                  <a:gd name="connsiteX3-595" fmla="*/ 2732497 w 2919832"/>
                  <a:gd name="connsiteY3-596" fmla="*/ 678669 h 3256491"/>
                  <a:gd name="connsiteX4-597" fmla="*/ 1656528 w 2919832"/>
                  <a:gd name="connsiteY4-598" fmla="*/ 57226 h 3256491"/>
                  <a:gd name="connsiteX5-599" fmla="*/ 1263584 w 2919832"/>
                  <a:gd name="connsiteY5-600" fmla="*/ 56596 h 3256491"/>
                  <a:gd name="connsiteX6-601" fmla="*/ 196217 w 2919832"/>
                  <a:gd name="connsiteY6-602" fmla="*/ 672502 h 3256491"/>
                  <a:gd name="connsiteX7-603" fmla="*/ 578 w 2919832"/>
                  <a:gd name="connsiteY7-604" fmla="*/ 992610 h 3256491"/>
                  <a:gd name="connsiteX8-605" fmla="*/ 5667 w 2919832"/>
                  <a:gd name="connsiteY8-606" fmla="*/ 2266468 h 3256491"/>
                  <a:gd name="connsiteX9-607" fmla="*/ 210088 w 2919832"/>
                  <a:gd name="connsiteY9-608" fmla="*/ 2588961 h 3256491"/>
                  <a:gd name="connsiteX10-609" fmla="*/ 654959 w 2919832"/>
                  <a:gd name="connsiteY10-610" fmla="*/ 2851899 h 3256491"/>
                  <a:gd name="connsiteX11-611" fmla="*/ 1263809 w 2919832"/>
                  <a:gd name="connsiteY11-612" fmla="*/ 3200771 h 3256491"/>
                  <a:gd name="connsiteX12-613" fmla="*/ 1665806 w 2919832"/>
                  <a:gd name="connsiteY12-614" fmla="*/ 3196765 h 3256491"/>
                  <a:gd name="connsiteX13-615" fmla="*/ 2792666 w 2919832"/>
                  <a:gd name="connsiteY13-616" fmla="*/ 2546466 h 3256491"/>
                  <a:gd name="connsiteX14-617" fmla="*/ 2918904 w 2919832"/>
                  <a:gd name="connsiteY14-618" fmla="*/ 2128674 h 3256491"/>
                  <a:gd name="connsiteX15-619" fmla="*/ 2918904 w 2919832"/>
                  <a:gd name="connsiteY15-620" fmla="*/ 2128629 h 3256491"/>
                  <a:gd name="connsiteX16-621" fmla="*/ 607896 w 2919832"/>
                  <a:gd name="connsiteY16-622" fmla="*/ 1713088 h 3256491"/>
                  <a:gd name="connsiteX17-623" fmla="*/ 612760 w 2919832"/>
                  <a:gd name="connsiteY17-624" fmla="*/ 1716419 h 3256491"/>
                  <a:gd name="connsiteX18-625" fmla="*/ 607896 w 2919832"/>
                  <a:gd name="connsiteY18-626" fmla="*/ 1713088 h 3256491"/>
                  <a:gd name="connsiteX19-627" fmla="*/ 732107 w 2919832"/>
                  <a:gd name="connsiteY19-628" fmla="*/ 1493141 h 3256491"/>
                  <a:gd name="connsiteX20-629" fmla="*/ 724946 w 2919832"/>
                  <a:gd name="connsiteY20-630" fmla="*/ 1509166 h 3256491"/>
                  <a:gd name="connsiteX21-631" fmla="*/ 732107 w 2919832"/>
                  <a:gd name="connsiteY21-632" fmla="*/ 1493141 h 3256491"/>
                  <a:gd name="connsiteX22-633" fmla="*/ 1382345 w 2919832"/>
                  <a:gd name="connsiteY22-634" fmla="*/ 2673726 h 3256491"/>
                  <a:gd name="connsiteX23-635" fmla="*/ 1495838 w 2919832"/>
                  <a:gd name="connsiteY23-636" fmla="*/ 2707488 h 3256491"/>
                  <a:gd name="connsiteX24-637" fmla="*/ 1382345 w 2919832"/>
                  <a:gd name="connsiteY24-638" fmla="*/ 2673726 h 3256491"/>
                  <a:gd name="connsiteX25-639" fmla="*/ 1382345 w 2919832"/>
                  <a:gd name="connsiteY25-640" fmla="*/ 2673726 h 3256491"/>
                  <a:gd name="connsiteX26-641" fmla="*/ 1649232 w 2919832"/>
                  <a:gd name="connsiteY26-642" fmla="*/ 668946 h 3256491"/>
                  <a:gd name="connsiteX27-643" fmla="*/ 1649412 w 2919832"/>
                  <a:gd name="connsiteY27-644" fmla="*/ 525121 h 3256491"/>
                  <a:gd name="connsiteX28-645" fmla="*/ 1649052 w 2919832"/>
                  <a:gd name="connsiteY28-646" fmla="*/ 391559 h 3256491"/>
                  <a:gd name="connsiteX29-647" fmla="*/ 1649457 w 2919832"/>
                  <a:gd name="connsiteY29-648" fmla="*/ 525121 h 3256491"/>
                  <a:gd name="connsiteX30-649" fmla="*/ 1649277 w 2919832"/>
                  <a:gd name="connsiteY30-650" fmla="*/ 668946 h 3256491"/>
                  <a:gd name="connsiteX31-651" fmla="*/ 1649232 w 2919832"/>
                  <a:gd name="connsiteY31-652" fmla="*/ 668946 h 3256491"/>
                  <a:gd name="connsiteX32-653" fmla="*/ 1122484 w 2919832"/>
                  <a:gd name="connsiteY32-654" fmla="*/ 1271168 h 3256491"/>
                  <a:gd name="connsiteX33-655" fmla="*/ 1126628 w 2919832"/>
                  <a:gd name="connsiteY33-656" fmla="*/ 1266756 h 3256491"/>
                  <a:gd name="connsiteX34-657" fmla="*/ 1122484 w 2919832"/>
                  <a:gd name="connsiteY34-658" fmla="*/ 1271168 h 3256491"/>
                  <a:gd name="connsiteX35-659" fmla="*/ 1129105 w 2919832"/>
                  <a:gd name="connsiteY35-660" fmla="*/ 1279406 h 3256491"/>
                  <a:gd name="connsiteX36-661" fmla="*/ 1128879 w 2919832"/>
                  <a:gd name="connsiteY36-662" fmla="*/ 1279586 h 3256491"/>
                  <a:gd name="connsiteX37-663" fmla="*/ 1129105 w 2919832"/>
                  <a:gd name="connsiteY37-664" fmla="*/ 1279406 h 3256491"/>
                  <a:gd name="connsiteX38-665" fmla="*/ 1126943 w 2919832"/>
                  <a:gd name="connsiteY38-666" fmla="*/ 1281431 h 3256491"/>
                  <a:gd name="connsiteX39-667" fmla="*/ 1126943 w 2919832"/>
                  <a:gd name="connsiteY39-668" fmla="*/ 1281431 h 3256491"/>
                  <a:gd name="connsiteX40-669" fmla="*/ 1126943 w 2919832"/>
                  <a:gd name="connsiteY40-670" fmla="*/ 1281431 h 3256491"/>
                  <a:gd name="connsiteX41-671" fmla="*/ 473687 w 2919832"/>
                  <a:gd name="connsiteY41-672" fmla="*/ 1478781 h 3256491"/>
                  <a:gd name="connsiteX42-673" fmla="*/ 470624 w 2919832"/>
                  <a:gd name="connsiteY42-674" fmla="*/ 1495572 h 3256491"/>
                  <a:gd name="connsiteX43-675" fmla="*/ 473687 w 2919832"/>
                  <a:gd name="connsiteY43-676" fmla="*/ 1478781 h 3256491"/>
                  <a:gd name="connsiteX44-677" fmla="*/ 470489 w 2919832"/>
                  <a:gd name="connsiteY44-678" fmla="*/ 1496697 h 3256491"/>
                  <a:gd name="connsiteX45-679" fmla="*/ 470084 w 2919832"/>
                  <a:gd name="connsiteY45-680" fmla="*/ 1506150 h 3256491"/>
                  <a:gd name="connsiteX46-681" fmla="*/ 470489 w 2919832"/>
                  <a:gd name="connsiteY46-682" fmla="*/ 1496697 h 3256491"/>
                  <a:gd name="connsiteX47-683" fmla="*/ 470129 w 2919832"/>
                  <a:gd name="connsiteY47-684" fmla="*/ 1506195 h 3256491"/>
                  <a:gd name="connsiteX48-685" fmla="*/ 552681 w 2919832"/>
                  <a:gd name="connsiteY48-686" fmla="*/ 1553282 h 3256491"/>
                  <a:gd name="connsiteX49-687" fmla="*/ 716569 w 2919832"/>
                  <a:gd name="connsiteY49-688" fmla="*/ 1522626 h 3256491"/>
                  <a:gd name="connsiteX50-689" fmla="*/ 552681 w 2919832"/>
                  <a:gd name="connsiteY50-690" fmla="*/ 1553327 h 3256491"/>
                  <a:gd name="connsiteX51-691" fmla="*/ 470129 w 2919832"/>
                  <a:gd name="connsiteY51-692" fmla="*/ 1506240 h 3256491"/>
                  <a:gd name="connsiteX52-693" fmla="*/ 470129 w 2919832"/>
                  <a:gd name="connsiteY52-694" fmla="*/ 1506195 h 3256491"/>
                  <a:gd name="connsiteX0-695" fmla="*/ 2918904 w 2919832"/>
                  <a:gd name="connsiteY0-696" fmla="*/ 2128629 h 3256491"/>
                  <a:gd name="connsiteX1-697" fmla="*/ 2916291 w 2919832"/>
                  <a:gd name="connsiteY1-698" fmla="*/ 1511147 h 3256491"/>
                  <a:gd name="connsiteX2-699" fmla="*/ 2917282 w 2919832"/>
                  <a:gd name="connsiteY2-700" fmla="*/ 1003639 h 3256491"/>
                  <a:gd name="connsiteX3-701" fmla="*/ 2732497 w 2919832"/>
                  <a:gd name="connsiteY3-702" fmla="*/ 678669 h 3256491"/>
                  <a:gd name="connsiteX4-703" fmla="*/ 1656528 w 2919832"/>
                  <a:gd name="connsiteY4-704" fmla="*/ 57226 h 3256491"/>
                  <a:gd name="connsiteX5-705" fmla="*/ 1263584 w 2919832"/>
                  <a:gd name="connsiteY5-706" fmla="*/ 56596 h 3256491"/>
                  <a:gd name="connsiteX6-707" fmla="*/ 196217 w 2919832"/>
                  <a:gd name="connsiteY6-708" fmla="*/ 672502 h 3256491"/>
                  <a:gd name="connsiteX7-709" fmla="*/ 578 w 2919832"/>
                  <a:gd name="connsiteY7-710" fmla="*/ 992610 h 3256491"/>
                  <a:gd name="connsiteX8-711" fmla="*/ 5667 w 2919832"/>
                  <a:gd name="connsiteY8-712" fmla="*/ 2266468 h 3256491"/>
                  <a:gd name="connsiteX9-713" fmla="*/ 210088 w 2919832"/>
                  <a:gd name="connsiteY9-714" fmla="*/ 2588961 h 3256491"/>
                  <a:gd name="connsiteX10-715" fmla="*/ 654959 w 2919832"/>
                  <a:gd name="connsiteY10-716" fmla="*/ 2851899 h 3256491"/>
                  <a:gd name="connsiteX11-717" fmla="*/ 1263809 w 2919832"/>
                  <a:gd name="connsiteY11-718" fmla="*/ 3200771 h 3256491"/>
                  <a:gd name="connsiteX12-719" fmla="*/ 1665806 w 2919832"/>
                  <a:gd name="connsiteY12-720" fmla="*/ 3196765 h 3256491"/>
                  <a:gd name="connsiteX13-721" fmla="*/ 2792666 w 2919832"/>
                  <a:gd name="connsiteY13-722" fmla="*/ 2546466 h 3256491"/>
                  <a:gd name="connsiteX14-723" fmla="*/ 2918904 w 2919832"/>
                  <a:gd name="connsiteY14-724" fmla="*/ 2128674 h 3256491"/>
                  <a:gd name="connsiteX15-725" fmla="*/ 2918904 w 2919832"/>
                  <a:gd name="connsiteY15-726" fmla="*/ 2128629 h 3256491"/>
                  <a:gd name="connsiteX16-727" fmla="*/ 607896 w 2919832"/>
                  <a:gd name="connsiteY16-728" fmla="*/ 1713088 h 3256491"/>
                  <a:gd name="connsiteX17-729" fmla="*/ 612760 w 2919832"/>
                  <a:gd name="connsiteY17-730" fmla="*/ 1716419 h 3256491"/>
                  <a:gd name="connsiteX18-731" fmla="*/ 607896 w 2919832"/>
                  <a:gd name="connsiteY18-732" fmla="*/ 1713088 h 3256491"/>
                  <a:gd name="connsiteX19-733" fmla="*/ 732107 w 2919832"/>
                  <a:gd name="connsiteY19-734" fmla="*/ 1493141 h 3256491"/>
                  <a:gd name="connsiteX20-735" fmla="*/ 724946 w 2919832"/>
                  <a:gd name="connsiteY20-736" fmla="*/ 1509166 h 3256491"/>
                  <a:gd name="connsiteX21-737" fmla="*/ 732107 w 2919832"/>
                  <a:gd name="connsiteY21-738" fmla="*/ 1493141 h 3256491"/>
                  <a:gd name="connsiteX22-739" fmla="*/ 1382345 w 2919832"/>
                  <a:gd name="connsiteY22-740" fmla="*/ 2673726 h 3256491"/>
                  <a:gd name="connsiteX23-741" fmla="*/ 1495838 w 2919832"/>
                  <a:gd name="connsiteY23-742" fmla="*/ 2707488 h 3256491"/>
                  <a:gd name="connsiteX24-743" fmla="*/ 1382345 w 2919832"/>
                  <a:gd name="connsiteY24-744" fmla="*/ 2673726 h 3256491"/>
                  <a:gd name="connsiteX25-745" fmla="*/ 1382345 w 2919832"/>
                  <a:gd name="connsiteY25-746" fmla="*/ 2673726 h 3256491"/>
                  <a:gd name="connsiteX26-747" fmla="*/ 1649232 w 2919832"/>
                  <a:gd name="connsiteY26-748" fmla="*/ 668946 h 3256491"/>
                  <a:gd name="connsiteX27-749" fmla="*/ 1649412 w 2919832"/>
                  <a:gd name="connsiteY27-750" fmla="*/ 525121 h 3256491"/>
                  <a:gd name="connsiteX28-751" fmla="*/ 1649457 w 2919832"/>
                  <a:gd name="connsiteY28-752" fmla="*/ 525121 h 3256491"/>
                  <a:gd name="connsiteX29-753" fmla="*/ 1649277 w 2919832"/>
                  <a:gd name="connsiteY29-754" fmla="*/ 668946 h 3256491"/>
                  <a:gd name="connsiteX30-755" fmla="*/ 1649232 w 2919832"/>
                  <a:gd name="connsiteY30-756" fmla="*/ 668946 h 3256491"/>
                  <a:gd name="connsiteX31-757" fmla="*/ 1122484 w 2919832"/>
                  <a:gd name="connsiteY31-758" fmla="*/ 1271168 h 3256491"/>
                  <a:gd name="connsiteX32-759" fmla="*/ 1126628 w 2919832"/>
                  <a:gd name="connsiteY32-760" fmla="*/ 1266756 h 3256491"/>
                  <a:gd name="connsiteX33-761" fmla="*/ 1122484 w 2919832"/>
                  <a:gd name="connsiteY33-762" fmla="*/ 1271168 h 3256491"/>
                  <a:gd name="connsiteX34-763" fmla="*/ 1129105 w 2919832"/>
                  <a:gd name="connsiteY34-764" fmla="*/ 1279406 h 3256491"/>
                  <a:gd name="connsiteX35-765" fmla="*/ 1128879 w 2919832"/>
                  <a:gd name="connsiteY35-766" fmla="*/ 1279586 h 3256491"/>
                  <a:gd name="connsiteX36-767" fmla="*/ 1129105 w 2919832"/>
                  <a:gd name="connsiteY36-768" fmla="*/ 1279406 h 3256491"/>
                  <a:gd name="connsiteX37-769" fmla="*/ 1126943 w 2919832"/>
                  <a:gd name="connsiteY37-770" fmla="*/ 1281431 h 3256491"/>
                  <a:gd name="connsiteX38-771" fmla="*/ 1126943 w 2919832"/>
                  <a:gd name="connsiteY38-772" fmla="*/ 1281431 h 3256491"/>
                  <a:gd name="connsiteX39-773" fmla="*/ 1126943 w 2919832"/>
                  <a:gd name="connsiteY39-774" fmla="*/ 1281431 h 3256491"/>
                  <a:gd name="connsiteX40-775" fmla="*/ 473687 w 2919832"/>
                  <a:gd name="connsiteY40-776" fmla="*/ 1478781 h 3256491"/>
                  <a:gd name="connsiteX41-777" fmla="*/ 470624 w 2919832"/>
                  <a:gd name="connsiteY41-778" fmla="*/ 1495572 h 3256491"/>
                  <a:gd name="connsiteX42-779" fmla="*/ 473687 w 2919832"/>
                  <a:gd name="connsiteY42-780" fmla="*/ 1478781 h 3256491"/>
                  <a:gd name="connsiteX43-781" fmla="*/ 470489 w 2919832"/>
                  <a:gd name="connsiteY43-782" fmla="*/ 1496697 h 3256491"/>
                  <a:gd name="connsiteX44-783" fmla="*/ 470084 w 2919832"/>
                  <a:gd name="connsiteY44-784" fmla="*/ 1506150 h 3256491"/>
                  <a:gd name="connsiteX45-785" fmla="*/ 470489 w 2919832"/>
                  <a:gd name="connsiteY45-786" fmla="*/ 1496697 h 3256491"/>
                  <a:gd name="connsiteX46-787" fmla="*/ 470129 w 2919832"/>
                  <a:gd name="connsiteY46-788" fmla="*/ 1506195 h 3256491"/>
                  <a:gd name="connsiteX47-789" fmla="*/ 552681 w 2919832"/>
                  <a:gd name="connsiteY47-790" fmla="*/ 1553282 h 3256491"/>
                  <a:gd name="connsiteX48-791" fmla="*/ 716569 w 2919832"/>
                  <a:gd name="connsiteY48-792" fmla="*/ 1522626 h 3256491"/>
                  <a:gd name="connsiteX49-793" fmla="*/ 552681 w 2919832"/>
                  <a:gd name="connsiteY49-794" fmla="*/ 1553327 h 3256491"/>
                  <a:gd name="connsiteX50-795" fmla="*/ 470129 w 2919832"/>
                  <a:gd name="connsiteY50-796" fmla="*/ 1506240 h 3256491"/>
                  <a:gd name="connsiteX51-797" fmla="*/ 470129 w 2919832"/>
                  <a:gd name="connsiteY51-798" fmla="*/ 1506195 h 3256491"/>
                  <a:gd name="connsiteX0-799" fmla="*/ 2918904 w 2919832"/>
                  <a:gd name="connsiteY0-800" fmla="*/ 2128629 h 3256491"/>
                  <a:gd name="connsiteX1-801" fmla="*/ 2916291 w 2919832"/>
                  <a:gd name="connsiteY1-802" fmla="*/ 1511147 h 3256491"/>
                  <a:gd name="connsiteX2-803" fmla="*/ 2917282 w 2919832"/>
                  <a:gd name="connsiteY2-804" fmla="*/ 1003639 h 3256491"/>
                  <a:gd name="connsiteX3-805" fmla="*/ 2732497 w 2919832"/>
                  <a:gd name="connsiteY3-806" fmla="*/ 678669 h 3256491"/>
                  <a:gd name="connsiteX4-807" fmla="*/ 1656528 w 2919832"/>
                  <a:gd name="connsiteY4-808" fmla="*/ 57226 h 3256491"/>
                  <a:gd name="connsiteX5-809" fmla="*/ 1263584 w 2919832"/>
                  <a:gd name="connsiteY5-810" fmla="*/ 56596 h 3256491"/>
                  <a:gd name="connsiteX6-811" fmla="*/ 196217 w 2919832"/>
                  <a:gd name="connsiteY6-812" fmla="*/ 672502 h 3256491"/>
                  <a:gd name="connsiteX7-813" fmla="*/ 578 w 2919832"/>
                  <a:gd name="connsiteY7-814" fmla="*/ 992610 h 3256491"/>
                  <a:gd name="connsiteX8-815" fmla="*/ 5667 w 2919832"/>
                  <a:gd name="connsiteY8-816" fmla="*/ 2266468 h 3256491"/>
                  <a:gd name="connsiteX9-817" fmla="*/ 210088 w 2919832"/>
                  <a:gd name="connsiteY9-818" fmla="*/ 2588961 h 3256491"/>
                  <a:gd name="connsiteX10-819" fmla="*/ 654959 w 2919832"/>
                  <a:gd name="connsiteY10-820" fmla="*/ 2851899 h 3256491"/>
                  <a:gd name="connsiteX11-821" fmla="*/ 1263809 w 2919832"/>
                  <a:gd name="connsiteY11-822" fmla="*/ 3200771 h 3256491"/>
                  <a:gd name="connsiteX12-823" fmla="*/ 1665806 w 2919832"/>
                  <a:gd name="connsiteY12-824" fmla="*/ 3196765 h 3256491"/>
                  <a:gd name="connsiteX13-825" fmla="*/ 2792666 w 2919832"/>
                  <a:gd name="connsiteY13-826" fmla="*/ 2546466 h 3256491"/>
                  <a:gd name="connsiteX14-827" fmla="*/ 2918904 w 2919832"/>
                  <a:gd name="connsiteY14-828" fmla="*/ 2128674 h 3256491"/>
                  <a:gd name="connsiteX15-829" fmla="*/ 2918904 w 2919832"/>
                  <a:gd name="connsiteY15-830" fmla="*/ 2128629 h 3256491"/>
                  <a:gd name="connsiteX16-831" fmla="*/ 607896 w 2919832"/>
                  <a:gd name="connsiteY16-832" fmla="*/ 1713088 h 3256491"/>
                  <a:gd name="connsiteX17-833" fmla="*/ 612760 w 2919832"/>
                  <a:gd name="connsiteY17-834" fmla="*/ 1716419 h 3256491"/>
                  <a:gd name="connsiteX18-835" fmla="*/ 607896 w 2919832"/>
                  <a:gd name="connsiteY18-836" fmla="*/ 1713088 h 3256491"/>
                  <a:gd name="connsiteX19-837" fmla="*/ 732107 w 2919832"/>
                  <a:gd name="connsiteY19-838" fmla="*/ 1493141 h 3256491"/>
                  <a:gd name="connsiteX20-839" fmla="*/ 724946 w 2919832"/>
                  <a:gd name="connsiteY20-840" fmla="*/ 1509166 h 3256491"/>
                  <a:gd name="connsiteX21-841" fmla="*/ 732107 w 2919832"/>
                  <a:gd name="connsiteY21-842" fmla="*/ 1493141 h 3256491"/>
                  <a:gd name="connsiteX22-843" fmla="*/ 1382345 w 2919832"/>
                  <a:gd name="connsiteY22-844" fmla="*/ 2673726 h 3256491"/>
                  <a:gd name="connsiteX23-845" fmla="*/ 1495838 w 2919832"/>
                  <a:gd name="connsiteY23-846" fmla="*/ 2707488 h 3256491"/>
                  <a:gd name="connsiteX24-847" fmla="*/ 1382345 w 2919832"/>
                  <a:gd name="connsiteY24-848" fmla="*/ 2673726 h 3256491"/>
                  <a:gd name="connsiteX25-849" fmla="*/ 1382345 w 2919832"/>
                  <a:gd name="connsiteY25-850" fmla="*/ 2673726 h 3256491"/>
                  <a:gd name="connsiteX26-851" fmla="*/ 1649232 w 2919832"/>
                  <a:gd name="connsiteY26-852" fmla="*/ 668946 h 3256491"/>
                  <a:gd name="connsiteX27-853" fmla="*/ 1649412 w 2919832"/>
                  <a:gd name="connsiteY27-854" fmla="*/ 525121 h 3256491"/>
                  <a:gd name="connsiteX28-855" fmla="*/ 1649277 w 2919832"/>
                  <a:gd name="connsiteY28-856" fmla="*/ 668946 h 3256491"/>
                  <a:gd name="connsiteX29-857" fmla="*/ 1649232 w 2919832"/>
                  <a:gd name="connsiteY29-858" fmla="*/ 668946 h 3256491"/>
                  <a:gd name="connsiteX30-859" fmla="*/ 1122484 w 2919832"/>
                  <a:gd name="connsiteY30-860" fmla="*/ 1271168 h 3256491"/>
                  <a:gd name="connsiteX31-861" fmla="*/ 1126628 w 2919832"/>
                  <a:gd name="connsiteY31-862" fmla="*/ 1266756 h 3256491"/>
                  <a:gd name="connsiteX32-863" fmla="*/ 1122484 w 2919832"/>
                  <a:gd name="connsiteY32-864" fmla="*/ 1271168 h 3256491"/>
                  <a:gd name="connsiteX33-865" fmla="*/ 1129105 w 2919832"/>
                  <a:gd name="connsiteY33-866" fmla="*/ 1279406 h 3256491"/>
                  <a:gd name="connsiteX34-867" fmla="*/ 1128879 w 2919832"/>
                  <a:gd name="connsiteY34-868" fmla="*/ 1279586 h 3256491"/>
                  <a:gd name="connsiteX35-869" fmla="*/ 1129105 w 2919832"/>
                  <a:gd name="connsiteY35-870" fmla="*/ 1279406 h 3256491"/>
                  <a:gd name="connsiteX36-871" fmla="*/ 1126943 w 2919832"/>
                  <a:gd name="connsiteY36-872" fmla="*/ 1281431 h 3256491"/>
                  <a:gd name="connsiteX37-873" fmla="*/ 1126943 w 2919832"/>
                  <a:gd name="connsiteY37-874" fmla="*/ 1281431 h 3256491"/>
                  <a:gd name="connsiteX38-875" fmla="*/ 1126943 w 2919832"/>
                  <a:gd name="connsiteY38-876" fmla="*/ 1281431 h 3256491"/>
                  <a:gd name="connsiteX39-877" fmla="*/ 473687 w 2919832"/>
                  <a:gd name="connsiteY39-878" fmla="*/ 1478781 h 3256491"/>
                  <a:gd name="connsiteX40-879" fmla="*/ 470624 w 2919832"/>
                  <a:gd name="connsiteY40-880" fmla="*/ 1495572 h 3256491"/>
                  <a:gd name="connsiteX41-881" fmla="*/ 473687 w 2919832"/>
                  <a:gd name="connsiteY41-882" fmla="*/ 1478781 h 3256491"/>
                  <a:gd name="connsiteX42-883" fmla="*/ 470489 w 2919832"/>
                  <a:gd name="connsiteY42-884" fmla="*/ 1496697 h 3256491"/>
                  <a:gd name="connsiteX43-885" fmla="*/ 470084 w 2919832"/>
                  <a:gd name="connsiteY43-886" fmla="*/ 1506150 h 3256491"/>
                  <a:gd name="connsiteX44-887" fmla="*/ 470489 w 2919832"/>
                  <a:gd name="connsiteY44-888" fmla="*/ 1496697 h 3256491"/>
                  <a:gd name="connsiteX45-889" fmla="*/ 470129 w 2919832"/>
                  <a:gd name="connsiteY45-890" fmla="*/ 1506195 h 3256491"/>
                  <a:gd name="connsiteX46-891" fmla="*/ 552681 w 2919832"/>
                  <a:gd name="connsiteY46-892" fmla="*/ 1553282 h 3256491"/>
                  <a:gd name="connsiteX47-893" fmla="*/ 716569 w 2919832"/>
                  <a:gd name="connsiteY47-894" fmla="*/ 1522626 h 3256491"/>
                  <a:gd name="connsiteX48-895" fmla="*/ 552681 w 2919832"/>
                  <a:gd name="connsiteY48-896" fmla="*/ 1553327 h 3256491"/>
                  <a:gd name="connsiteX49-897" fmla="*/ 470129 w 2919832"/>
                  <a:gd name="connsiteY49-898" fmla="*/ 1506240 h 3256491"/>
                  <a:gd name="connsiteX50-899" fmla="*/ 470129 w 2919832"/>
                  <a:gd name="connsiteY50-900" fmla="*/ 1506195 h 3256491"/>
                  <a:gd name="connsiteX0-901" fmla="*/ 2918904 w 2919832"/>
                  <a:gd name="connsiteY0-902" fmla="*/ 2128629 h 3256491"/>
                  <a:gd name="connsiteX1-903" fmla="*/ 2916291 w 2919832"/>
                  <a:gd name="connsiteY1-904" fmla="*/ 1511147 h 3256491"/>
                  <a:gd name="connsiteX2-905" fmla="*/ 2917282 w 2919832"/>
                  <a:gd name="connsiteY2-906" fmla="*/ 1003639 h 3256491"/>
                  <a:gd name="connsiteX3-907" fmla="*/ 2732497 w 2919832"/>
                  <a:gd name="connsiteY3-908" fmla="*/ 678669 h 3256491"/>
                  <a:gd name="connsiteX4-909" fmla="*/ 1656528 w 2919832"/>
                  <a:gd name="connsiteY4-910" fmla="*/ 57226 h 3256491"/>
                  <a:gd name="connsiteX5-911" fmla="*/ 1263584 w 2919832"/>
                  <a:gd name="connsiteY5-912" fmla="*/ 56596 h 3256491"/>
                  <a:gd name="connsiteX6-913" fmla="*/ 196217 w 2919832"/>
                  <a:gd name="connsiteY6-914" fmla="*/ 672502 h 3256491"/>
                  <a:gd name="connsiteX7-915" fmla="*/ 578 w 2919832"/>
                  <a:gd name="connsiteY7-916" fmla="*/ 992610 h 3256491"/>
                  <a:gd name="connsiteX8-917" fmla="*/ 5667 w 2919832"/>
                  <a:gd name="connsiteY8-918" fmla="*/ 2266468 h 3256491"/>
                  <a:gd name="connsiteX9-919" fmla="*/ 210088 w 2919832"/>
                  <a:gd name="connsiteY9-920" fmla="*/ 2588961 h 3256491"/>
                  <a:gd name="connsiteX10-921" fmla="*/ 654959 w 2919832"/>
                  <a:gd name="connsiteY10-922" fmla="*/ 2851899 h 3256491"/>
                  <a:gd name="connsiteX11-923" fmla="*/ 1263809 w 2919832"/>
                  <a:gd name="connsiteY11-924" fmla="*/ 3200771 h 3256491"/>
                  <a:gd name="connsiteX12-925" fmla="*/ 1665806 w 2919832"/>
                  <a:gd name="connsiteY12-926" fmla="*/ 3196765 h 3256491"/>
                  <a:gd name="connsiteX13-927" fmla="*/ 2792666 w 2919832"/>
                  <a:gd name="connsiteY13-928" fmla="*/ 2546466 h 3256491"/>
                  <a:gd name="connsiteX14-929" fmla="*/ 2918904 w 2919832"/>
                  <a:gd name="connsiteY14-930" fmla="*/ 2128674 h 3256491"/>
                  <a:gd name="connsiteX15-931" fmla="*/ 2918904 w 2919832"/>
                  <a:gd name="connsiteY15-932" fmla="*/ 2128629 h 3256491"/>
                  <a:gd name="connsiteX16-933" fmla="*/ 607896 w 2919832"/>
                  <a:gd name="connsiteY16-934" fmla="*/ 1713088 h 3256491"/>
                  <a:gd name="connsiteX17-935" fmla="*/ 612760 w 2919832"/>
                  <a:gd name="connsiteY17-936" fmla="*/ 1716419 h 3256491"/>
                  <a:gd name="connsiteX18-937" fmla="*/ 607896 w 2919832"/>
                  <a:gd name="connsiteY18-938" fmla="*/ 1713088 h 3256491"/>
                  <a:gd name="connsiteX19-939" fmla="*/ 732107 w 2919832"/>
                  <a:gd name="connsiteY19-940" fmla="*/ 1493141 h 3256491"/>
                  <a:gd name="connsiteX20-941" fmla="*/ 724946 w 2919832"/>
                  <a:gd name="connsiteY20-942" fmla="*/ 1509166 h 3256491"/>
                  <a:gd name="connsiteX21-943" fmla="*/ 732107 w 2919832"/>
                  <a:gd name="connsiteY21-944" fmla="*/ 1493141 h 3256491"/>
                  <a:gd name="connsiteX22-945" fmla="*/ 1382345 w 2919832"/>
                  <a:gd name="connsiteY22-946" fmla="*/ 2673726 h 3256491"/>
                  <a:gd name="connsiteX23-947" fmla="*/ 1495838 w 2919832"/>
                  <a:gd name="connsiteY23-948" fmla="*/ 2707488 h 3256491"/>
                  <a:gd name="connsiteX24-949" fmla="*/ 1382345 w 2919832"/>
                  <a:gd name="connsiteY24-950" fmla="*/ 2673726 h 3256491"/>
                  <a:gd name="connsiteX25-951" fmla="*/ 1382345 w 2919832"/>
                  <a:gd name="connsiteY25-952" fmla="*/ 2673726 h 3256491"/>
                  <a:gd name="connsiteX26-953" fmla="*/ 1649277 w 2919832"/>
                  <a:gd name="connsiteY26-954" fmla="*/ 668946 h 3256491"/>
                  <a:gd name="connsiteX27-955" fmla="*/ 1649412 w 2919832"/>
                  <a:gd name="connsiteY27-956" fmla="*/ 525121 h 3256491"/>
                  <a:gd name="connsiteX28-957" fmla="*/ 1649277 w 2919832"/>
                  <a:gd name="connsiteY28-958" fmla="*/ 668946 h 3256491"/>
                  <a:gd name="connsiteX29-959" fmla="*/ 1122484 w 2919832"/>
                  <a:gd name="connsiteY29-960" fmla="*/ 1271168 h 3256491"/>
                  <a:gd name="connsiteX30-961" fmla="*/ 1126628 w 2919832"/>
                  <a:gd name="connsiteY30-962" fmla="*/ 1266756 h 3256491"/>
                  <a:gd name="connsiteX31-963" fmla="*/ 1122484 w 2919832"/>
                  <a:gd name="connsiteY31-964" fmla="*/ 1271168 h 3256491"/>
                  <a:gd name="connsiteX32-965" fmla="*/ 1129105 w 2919832"/>
                  <a:gd name="connsiteY32-966" fmla="*/ 1279406 h 3256491"/>
                  <a:gd name="connsiteX33-967" fmla="*/ 1128879 w 2919832"/>
                  <a:gd name="connsiteY33-968" fmla="*/ 1279586 h 3256491"/>
                  <a:gd name="connsiteX34-969" fmla="*/ 1129105 w 2919832"/>
                  <a:gd name="connsiteY34-970" fmla="*/ 1279406 h 3256491"/>
                  <a:gd name="connsiteX35-971" fmla="*/ 1126943 w 2919832"/>
                  <a:gd name="connsiteY35-972" fmla="*/ 1281431 h 3256491"/>
                  <a:gd name="connsiteX36-973" fmla="*/ 1126943 w 2919832"/>
                  <a:gd name="connsiteY36-974" fmla="*/ 1281431 h 3256491"/>
                  <a:gd name="connsiteX37-975" fmla="*/ 1126943 w 2919832"/>
                  <a:gd name="connsiteY37-976" fmla="*/ 1281431 h 3256491"/>
                  <a:gd name="connsiteX38-977" fmla="*/ 473687 w 2919832"/>
                  <a:gd name="connsiteY38-978" fmla="*/ 1478781 h 3256491"/>
                  <a:gd name="connsiteX39-979" fmla="*/ 470624 w 2919832"/>
                  <a:gd name="connsiteY39-980" fmla="*/ 1495572 h 3256491"/>
                  <a:gd name="connsiteX40-981" fmla="*/ 473687 w 2919832"/>
                  <a:gd name="connsiteY40-982" fmla="*/ 1478781 h 3256491"/>
                  <a:gd name="connsiteX41-983" fmla="*/ 470489 w 2919832"/>
                  <a:gd name="connsiteY41-984" fmla="*/ 1496697 h 3256491"/>
                  <a:gd name="connsiteX42-985" fmla="*/ 470084 w 2919832"/>
                  <a:gd name="connsiteY42-986" fmla="*/ 1506150 h 3256491"/>
                  <a:gd name="connsiteX43-987" fmla="*/ 470489 w 2919832"/>
                  <a:gd name="connsiteY43-988" fmla="*/ 1496697 h 3256491"/>
                  <a:gd name="connsiteX44-989" fmla="*/ 470129 w 2919832"/>
                  <a:gd name="connsiteY44-990" fmla="*/ 1506195 h 3256491"/>
                  <a:gd name="connsiteX45-991" fmla="*/ 552681 w 2919832"/>
                  <a:gd name="connsiteY45-992" fmla="*/ 1553282 h 3256491"/>
                  <a:gd name="connsiteX46-993" fmla="*/ 716569 w 2919832"/>
                  <a:gd name="connsiteY46-994" fmla="*/ 1522626 h 3256491"/>
                  <a:gd name="connsiteX47-995" fmla="*/ 552681 w 2919832"/>
                  <a:gd name="connsiteY47-996" fmla="*/ 1553327 h 3256491"/>
                  <a:gd name="connsiteX48-997" fmla="*/ 470129 w 2919832"/>
                  <a:gd name="connsiteY48-998" fmla="*/ 1506240 h 3256491"/>
                  <a:gd name="connsiteX49-999" fmla="*/ 470129 w 2919832"/>
                  <a:gd name="connsiteY49-1000" fmla="*/ 1506195 h 3256491"/>
                  <a:gd name="connsiteX0-1001" fmla="*/ 2918904 w 2919832"/>
                  <a:gd name="connsiteY0-1002" fmla="*/ 2128629 h 3256491"/>
                  <a:gd name="connsiteX1-1003" fmla="*/ 2916291 w 2919832"/>
                  <a:gd name="connsiteY1-1004" fmla="*/ 1511147 h 3256491"/>
                  <a:gd name="connsiteX2-1005" fmla="*/ 2917282 w 2919832"/>
                  <a:gd name="connsiteY2-1006" fmla="*/ 1003639 h 3256491"/>
                  <a:gd name="connsiteX3-1007" fmla="*/ 2732497 w 2919832"/>
                  <a:gd name="connsiteY3-1008" fmla="*/ 678669 h 3256491"/>
                  <a:gd name="connsiteX4-1009" fmla="*/ 1656528 w 2919832"/>
                  <a:gd name="connsiteY4-1010" fmla="*/ 57226 h 3256491"/>
                  <a:gd name="connsiteX5-1011" fmla="*/ 1263584 w 2919832"/>
                  <a:gd name="connsiteY5-1012" fmla="*/ 56596 h 3256491"/>
                  <a:gd name="connsiteX6-1013" fmla="*/ 196217 w 2919832"/>
                  <a:gd name="connsiteY6-1014" fmla="*/ 672502 h 3256491"/>
                  <a:gd name="connsiteX7-1015" fmla="*/ 578 w 2919832"/>
                  <a:gd name="connsiteY7-1016" fmla="*/ 992610 h 3256491"/>
                  <a:gd name="connsiteX8-1017" fmla="*/ 5667 w 2919832"/>
                  <a:gd name="connsiteY8-1018" fmla="*/ 2266468 h 3256491"/>
                  <a:gd name="connsiteX9-1019" fmla="*/ 210088 w 2919832"/>
                  <a:gd name="connsiteY9-1020" fmla="*/ 2588961 h 3256491"/>
                  <a:gd name="connsiteX10-1021" fmla="*/ 654959 w 2919832"/>
                  <a:gd name="connsiteY10-1022" fmla="*/ 2851899 h 3256491"/>
                  <a:gd name="connsiteX11-1023" fmla="*/ 1263809 w 2919832"/>
                  <a:gd name="connsiteY11-1024" fmla="*/ 3200771 h 3256491"/>
                  <a:gd name="connsiteX12-1025" fmla="*/ 1665806 w 2919832"/>
                  <a:gd name="connsiteY12-1026" fmla="*/ 3196765 h 3256491"/>
                  <a:gd name="connsiteX13-1027" fmla="*/ 2792666 w 2919832"/>
                  <a:gd name="connsiteY13-1028" fmla="*/ 2546466 h 3256491"/>
                  <a:gd name="connsiteX14-1029" fmla="*/ 2918904 w 2919832"/>
                  <a:gd name="connsiteY14-1030" fmla="*/ 2128674 h 3256491"/>
                  <a:gd name="connsiteX15-1031" fmla="*/ 2918904 w 2919832"/>
                  <a:gd name="connsiteY15-1032" fmla="*/ 2128629 h 3256491"/>
                  <a:gd name="connsiteX16-1033" fmla="*/ 607896 w 2919832"/>
                  <a:gd name="connsiteY16-1034" fmla="*/ 1713088 h 3256491"/>
                  <a:gd name="connsiteX17-1035" fmla="*/ 612760 w 2919832"/>
                  <a:gd name="connsiteY17-1036" fmla="*/ 1716419 h 3256491"/>
                  <a:gd name="connsiteX18-1037" fmla="*/ 607896 w 2919832"/>
                  <a:gd name="connsiteY18-1038" fmla="*/ 1713088 h 3256491"/>
                  <a:gd name="connsiteX19-1039" fmla="*/ 732107 w 2919832"/>
                  <a:gd name="connsiteY19-1040" fmla="*/ 1493141 h 3256491"/>
                  <a:gd name="connsiteX20-1041" fmla="*/ 724946 w 2919832"/>
                  <a:gd name="connsiteY20-1042" fmla="*/ 1509166 h 3256491"/>
                  <a:gd name="connsiteX21-1043" fmla="*/ 732107 w 2919832"/>
                  <a:gd name="connsiteY21-1044" fmla="*/ 1493141 h 3256491"/>
                  <a:gd name="connsiteX22-1045" fmla="*/ 1382345 w 2919832"/>
                  <a:gd name="connsiteY22-1046" fmla="*/ 2673726 h 3256491"/>
                  <a:gd name="connsiteX23-1047" fmla="*/ 1495838 w 2919832"/>
                  <a:gd name="connsiteY23-1048" fmla="*/ 2707488 h 3256491"/>
                  <a:gd name="connsiteX24-1049" fmla="*/ 1382345 w 2919832"/>
                  <a:gd name="connsiteY24-1050" fmla="*/ 2673726 h 3256491"/>
                  <a:gd name="connsiteX25-1051" fmla="*/ 1382345 w 2919832"/>
                  <a:gd name="connsiteY25-1052" fmla="*/ 2673726 h 3256491"/>
                  <a:gd name="connsiteX26-1053" fmla="*/ 1122484 w 2919832"/>
                  <a:gd name="connsiteY26-1054" fmla="*/ 1271168 h 3256491"/>
                  <a:gd name="connsiteX27-1055" fmla="*/ 1126628 w 2919832"/>
                  <a:gd name="connsiteY27-1056" fmla="*/ 1266756 h 3256491"/>
                  <a:gd name="connsiteX28-1057" fmla="*/ 1122484 w 2919832"/>
                  <a:gd name="connsiteY28-1058" fmla="*/ 1271168 h 3256491"/>
                  <a:gd name="connsiteX29-1059" fmla="*/ 1129105 w 2919832"/>
                  <a:gd name="connsiteY29-1060" fmla="*/ 1279406 h 3256491"/>
                  <a:gd name="connsiteX30-1061" fmla="*/ 1128879 w 2919832"/>
                  <a:gd name="connsiteY30-1062" fmla="*/ 1279586 h 3256491"/>
                  <a:gd name="connsiteX31-1063" fmla="*/ 1129105 w 2919832"/>
                  <a:gd name="connsiteY31-1064" fmla="*/ 1279406 h 3256491"/>
                  <a:gd name="connsiteX32-1065" fmla="*/ 1126943 w 2919832"/>
                  <a:gd name="connsiteY32-1066" fmla="*/ 1281431 h 3256491"/>
                  <a:gd name="connsiteX33-1067" fmla="*/ 1126943 w 2919832"/>
                  <a:gd name="connsiteY33-1068" fmla="*/ 1281431 h 3256491"/>
                  <a:gd name="connsiteX34-1069" fmla="*/ 1126943 w 2919832"/>
                  <a:gd name="connsiteY34-1070" fmla="*/ 1281431 h 3256491"/>
                  <a:gd name="connsiteX35-1071" fmla="*/ 473687 w 2919832"/>
                  <a:gd name="connsiteY35-1072" fmla="*/ 1478781 h 3256491"/>
                  <a:gd name="connsiteX36-1073" fmla="*/ 470624 w 2919832"/>
                  <a:gd name="connsiteY36-1074" fmla="*/ 1495572 h 3256491"/>
                  <a:gd name="connsiteX37-1075" fmla="*/ 473687 w 2919832"/>
                  <a:gd name="connsiteY37-1076" fmla="*/ 1478781 h 3256491"/>
                  <a:gd name="connsiteX38-1077" fmla="*/ 470489 w 2919832"/>
                  <a:gd name="connsiteY38-1078" fmla="*/ 1496697 h 3256491"/>
                  <a:gd name="connsiteX39-1079" fmla="*/ 470084 w 2919832"/>
                  <a:gd name="connsiteY39-1080" fmla="*/ 1506150 h 3256491"/>
                  <a:gd name="connsiteX40-1081" fmla="*/ 470489 w 2919832"/>
                  <a:gd name="connsiteY40-1082" fmla="*/ 1496697 h 3256491"/>
                  <a:gd name="connsiteX41-1083" fmla="*/ 470129 w 2919832"/>
                  <a:gd name="connsiteY41-1084" fmla="*/ 1506195 h 3256491"/>
                  <a:gd name="connsiteX42-1085" fmla="*/ 552681 w 2919832"/>
                  <a:gd name="connsiteY42-1086" fmla="*/ 1553282 h 3256491"/>
                  <a:gd name="connsiteX43-1087" fmla="*/ 716569 w 2919832"/>
                  <a:gd name="connsiteY43-1088" fmla="*/ 1522626 h 3256491"/>
                  <a:gd name="connsiteX44-1089" fmla="*/ 552681 w 2919832"/>
                  <a:gd name="connsiteY44-1090" fmla="*/ 1553327 h 3256491"/>
                  <a:gd name="connsiteX45-1091" fmla="*/ 470129 w 2919832"/>
                  <a:gd name="connsiteY45-1092" fmla="*/ 1506240 h 3256491"/>
                  <a:gd name="connsiteX46-1093" fmla="*/ 470129 w 2919832"/>
                  <a:gd name="connsiteY46-1094" fmla="*/ 1506195 h 3256491"/>
                  <a:gd name="connsiteX0-1095" fmla="*/ 2918904 w 2919832"/>
                  <a:gd name="connsiteY0-1096" fmla="*/ 2128629 h 3256491"/>
                  <a:gd name="connsiteX1-1097" fmla="*/ 2916291 w 2919832"/>
                  <a:gd name="connsiteY1-1098" fmla="*/ 1511147 h 3256491"/>
                  <a:gd name="connsiteX2-1099" fmla="*/ 2917282 w 2919832"/>
                  <a:gd name="connsiteY2-1100" fmla="*/ 1003639 h 3256491"/>
                  <a:gd name="connsiteX3-1101" fmla="*/ 2732497 w 2919832"/>
                  <a:gd name="connsiteY3-1102" fmla="*/ 678669 h 3256491"/>
                  <a:gd name="connsiteX4-1103" fmla="*/ 1656528 w 2919832"/>
                  <a:gd name="connsiteY4-1104" fmla="*/ 57226 h 3256491"/>
                  <a:gd name="connsiteX5-1105" fmla="*/ 1263584 w 2919832"/>
                  <a:gd name="connsiteY5-1106" fmla="*/ 56596 h 3256491"/>
                  <a:gd name="connsiteX6-1107" fmla="*/ 196217 w 2919832"/>
                  <a:gd name="connsiteY6-1108" fmla="*/ 672502 h 3256491"/>
                  <a:gd name="connsiteX7-1109" fmla="*/ 578 w 2919832"/>
                  <a:gd name="connsiteY7-1110" fmla="*/ 992610 h 3256491"/>
                  <a:gd name="connsiteX8-1111" fmla="*/ 5667 w 2919832"/>
                  <a:gd name="connsiteY8-1112" fmla="*/ 2266468 h 3256491"/>
                  <a:gd name="connsiteX9-1113" fmla="*/ 210088 w 2919832"/>
                  <a:gd name="connsiteY9-1114" fmla="*/ 2588961 h 3256491"/>
                  <a:gd name="connsiteX10-1115" fmla="*/ 654959 w 2919832"/>
                  <a:gd name="connsiteY10-1116" fmla="*/ 2851899 h 3256491"/>
                  <a:gd name="connsiteX11-1117" fmla="*/ 1263809 w 2919832"/>
                  <a:gd name="connsiteY11-1118" fmla="*/ 3200771 h 3256491"/>
                  <a:gd name="connsiteX12-1119" fmla="*/ 1665806 w 2919832"/>
                  <a:gd name="connsiteY12-1120" fmla="*/ 3196765 h 3256491"/>
                  <a:gd name="connsiteX13-1121" fmla="*/ 2792666 w 2919832"/>
                  <a:gd name="connsiteY13-1122" fmla="*/ 2546466 h 3256491"/>
                  <a:gd name="connsiteX14-1123" fmla="*/ 2918904 w 2919832"/>
                  <a:gd name="connsiteY14-1124" fmla="*/ 2128674 h 3256491"/>
                  <a:gd name="connsiteX15-1125" fmla="*/ 2918904 w 2919832"/>
                  <a:gd name="connsiteY15-1126" fmla="*/ 2128629 h 3256491"/>
                  <a:gd name="connsiteX16-1127" fmla="*/ 607896 w 2919832"/>
                  <a:gd name="connsiteY16-1128" fmla="*/ 1713088 h 3256491"/>
                  <a:gd name="connsiteX17-1129" fmla="*/ 612760 w 2919832"/>
                  <a:gd name="connsiteY17-1130" fmla="*/ 1716419 h 3256491"/>
                  <a:gd name="connsiteX18-1131" fmla="*/ 607896 w 2919832"/>
                  <a:gd name="connsiteY18-1132" fmla="*/ 1713088 h 3256491"/>
                  <a:gd name="connsiteX19-1133" fmla="*/ 732107 w 2919832"/>
                  <a:gd name="connsiteY19-1134" fmla="*/ 1493141 h 3256491"/>
                  <a:gd name="connsiteX20-1135" fmla="*/ 724946 w 2919832"/>
                  <a:gd name="connsiteY20-1136" fmla="*/ 1509166 h 3256491"/>
                  <a:gd name="connsiteX21-1137" fmla="*/ 732107 w 2919832"/>
                  <a:gd name="connsiteY21-1138" fmla="*/ 1493141 h 3256491"/>
                  <a:gd name="connsiteX22-1139" fmla="*/ 1382345 w 2919832"/>
                  <a:gd name="connsiteY22-1140" fmla="*/ 2673726 h 3256491"/>
                  <a:gd name="connsiteX23-1141" fmla="*/ 1495838 w 2919832"/>
                  <a:gd name="connsiteY23-1142" fmla="*/ 2707488 h 3256491"/>
                  <a:gd name="connsiteX24-1143" fmla="*/ 1382345 w 2919832"/>
                  <a:gd name="connsiteY24-1144" fmla="*/ 2673726 h 3256491"/>
                  <a:gd name="connsiteX25-1145" fmla="*/ 1382345 w 2919832"/>
                  <a:gd name="connsiteY25-1146" fmla="*/ 2673726 h 3256491"/>
                  <a:gd name="connsiteX26-1147" fmla="*/ 1122484 w 2919832"/>
                  <a:gd name="connsiteY26-1148" fmla="*/ 1271168 h 3256491"/>
                  <a:gd name="connsiteX27-1149" fmla="*/ 1126628 w 2919832"/>
                  <a:gd name="connsiteY27-1150" fmla="*/ 1266756 h 3256491"/>
                  <a:gd name="connsiteX28-1151" fmla="*/ 1122484 w 2919832"/>
                  <a:gd name="connsiteY28-1152" fmla="*/ 1271168 h 3256491"/>
                  <a:gd name="connsiteX29-1153" fmla="*/ 1129105 w 2919832"/>
                  <a:gd name="connsiteY29-1154" fmla="*/ 1279406 h 3256491"/>
                  <a:gd name="connsiteX30-1155" fmla="*/ 1128879 w 2919832"/>
                  <a:gd name="connsiteY30-1156" fmla="*/ 1279586 h 3256491"/>
                  <a:gd name="connsiteX31-1157" fmla="*/ 1129105 w 2919832"/>
                  <a:gd name="connsiteY31-1158" fmla="*/ 1279406 h 3256491"/>
                  <a:gd name="connsiteX32-1159" fmla="*/ 1126943 w 2919832"/>
                  <a:gd name="connsiteY32-1160" fmla="*/ 1281431 h 3256491"/>
                  <a:gd name="connsiteX33-1161" fmla="*/ 1126943 w 2919832"/>
                  <a:gd name="connsiteY33-1162" fmla="*/ 1281431 h 3256491"/>
                  <a:gd name="connsiteX34-1163" fmla="*/ 1126943 w 2919832"/>
                  <a:gd name="connsiteY34-1164" fmla="*/ 1281431 h 3256491"/>
                  <a:gd name="connsiteX35-1165" fmla="*/ 473687 w 2919832"/>
                  <a:gd name="connsiteY35-1166" fmla="*/ 1478781 h 3256491"/>
                  <a:gd name="connsiteX36-1167" fmla="*/ 470624 w 2919832"/>
                  <a:gd name="connsiteY36-1168" fmla="*/ 1495572 h 3256491"/>
                  <a:gd name="connsiteX37-1169" fmla="*/ 473687 w 2919832"/>
                  <a:gd name="connsiteY37-1170" fmla="*/ 1478781 h 3256491"/>
                  <a:gd name="connsiteX38-1171" fmla="*/ 470489 w 2919832"/>
                  <a:gd name="connsiteY38-1172" fmla="*/ 1496697 h 3256491"/>
                  <a:gd name="connsiteX39-1173" fmla="*/ 470084 w 2919832"/>
                  <a:gd name="connsiteY39-1174" fmla="*/ 1506150 h 3256491"/>
                  <a:gd name="connsiteX40-1175" fmla="*/ 470489 w 2919832"/>
                  <a:gd name="connsiteY40-1176" fmla="*/ 1496697 h 3256491"/>
                  <a:gd name="connsiteX41-1177" fmla="*/ 470129 w 2919832"/>
                  <a:gd name="connsiteY41-1178" fmla="*/ 1506195 h 3256491"/>
                  <a:gd name="connsiteX42-1179" fmla="*/ 552681 w 2919832"/>
                  <a:gd name="connsiteY42-1180" fmla="*/ 1553282 h 3256491"/>
                  <a:gd name="connsiteX43-1181" fmla="*/ 552681 w 2919832"/>
                  <a:gd name="connsiteY43-1182" fmla="*/ 1553327 h 3256491"/>
                  <a:gd name="connsiteX44-1183" fmla="*/ 470129 w 2919832"/>
                  <a:gd name="connsiteY44-1184" fmla="*/ 1506240 h 3256491"/>
                  <a:gd name="connsiteX45-1185" fmla="*/ 470129 w 2919832"/>
                  <a:gd name="connsiteY45-1186" fmla="*/ 1506195 h 3256491"/>
                  <a:gd name="connsiteX0-1187" fmla="*/ 2918904 w 2919832"/>
                  <a:gd name="connsiteY0-1188" fmla="*/ 2128629 h 3256491"/>
                  <a:gd name="connsiteX1-1189" fmla="*/ 2916291 w 2919832"/>
                  <a:gd name="connsiteY1-1190" fmla="*/ 1511147 h 3256491"/>
                  <a:gd name="connsiteX2-1191" fmla="*/ 2917282 w 2919832"/>
                  <a:gd name="connsiteY2-1192" fmla="*/ 1003639 h 3256491"/>
                  <a:gd name="connsiteX3-1193" fmla="*/ 2732497 w 2919832"/>
                  <a:gd name="connsiteY3-1194" fmla="*/ 678669 h 3256491"/>
                  <a:gd name="connsiteX4-1195" fmla="*/ 1656528 w 2919832"/>
                  <a:gd name="connsiteY4-1196" fmla="*/ 57226 h 3256491"/>
                  <a:gd name="connsiteX5-1197" fmla="*/ 1263584 w 2919832"/>
                  <a:gd name="connsiteY5-1198" fmla="*/ 56596 h 3256491"/>
                  <a:gd name="connsiteX6-1199" fmla="*/ 196217 w 2919832"/>
                  <a:gd name="connsiteY6-1200" fmla="*/ 672502 h 3256491"/>
                  <a:gd name="connsiteX7-1201" fmla="*/ 578 w 2919832"/>
                  <a:gd name="connsiteY7-1202" fmla="*/ 992610 h 3256491"/>
                  <a:gd name="connsiteX8-1203" fmla="*/ 5667 w 2919832"/>
                  <a:gd name="connsiteY8-1204" fmla="*/ 2266468 h 3256491"/>
                  <a:gd name="connsiteX9-1205" fmla="*/ 210088 w 2919832"/>
                  <a:gd name="connsiteY9-1206" fmla="*/ 2588961 h 3256491"/>
                  <a:gd name="connsiteX10-1207" fmla="*/ 654959 w 2919832"/>
                  <a:gd name="connsiteY10-1208" fmla="*/ 2851899 h 3256491"/>
                  <a:gd name="connsiteX11-1209" fmla="*/ 1263809 w 2919832"/>
                  <a:gd name="connsiteY11-1210" fmla="*/ 3200771 h 3256491"/>
                  <a:gd name="connsiteX12-1211" fmla="*/ 1665806 w 2919832"/>
                  <a:gd name="connsiteY12-1212" fmla="*/ 3196765 h 3256491"/>
                  <a:gd name="connsiteX13-1213" fmla="*/ 2792666 w 2919832"/>
                  <a:gd name="connsiteY13-1214" fmla="*/ 2546466 h 3256491"/>
                  <a:gd name="connsiteX14-1215" fmla="*/ 2918904 w 2919832"/>
                  <a:gd name="connsiteY14-1216" fmla="*/ 2128674 h 3256491"/>
                  <a:gd name="connsiteX15-1217" fmla="*/ 2918904 w 2919832"/>
                  <a:gd name="connsiteY15-1218" fmla="*/ 2128629 h 3256491"/>
                  <a:gd name="connsiteX16-1219" fmla="*/ 607896 w 2919832"/>
                  <a:gd name="connsiteY16-1220" fmla="*/ 1713088 h 3256491"/>
                  <a:gd name="connsiteX17-1221" fmla="*/ 612760 w 2919832"/>
                  <a:gd name="connsiteY17-1222" fmla="*/ 1716419 h 3256491"/>
                  <a:gd name="connsiteX18-1223" fmla="*/ 607896 w 2919832"/>
                  <a:gd name="connsiteY18-1224" fmla="*/ 1713088 h 3256491"/>
                  <a:gd name="connsiteX19-1225" fmla="*/ 1382345 w 2919832"/>
                  <a:gd name="connsiteY19-1226" fmla="*/ 2673726 h 3256491"/>
                  <a:gd name="connsiteX20-1227" fmla="*/ 1495838 w 2919832"/>
                  <a:gd name="connsiteY20-1228" fmla="*/ 2707488 h 3256491"/>
                  <a:gd name="connsiteX21-1229" fmla="*/ 1382345 w 2919832"/>
                  <a:gd name="connsiteY21-1230" fmla="*/ 2673726 h 3256491"/>
                  <a:gd name="connsiteX22-1231" fmla="*/ 1382345 w 2919832"/>
                  <a:gd name="connsiteY22-1232" fmla="*/ 2673726 h 3256491"/>
                  <a:gd name="connsiteX23-1233" fmla="*/ 1122484 w 2919832"/>
                  <a:gd name="connsiteY23-1234" fmla="*/ 1271168 h 3256491"/>
                  <a:gd name="connsiteX24-1235" fmla="*/ 1126628 w 2919832"/>
                  <a:gd name="connsiteY24-1236" fmla="*/ 1266756 h 3256491"/>
                  <a:gd name="connsiteX25-1237" fmla="*/ 1122484 w 2919832"/>
                  <a:gd name="connsiteY25-1238" fmla="*/ 1271168 h 3256491"/>
                  <a:gd name="connsiteX26-1239" fmla="*/ 1129105 w 2919832"/>
                  <a:gd name="connsiteY26-1240" fmla="*/ 1279406 h 3256491"/>
                  <a:gd name="connsiteX27-1241" fmla="*/ 1128879 w 2919832"/>
                  <a:gd name="connsiteY27-1242" fmla="*/ 1279586 h 3256491"/>
                  <a:gd name="connsiteX28-1243" fmla="*/ 1129105 w 2919832"/>
                  <a:gd name="connsiteY28-1244" fmla="*/ 1279406 h 3256491"/>
                  <a:gd name="connsiteX29-1245" fmla="*/ 1126943 w 2919832"/>
                  <a:gd name="connsiteY29-1246" fmla="*/ 1281431 h 3256491"/>
                  <a:gd name="connsiteX30-1247" fmla="*/ 1126943 w 2919832"/>
                  <a:gd name="connsiteY30-1248" fmla="*/ 1281431 h 3256491"/>
                  <a:gd name="connsiteX31-1249" fmla="*/ 1126943 w 2919832"/>
                  <a:gd name="connsiteY31-1250" fmla="*/ 1281431 h 3256491"/>
                  <a:gd name="connsiteX32-1251" fmla="*/ 473687 w 2919832"/>
                  <a:gd name="connsiteY32-1252" fmla="*/ 1478781 h 3256491"/>
                  <a:gd name="connsiteX33-1253" fmla="*/ 470624 w 2919832"/>
                  <a:gd name="connsiteY33-1254" fmla="*/ 1495572 h 3256491"/>
                  <a:gd name="connsiteX34-1255" fmla="*/ 473687 w 2919832"/>
                  <a:gd name="connsiteY34-1256" fmla="*/ 1478781 h 3256491"/>
                  <a:gd name="connsiteX35-1257" fmla="*/ 470489 w 2919832"/>
                  <a:gd name="connsiteY35-1258" fmla="*/ 1496697 h 3256491"/>
                  <a:gd name="connsiteX36-1259" fmla="*/ 470084 w 2919832"/>
                  <a:gd name="connsiteY36-1260" fmla="*/ 1506150 h 3256491"/>
                  <a:gd name="connsiteX37-1261" fmla="*/ 470489 w 2919832"/>
                  <a:gd name="connsiteY37-1262" fmla="*/ 1496697 h 3256491"/>
                  <a:gd name="connsiteX38-1263" fmla="*/ 470129 w 2919832"/>
                  <a:gd name="connsiteY38-1264" fmla="*/ 1506195 h 3256491"/>
                  <a:gd name="connsiteX39-1265" fmla="*/ 552681 w 2919832"/>
                  <a:gd name="connsiteY39-1266" fmla="*/ 1553282 h 3256491"/>
                  <a:gd name="connsiteX40-1267" fmla="*/ 552681 w 2919832"/>
                  <a:gd name="connsiteY40-1268" fmla="*/ 1553327 h 3256491"/>
                  <a:gd name="connsiteX41-1269" fmla="*/ 470129 w 2919832"/>
                  <a:gd name="connsiteY41-1270" fmla="*/ 1506240 h 3256491"/>
                  <a:gd name="connsiteX42-1271" fmla="*/ 470129 w 2919832"/>
                  <a:gd name="connsiteY42-1272" fmla="*/ 1506195 h 3256491"/>
                  <a:gd name="connsiteX0-1273" fmla="*/ 2918904 w 2919832"/>
                  <a:gd name="connsiteY0-1274" fmla="*/ 2128629 h 3256491"/>
                  <a:gd name="connsiteX1-1275" fmla="*/ 2916291 w 2919832"/>
                  <a:gd name="connsiteY1-1276" fmla="*/ 1511147 h 3256491"/>
                  <a:gd name="connsiteX2-1277" fmla="*/ 2917282 w 2919832"/>
                  <a:gd name="connsiteY2-1278" fmla="*/ 1003639 h 3256491"/>
                  <a:gd name="connsiteX3-1279" fmla="*/ 2732497 w 2919832"/>
                  <a:gd name="connsiteY3-1280" fmla="*/ 678669 h 3256491"/>
                  <a:gd name="connsiteX4-1281" fmla="*/ 1656528 w 2919832"/>
                  <a:gd name="connsiteY4-1282" fmla="*/ 57226 h 3256491"/>
                  <a:gd name="connsiteX5-1283" fmla="*/ 1263584 w 2919832"/>
                  <a:gd name="connsiteY5-1284" fmla="*/ 56596 h 3256491"/>
                  <a:gd name="connsiteX6-1285" fmla="*/ 196217 w 2919832"/>
                  <a:gd name="connsiteY6-1286" fmla="*/ 672502 h 3256491"/>
                  <a:gd name="connsiteX7-1287" fmla="*/ 578 w 2919832"/>
                  <a:gd name="connsiteY7-1288" fmla="*/ 992610 h 3256491"/>
                  <a:gd name="connsiteX8-1289" fmla="*/ 5667 w 2919832"/>
                  <a:gd name="connsiteY8-1290" fmla="*/ 2266468 h 3256491"/>
                  <a:gd name="connsiteX9-1291" fmla="*/ 210088 w 2919832"/>
                  <a:gd name="connsiteY9-1292" fmla="*/ 2588961 h 3256491"/>
                  <a:gd name="connsiteX10-1293" fmla="*/ 654959 w 2919832"/>
                  <a:gd name="connsiteY10-1294" fmla="*/ 2851899 h 3256491"/>
                  <a:gd name="connsiteX11-1295" fmla="*/ 1263809 w 2919832"/>
                  <a:gd name="connsiteY11-1296" fmla="*/ 3200771 h 3256491"/>
                  <a:gd name="connsiteX12-1297" fmla="*/ 1665806 w 2919832"/>
                  <a:gd name="connsiteY12-1298" fmla="*/ 3196765 h 3256491"/>
                  <a:gd name="connsiteX13-1299" fmla="*/ 2792666 w 2919832"/>
                  <a:gd name="connsiteY13-1300" fmla="*/ 2546466 h 3256491"/>
                  <a:gd name="connsiteX14-1301" fmla="*/ 2918904 w 2919832"/>
                  <a:gd name="connsiteY14-1302" fmla="*/ 2128674 h 3256491"/>
                  <a:gd name="connsiteX15-1303" fmla="*/ 2918904 w 2919832"/>
                  <a:gd name="connsiteY15-1304" fmla="*/ 2128629 h 3256491"/>
                  <a:gd name="connsiteX16-1305" fmla="*/ 607896 w 2919832"/>
                  <a:gd name="connsiteY16-1306" fmla="*/ 1713088 h 3256491"/>
                  <a:gd name="connsiteX17-1307" fmla="*/ 612760 w 2919832"/>
                  <a:gd name="connsiteY17-1308" fmla="*/ 1716419 h 3256491"/>
                  <a:gd name="connsiteX18-1309" fmla="*/ 607896 w 2919832"/>
                  <a:gd name="connsiteY18-1310" fmla="*/ 1713088 h 3256491"/>
                  <a:gd name="connsiteX19-1311" fmla="*/ 1382345 w 2919832"/>
                  <a:gd name="connsiteY19-1312" fmla="*/ 2673726 h 3256491"/>
                  <a:gd name="connsiteX20-1313" fmla="*/ 1495838 w 2919832"/>
                  <a:gd name="connsiteY20-1314" fmla="*/ 2707488 h 3256491"/>
                  <a:gd name="connsiteX21-1315" fmla="*/ 1382345 w 2919832"/>
                  <a:gd name="connsiteY21-1316" fmla="*/ 2673726 h 3256491"/>
                  <a:gd name="connsiteX22-1317" fmla="*/ 1382345 w 2919832"/>
                  <a:gd name="connsiteY22-1318" fmla="*/ 2673726 h 3256491"/>
                  <a:gd name="connsiteX23-1319" fmla="*/ 1122484 w 2919832"/>
                  <a:gd name="connsiteY23-1320" fmla="*/ 1271168 h 3256491"/>
                  <a:gd name="connsiteX24-1321" fmla="*/ 1126628 w 2919832"/>
                  <a:gd name="connsiteY24-1322" fmla="*/ 1266756 h 3256491"/>
                  <a:gd name="connsiteX25-1323" fmla="*/ 1122484 w 2919832"/>
                  <a:gd name="connsiteY25-1324" fmla="*/ 1271168 h 3256491"/>
                  <a:gd name="connsiteX26-1325" fmla="*/ 1129105 w 2919832"/>
                  <a:gd name="connsiteY26-1326" fmla="*/ 1279406 h 3256491"/>
                  <a:gd name="connsiteX27-1327" fmla="*/ 1128879 w 2919832"/>
                  <a:gd name="connsiteY27-1328" fmla="*/ 1279586 h 3256491"/>
                  <a:gd name="connsiteX28-1329" fmla="*/ 1129105 w 2919832"/>
                  <a:gd name="connsiteY28-1330" fmla="*/ 1279406 h 3256491"/>
                  <a:gd name="connsiteX29-1331" fmla="*/ 473687 w 2919832"/>
                  <a:gd name="connsiteY29-1332" fmla="*/ 1478781 h 3256491"/>
                  <a:gd name="connsiteX30-1333" fmla="*/ 470624 w 2919832"/>
                  <a:gd name="connsiteY30-1334" fmla="*/ 1495572 h 3256491"/>
                  <a:gd name="connsiteX31-1335" fmla="*/ 473687 w 2919832"/>
                  <a:gd name="connsiteY31-1336" fmla="*/ 1478781 h 3256491"/>
                  <a:gd name="connsiteX32-1337" fmla="*/ 470489 w 2919832"/>
                  <a:gd name="connsiteY32-1338" fmla="*/ 1496697 h 3256491"/>
                  <a:gd name="connsiteX33-1339" fmla="*/ 470084 w 2919832"/>
                  <a:gd name="connsiteY33-1340" fmla="*/ 1506150 h 3256491"/>
                  <a:gd name="connsiteX34-1341" fmla="*/ 470489 w 2919832"/>
                  <a:gd name="connsiteY34-1342" fmla="*/ 1496697 h 3256491"/>
                  <a:gd name="connsiteX35-1343" fmla="*/ 470129 w 2919832"/>
                  <a:gd name="connsiteY35-1344" fmla="*/ 1506195 h 3256491"/>
                  <a:gd name="connsiteX36-1345" fmla="*/ 552681 w 2919832"/>
                  <a:gd name="connsiteY36-1346" fmla="*/ 1553282 h 3256491"/>
                  <a:gd name="connsiteX37-1347" fmla="*/ 552681 w 2919832"/>
                  <a:gd name="connsiteY37-1348" fmla="*/ 1553327 h 3256491"/>
                  <a:gd name="connsiteX38-1349" fmla="*/ 470129 w 2919832"/>
                  <a:gd name="connsiteY38-1350" fmla="*/ 1506240 h 3256491"/>
                  <a:gd name="connsiteX39-1351" fmla="*/ 470129 w 2919832"/>
                  <a:gd name="connsiteY39-1352" fmla="*/ 1506195 h 3256491"/>
                  <a:gd name="connsiteX0-1353" fmla="*/ 2918904 w 2919832"/>
                  <a:gd name="connsiteY0-1354" fmla="*/ 2128629 h 3256491"/>
                  <a:gd name="connsiteX1-1355" fmla="*/ 2916291 w 2919832"/>
                  <a:gd name="connsiteY1-1356" fmla="*/ 1511147 h 3256491"/>
                  <a:gd name="connsiteX2-1357" fmla="*/ 2917282 w 2919832"/>
                  <a:gd name="connsiteY2-1358" fmla="*/ 1003639 h 3256491"/>
                  <a:gd name="connsiteX3-1359" fmla="*/ 2732497 w 2919832"/>
                  <a:gd name="connsiteY3-1360" fmla="*/ 678669 h 3256491"/>
                  <a:gd name="connsiteX4-1361" fmla="*/ 1656528 w 2919832"/>
                  <a:gd name="connsiteY4-1362" fmla="*/ 57226 h 3256491"/>
                  <a:gd name="connsiteX5-1363" fmla="*/ 1263584 w 2919832"/>
                  <a:gd name="connsiteY5-1364" fmla="*/ 56596 h 3256491"/>
                  <a:gd name="connsiteX6-1365" fmla="*/ 196217 w 2919832"/>
                  <a:gd name="connsiteY6-1366" fmla="*/ 672502 h 3256491"/>
                  <a:gd name="connsiteX7-1367" fmla="*/ 578 w 2919832"/>
                  <a:gd name="connsiteY7-1368" fmla="*/ 992610 h 3256491"/>
                  <a:gd name="connsiteX8-1369" fmla="*/ 5667 w 2919832"/>
                  <a:gd name="connsiteY8-1370" fmla="*/ 2266468 h 3256491"/>
                  <a:gd name="connsiteX9-1371" fmla="*/ 210088 w 2919832"/>
                  <a:gd name="connsiteY9-1372" fmla="*/ 2588961 h 3256491"/>
                  <a:gd name="connsiteX10-1373" fmla="*/ 654959 w 2919832"/>
                  <a:gd name="connsiteY10-1374" fmla="*/ 2851899 h 3256491"/>
                  <a:gd name="connsiteX11-1375" fmla="*/ 1263809 w 2919832"/>
                  <a:gd name="connsiteY11-1376" fmla="*/ 3200771 h 3256491"/>
                  <a:gd name="connsiteX12-1377" fmla="*/ 1665806 w 2919832"/>
                  <a:gd name="connsiteY12-1378" fmla="*/ 3196765 h 3256491"/>
                  <a:gd name="connsiteX13-1379" fmla="*/ 2792666 w 2919832"/>
                  <a:gd name="connsiteY13-1380" fmla="*/ 2546466 h 3256491"/>
                  <a:gd name="connsiteX14-1381" fmla="*/ 2918904 w 2919832"/>
                  <a:gd name="connsiteY14-1382" fmla="*/ 2128674 h 3256491"/>
                  <a:gd name="connsiteX15-1383" fmla="*/ 2918904 w 2919832"/>
                  <a:gd name="connsiteY15-1384" fmla="*/ 2128629 h 3256491"/>
                  <a:gd name="connsiteX16-1385" fmla="*/ 1382345 w 2919832"/>
                  <a:gd name="connsiteY16-1386" fmla="*/ 2673726 h 3256491"/>
                  <a:gd name="connsiteX17-1387" fmla="*/ 1495838 w 2919832"/>
                  <a:gd name="connsiteY17-1388" fmla="*/ 2707488 h 3256491"/>
                  <a:gd name="connsiteX18-1389" fmla="*/ 1382345 w 2919832"/>
                  <a:gd name="connsiteY18-1390" fmla="*/ 2673726 h 3256491"/>
                  <a:gd name="connsiteX19-1391" fmla="*/ 1382345 w 2919832"/>
                  <a:gd name="connsiteY19-1392" fmla="*/ 2673726 h 3256491"/>
                  <a:gd name="connsiteX20-1393" fmla="*/ 1122484 w 2919832"/>
                  <a:gd name="connsiteY20-1394" fmla="*/ 1271168 h 3256491"/>
                  <a:gd name="connsiteX21-1395" fmla="*/ 1126628 w 2919832"/>
                  <a:gd name="connsiteY21-1396" fmla="*/ 1266756 h 3256491"/>
                  <a:gd name="connsiteX22-1397" fmla="*/ 1122484 w 2919832"/>
                  <a:gd name="connsiteY22-1398" fmla="*/ 1271168 h 3256491"/>
                  <a:gd name="connsiteX23-1399" fmla="*/ 1129105 w 2919832"/>
                  <a:gd name="connsiteY23-1400" fmla="*/ 1279406 h 3256491"/>
                  <a:gd name="connsiteX24-1401" fmla="*/ 1128879 w 2919832"/>
                  <a:gd name="connsiteY24-1402" fmla="*/ 1279586 h 3256491"/>
                  <a:gd name="connsiteX25-1403" fmla="*/ 1129105 w 2919832"/>
                  <a:gd name="connsiteY25-1404" fmla="*/ 1279406 h 3256491"/>
                  <a:gd name="connsiteX26-1405" fmla="*/ 473687 w 2919832"/>
                  <a:gd name="connsiteY26-1406" fmla="*/ 1478781 h 3256491"/>
                  <a:gd name="connsiteX27-1407" fmla="*/ 470624 w 2919832"/>
                  <a:gd name="connsiteY27-1408" fmla="*/ 1495572 h 3256491"/>
                  <a:gd name="connsiteX28-1409" fmla="*/ 473687 w 2919832"/>
                  <a:gd name="connsiteY28-1410" fmla="*/ 1478781 h 3256491"/>
                  <a:gd name="connsiteX29-1411" fmla="*/ 470489 w 2919832"/>
                  <a:gd name="connsiteY29-1412" fmla="*/ 1496697 h 3256491"/>
                  <a:gd name="connsiteX30-1413" fmla="*/ 470084 w 2919832"/>
                  <a:gd name="connsiteY30-1414" fmla="*/ 1506150 h 3256491"/>
                  <a:gd name="connsiteX31-1415" fmla="*/ 470489 w 2919832"/>
                  <a:gd name="connsiteY31-1416" fmla="*/ 1496697 h 3256491"/>
                  <a:gd name="connsiteX32-1417" fmla="*/ 470129 w 2919832"/>
                  <a:gd name="connsiteY32-1418" fmla="*/ 1506195 h 3256491"/>
                  <a:gd name="connsiteX33-1419" fmla="*/ 552681 w 2919832"/>
                  <a:gd name="connsiteY33-1420" fmla="*/ 1553282 h 3256491"/>
                  <a:gd name="connsiteX34-1421" fmla="*/ 552681 w 2919832"/>
                  <a:gd name="connsiteY34-1422" fmla="*/ 1553327 h 3256491"/>
                  <a:gd name="connsiteX35-1423" fmla="*/ 470129 w 2919832"/>
                  <a:gd name="connsiteY35-1424" fmla="*/ 1506240 h 3256491"/>
                  <a:gd name="connsiteX36-1425" fmla="*/ 470129 w 2919832"/>
                  <a:gd name="connsiteY36-1426" fmla="*/ 1506195 h 3256491"/>
                  <a:gd name="connsiteX0-1427" fmla="*/ 2918904 w 2919832"/>
                  <a:gd name="connsiteY0-1428" fmla="*/ 2128629 h 3256491"/>
                  <a:gd name="connsiteX1-1429" fmla="*/ 2916291 w 2919832"/>
                  <a:gd name="connsiteY1-1430" fmla="*/ 1511147 h 3256491"/>
                  <a:gd name="connsiteX2-1431" fmla="*/ 2917282 w 2919832"/>
                  <a:gd name="connsiteY2-1432" fmla="*/ 1003639 h 3256491"/>
                  <a:gd name="connsiteX3-1433" fmla="*/ 2732497 w 2919832"/>
                  <a:gd name="connsiteY3-1434" fmla="*/ 678669 h 3256491"/>
                  <a:gd name="connsiteX4-1435" fmla="*/ 1656528 w 2919832"/>
                  <a:gd name="connsiteY4-1436" fmla="*/ 57226 h 3256491"/>
                  <a:gd name="connsiteX5-1437" fmla="*/ 1263584 w 2919832"/>
                  <a:gd name="connsiteY5-1438" fmla="*/ 56596 h 3256491"/>
                  <a:gd name="connsiteX6-1439" fmla="*/ 196217 w 2919832"/>
                  <a:gd name="connsiteY6-1440" fmla="*/ 672502 h 3256491"/>
                  <a:gd name="connsiteX7-1441" fmla="*/ 578 w 2919832"/>
                  <a:gd name="connsiteY7-1442" fmla="*/ 992610 h 3256491"/>
                  <a:gd name="connsiteX8-1443" fmla="*/ 5667 w 2919832"/>
                  <a:gd name="connsiteY8-1444" fmla="*/ 2266468 h 3256491"/>
                  <a:gd name="connsiteX9-1445" fmla="*/ 210088 w 2919832"/>
                  <a:gd name="connsiteY9-1446" fmla="*/ 2588961 h 3256491"/>
                  <a:gd name="connsiteX10-1447" fmla="*/ 654959 w 2919832"/>
                  <a:gd name="connsiteY10-1448" fmla="*/ 2851899 h 3256491"/>
                  <a:gd name="connsiteX11-1449" fmla="*/ 1263809 w 2919832"/>
                  <a:gd name="connsiteY11-1450" fmla="*/ 3200771 h 3256491"/>
                  <a:gd name="connsiteX12-1451" fmla="*/ 1665806 w 2919832"/>
                  <a:gd name="connsiteY12-1452" fmla="*/ 3196765 h 3256491"/>
                  <a:gd name="connsiteX13-1453" fmla="*/ 2792666 w 2919832"/>
                  <a:gd name="connsiteY13-1454" fmla="*/ 2546466 h 3256491"/>
                  <a:gd name="connsiteX14-1455" fmla="*/ 2918904 w 2919832"/>
                  <a:gd name="connsiteY14-1456" fmla="*/ 2128674 h 3256491"/>
                  <a:gd name="connsiteX15-1457" fmla="*/ 2918904 w 2919832"/>
                  <a:gd name="connsiteY15-1458" fmla="*/ 2128629 h 3256491"/>
                  <a:gd name="connsiteX16-1459" fmla="*/ 1382345 w 2919832"/>
                  <a:gd name="connsiteY16-1460" fmla="*/ 2673726 h 3256491"/>
                  <a:gd name="connsiteX17-1461" fmla="*/ 1495838 w 2919832"/>
                  <a:gd name="connsiteY17-1462" fmla="*/ 2707488 h 3256491"/>
                  <a:gd name="connsiteX18-1463" fmla="*/ 1382345 w 2919832"/>
                  <a:gd name="connsiteY18-1464" fmla="*/ 2673726 h 3256491"/>
                  <a:gd name="connsiteX19-1465" fmla="*/ 1382345 w 2919832"/>
                  <a:gd name="connsiteY19-1466" fmla="*/ 2673726 h 3256491"/>
                  <a:gd name="connsiteX20-1467" fmla="*/ 1122484 w 2919832"/>
                  <a:gd name="connsiteY20-1468" fmla="*/ 1271168 h 3256491"/>
                  <a:gd name="connsiteX21-1469" fmla="*/ 1126628 w 2919832"/>
                  <a:gd name="connsiteY21-1470" fmla="*/ 1266756 h 3256491"/>
                  <a:gd name="connsiteX22-1471" fmla="*/ 1122484 w 2919832"/>
                  <a:gd name="connsiteY22-1472" fmla="*/ 1271168 h 3256491"/>
                  <a:gd name="connsiteX23-1473" fmla="*/ 1129105 w 2919832"/>
                  <a:gd name="connsiteY23-1474" fmla="*/ 1279406 h 3256491"/>
                  <a:gd name="connsiteX24-1475" fmla="*/ 1128879 w 2919832"/>
                  <a:gd name="connsiteY24-1476" fmla="*/ 1279586 h 3256491"/>
                  <a:gd name="connsiteX25-1477" fmla="*/ 1129105 w 2919832"/>
                  <a:gd name="connsiteY25-1478" fmla="*/ 1279406 h 3256491"/>
                  <a:gd name="connsiteX26-1479" fmla="*/ 473687 w 2919832"/>
                  <a:gd name="connsiteY26-1480" fmla="*/ 1478781 h 3256491"/>
                  <a:gd name="connsiteX27-1481" fmla="*/ 470624 w 2919832"/>
                  <a:gd name="connsiteY27-1482" fmla="*/ 1495572 h 3256491"/>
                  <a:gd name="connsiteX28-1483" fmla="*/ 473687 w 2919832"/>
                  <a:gd name="connsiteY28-1484" fmla="*/ 1478781 h 3256491"/>
                  <a:gd name="connsiteX29-1485" fmla="*/ 470489 w 2919832"/>
                  <a:gd name="connsiteY29-1486" fmla="*/ 1496697 h 3256491"/>
                  <a:gd name="connsiteX30-1487" fmla="*/ 470084 w 2919832"/>
                  <a:gd name="connsiteY30-1488" fmla="*/ 1506150 h 3256491"/>
                  <a:gd name="connsiteX31-1489" fmla="*/ 470489 w 2919832"/>
                  <a:gd name="connsiteY31-1490" fmla="*/ 1496697 h 3256491"/>
                  <a:gd name="connsiteX32-1491" fmla="*/ 470129 w 2919832"/>
                  <a:gd name="connsiteY32-1492" fmla="*/ 1506240 h 3256491"/>
                  <a:gd name="connsiteX33-1493" fmla="*/ 552681 w 2919832"/>
                  <a:gd name="connsiteY33-1494" fmla="*/ 1553282 h 3256491"/>
                  <a:gd name="connsiteX34-1495" fmla="*/ 552681 w 2919832"/>
                  <a:gd name="connsiteY34-1496" fmla="*/ 1553327 h 3256491"/>
                  <a:gd name="connsiteX35-1497" fmla="*/ 470129 w 2919832"/>
                  <a:gd name="connsiteY35-1498" fmla="*/ 1506240 h 3256491"/>
                  <a:gd name="connsiteX0-1499" fmla="*/ 2918904 w 2919832"/>
                  <a:gd name="connsiteY0-1500" fmla="*/ 2128629 h 3256491"/>
                  <a:gd name="connsiteX1-1501" fmla="*/ 2916291 w 2919832"/>
                  <a:gd name="connsiteY1-1502" fmla="*/ 1511147 h 3256491"/>
                  <a:gd name="connsiteX2-1503" fmla="*/ 2917282 w 2919832"/>
                  <a:gd name="connsiteY2-1504" fmla="*/ 1003639 h 3256491"/>
                  <a:gd name="connsiteX3-1505" fmla="*/ 2732497 w 2919832"/>
                  <a:gd name="connsiteY3-1506" fmla="*/ 678669 h 3256491"/>
                  <a:gd name="connsiteX4-1507" fmla="*/ 1656528 w 2919832"/>
                  <a:gd name="connsiteY4-1508" fmla="*/ 57226 h 3256491"/>
                  <a:gd name="connsiteX5-1509" fmla="*/ 1263584 w 2919832"/>
                  <a:gd name="connsiteY5-1510" fmla="*/ 56596 h 3256491"/>
                  <a:gd name="connsiteX6-1511" fmla="*/ 196217 w 2919832"/>
                  <a:gd name="connsiteY6-1512" fmla="*/ 672502 h 3256491"/>
                  <a:gd name="connsiteX7-1513" fmla="*/ 578 w 2919832"/>
                  <a:gd name="connsiteY7-1514" fmla="*/ 992610 h 3256491"/>
                  <a:gd name="connsiteX8-1515" fmla="*/ 5667 w 2919832"/>
                  <a:gd name="connsiteY8-1516" fmla="*/ 2266468 h 3256491"/>
                  <a:gd name="connsiteX9-1517" fmla="*/ 210088 w 2919832"/>
                  <a:gd name="connsiteY9-1518" fmla="*/ 2588961 h 3256491"/>
                  <a:gd name="connsiteX10-1519" fmla="*/ 654959 w 2919832"/>
                  <a:gd name="connsiteY10-1520" fmla="*/ 2851899 h 3256491"/>
                  <a:gd name="connsiteX11-1521" fmla="*/ 1263809 w 2919832"/>
                  <a:gd name="connsiteY11-1522" fmla="*/ 3200771 h 3256491"/>
                  <a:gd name="connsiteX12-1523" fmla="*/ 1665806 w 2919832"/>
                  <a:gd name="connsiteY12-1524" fmla="*/ 3196765 h 3256491"/>
                  <a:gd name="connsiteX13-1525" fmla="*/ 2792666 w 2919832"/>
                  <a:gd name="connsiteY13-1526" fmla="*/ 2546466 h 3256491"/>
                  <a:gd name="connsiteX14-1527" fmla="*/ 2918904 w 2919832"/>
                  <a:gd name="connsiteY14-1528" fmla="*/ 2128674 h 3256491"/>
                  <a:gd name="connsiteX15-1529" fmla="*/ 2918904 w 2919832"/>
                  <a:gd name="connsiteY15-1530" fmla="*/ 2128629 h 3256491"/>
                  <a:gd name="connsiteX16-1531" fmla="*/ 1382345 w 2919832"/>
                  <a:gd name="connsiteY16-1532" fmla="*/ 2673726 h 3256491"/>
                  <a:gd name="connsiteX17-1533" fmla="*/ 1495838 w 2919832"/>
                  <a:gd name="connsiteY17-1534" fmla="*/ 2707488 h 3256491"/>
                  <a:gd name="connsiteX18-1535" fmla="*/ 1382345 w 2919832"/>
                  <a:gd name="connsiteY18-1536" fmla="*/ 2673726 h 3256491"/>
                  <a:gd name="connsiteX19-1537" fmla="*/ 1382345 w 2919832"/>
                  <a:gd name="connsiteY19-1538" fmla="*/ 2673726 h 3256491"/>
                  <a:gd name="connsiteX20-1539" fmla="*/ 1122484 w 2919832"/>
                  <a:gd name="connsiteY20-1540" fmla="*/ 1271168 h 3256491"/>
                  <a:gd name="connsiteX21-1541" fmla="*/ 1126628 w 2919832"/>
                  <a:gd name="connsiteY21-1542" fmla="*/ 1266756 h 3256491"/>
                  <a:gd name="connsiteX22-1543" fmla="*/ 1122484 w 2919832"/>
                  <a:gd name="connsiteY22-1544" fmla="*/ 1271168 h 3256491"/>
                  <a:gd name="connsiteX23-1545" fmla="*/ 1129105 w 2919832"/>
                  <a:gd name="connsiteY23-1546" fmla="*/ 1279406 h 3256491"/>
                  <a:gd name="connsiteX24-1547" fmla="*/ 1128879 w 2919832"/>
                  <a:gd name="connsiteY24-1548" fmla="*/ 1279586 h 3256491"/>
                  <a:gd name="connsiteX25-1549" fmla="*/ 1129105 w 2919832"/>
                  <a:gd name="connsiteY25-1550" fmla="*/ 1279406 h 3256491"/>
                  <a:gd name="connsiteX26-1551" fmla="*/ 473687 w 2919832"/>
                  <a:gd name="connsiteY26-1552" fmla="*/ 1478781 h 3256491"/>
                  <a:gd name="connsiteX27-1553" fmla="*/ 470624 w 2919832"/>
                  <a:gd name="connsiteY27-1554" fmla="*/ 1495572 h 3256491"/>
                  <a:gd name="connsiteX28-1555" fmla="*/ 473687 w 2919832"/>
                  <a:gd name="connsiteY28-1556" fmla="*/ 1478781 h 3256491"/>
                  <a:gd name="connsiteX29-1557" fmla="*/ 470489 w 2919832"/>
                  <a:gd name="connsiteY29-1558" fmla="*/ 1496697 h 3256491"/>
                  <a:gd name="connsiteX30-1559" fmla="*/ 470084 w 2919832"/>
                  <a:gd name="connsiteY30-1560" fmla="*/ 1506150 h 3256491"/>
                  <a:gd name="connsiteX31-1561" fmla="*/ 470489 w 2919832"/>
                  <a:gd name="connsiteY31-1562" fmla="*/ 1496697 h 3256491"/>
                  <a:gd name="connsiteX32-1563" fmla="*/ 552681 w 2919832"/>
                  <a:gd name="connsiteY32-1564" fmla="*/ 1553327 h 3256491"/>
                  <a:gd name="connsiteX33-1565" fmla="*/ 552681 w 2919832"/>
                  <a:gd name="connsiteY33-1566" fmla="*/ 1553282 h 3256491"/>
                  <a:gd name="connsiteX34-1567" fmla="*/ 552681 w 2919832"/>
                  <a:gd name="connsiteY34-1568" fmla="*/ 1553327 h 3256491"/>
                  <a:gd name="connsiteX0-1569" fmla="*/ 2918904 w 2919832"/>
                  <a:gd name="connsiteY0-1570" fmla="*/ 2128629 h 3256491"/>
                  <a:gd name="connsiteX1-1571" fmla="*/ 2916291 w 2919832"/>
                  <a:gd name="connsiteY1-1572" fmla="*/ 1511147 h 3256491"/>
                  <a:gd name="connsiteX2-1573" fmla="*/ 2917282 w 2919832"/>
                  <a:gd name="connsiteY2-1574" fmla="*/ 1003639 h 3256491"/>
                  <a:gd name="connsiteX3-1575" fmla="*/ 2732497 w 2919832"/>
                  <a:gd name="connsiteY3-1576" fmla="*/ 678669 h 3256491"/>
                  <a:gd name="connsiteX4-1577" fmla="*/ 1656528 w 2919832"/>
                  <a:gd name="connsiteY4-1578" fmla="*/ 57226 h 3256491"/>
                  <a:gd name="connsiteX5-1579" fmla="*/ 1263584 w 2919832"/>
                  <a:gd name="connsiteY5-1580" fmla="*/ 56596 h 3256491"/>
                  <a:gd name="connsiteX6-1581" fmla="*/ 196217 w 2919832"/>
                  <a:gd name="connsiteY6-1582" fmla="*/ 672502 h 3256491"/>
                  <a:gd name="connsiteX7-1583" fmla="*/ 578 w 2919832"/>
                  <a:gd name="connsiteY7-1584" fmla="*/ 992610 h 3256491"/>
                  <a:gd name="connsiteX8-1585" fmla="*/ 5667 w 2919832"/>
                  <a:gd name="connsiteY8-1586" fmla="*/ 2266468 h 3256491"/>
                  <a:gd name="connsiteX9-1587" fmla="*/ 210088 w 2919832"/>
                  <a:gd name="connsiteY9-1588" fmla="*/ 2588961 h 3256491"/>
                  <a:gd name="connsiteX10-1589" fmla="*/ 654959 w 2919832"/>
                  <a:gd name="connsiteY10-1590" fmla="*/ 2851899 h 3256491"/>
                  <a:gd name="connsiteX11-1591" fmla="*/ 1263809 w 2919832"/>
                  <a:gd name="connsiteY11-1592" fmla="*/ 3200771 h 3256491"/>
                  <a:gd name="connsiteX12-1593" fmla="*/ 1665806 w 2919832"/>
                  <a:gd name="connsiteY12-1594" fmla="*/ 3196765 h 3256491"/>
                  <a:gd name="connsiteX13-1595" fmla="*/ 2792666 w 2919832"/>
                  <a:gd name="connsiteY13-1596" fmla="*/ 2546466 h 3256491"/>
                  <a:gd name="connsiteX14-1597" fmla="*/ 2918904 w 2919832"/>
                  <a:gd name="connsiteY14-1598" fmla="*/ 2128674 h 3256491"/>
                  <a:gd name="connsiteX15-1599" fmla="*/ 2918904 w 2919832"/>
                  <a:gd name="connsiteY15-1600" fmla="*/ 2128629 h 3256491"/>
                  <a:gd name="connsiteX16-1601" fmla="*/ 1382345 w 2919832"/>
                  <a:gd name="connsiteY16-1602" fmla="*/ 2673726 h 3256491"/>
                  <a:gd name="connsiteX17-1603" fmla="*/ 1495838 w 2919832"/>
                  <a:gd name="connsiteY17-1604" fmla="*/ 2707488 h 3256491"/>
                  <a:gd name="connsiteX18-1605" fmla="*/ 1382345 w 2919832"/>
                  <a:gd name="connsiteY18-1606" fmla="*/ 2673726 h 3256491"/>
                  <a:gd name="connsiteX19-1607" fmla="*/ 1382345 w 2919832"/>
                  <a:gd name="connsiteY19-1608" fmla="*/ 2673726 h 3256491"/>
                  <a:gd name="connsiteX20-1609" fmla="*/ 1122484 w 2919832"/>
                  <a:gd name="connsiteY20-1610" fmla="*/ 1271168 h 3256491"/>
                  <a:gd name="connsiteX21-1611" fmla="*/ 1126628 w 2919832"/>
                  <a:gd name="connsiteY21-1612" fmla="*/ 1266756 h 3256491"/>
                  <a:gd name="connsiteX22-1613" fmla="*/ 1122484 w 2919832"/>
                  <a:gd name="connsiteY22-1614" fmla="*/ 1271168 h 3256491"/>
                  <a:gd name="connsiteX23-1615" fmla="*/ 1129105 w 2919832"/>
                  <a:gd name="connsiteY23-1616" fmla="*/ 1279406 h 3256491"/>
                  <a:gd name="connsiteX24-1617" fmla="*/ 1128879 w 2919832"/>
                  <a:gd name="connsiteY24-1618" fmla="*/ 1279586 h 3256491"/>
                  <a:gd name="connsiteX25-1619" fmla="*/ 1129105 w 2919832"/>
                  <a:gd name="connsiteY25-1620" fmla="*/ 1279406 h 3256491"/>
                  <a:gd name="connsiteX26-1621" fmla="*/ 473687 w 2919832"/>
                  <a:gd name="connsiteY26-1622" fmla="*/ 1478781 h 3256491"/>
                  <a:gd name="connsiteX27-1623" fmla="*/ 470624 w 2919832"/>
                  <a:gd name="connsiteY27-1624" fmla="*/ 1495572 h 3256491"/>
                  <a:gd name="connsiteX28-1625" fmla="*/ 473687 w 2919832"/>
                  <a:gd name="connsiteY28-1626" fmla="*/ 1478781 h 3256491"/>
                  <a:gd name="connsiteX29-1627" fmla="*/ 470489 w 2919832"/>
                  <a:gd name="connsiteY29-1628" fmla="*/ 1496697 h 3256491"/>
                  <a:gd name="connsiteX30-1629" fmla="*/ 470084 w 2919832"/>
                  <a:gd name="connsiteY30-1630" fmla="*/ 1506150 h 3256491"/>
                  <a:gd name="connsiteX31-1631" fmla="*/ 470489 w 2919832"/>
                  <a:gd name="connsiteY31-1632" fmla="*/ 1496697 h 3256491"/>
                  <a:gd name="connsiteX0-1633" fmla="*/ 2918904 w 2919832"/>
                  <a:gd name="connsiteY0-1634" fmla="*/ 2128629 h 3256491"/>
                  <a:gd name="connsiteX1-1635" fmla="*/ 2916291 w 2919832"/>
                  <a:gd name="connsiteY1-1636" fmla="*/ 1511147 h 3256491"/>
                  <a:gd name="connsiteX2-1637" fmla="*/ 2917282 w 2919832"/>
                  <a:gd name="connsiteY2-1638" fmla="*/ 1003639 h 3256491"/>
                  <a:gd name="connsiteX3-1639" fmla="*/ 2732497 w 2919832"/>
                  <a:gd name="connsiteY3-1640" fmla="*/ 678669 h 3256491"/>
                  <a:gd name="connsiteX4-1641" fmla="*/ 1656528 w 2919832"/>
                  <a:gd name="connsiteY4-1642" fmla="*/ 57226 h 3256491"/>
                  <a:gd name="connsiteX5-1643" fmla="*/ 1263584 w 2919832"/>
                  <a:gd name="connsiteY5-1644" fmla="*/ 56596 h 3256491"/>
                  <a:gd name="connsiteX6-1645" fmla="*/ 196217 w 2919832"/>
                  <a:gd name="connsiteY6-1646" fmla="*/ 672502 h 3256491"/>
                  <a:gd name="connsiteX7-1647" fmla="*/ 578 w 2919832"/>
                  <a:gd name="connsiteY7-1648" fmla="*/ 992610 h 3256491"/>
                  <a:gd name="connsiteX8-1649" fmla="*/ 5667 w 2919832"/>
                  <a:gd name="connsiteY8-1650" fmla="*/ 2266468 h 3256491"/>
                  <a:gd name="connsiteX9-1651" fmla="*/ 210088 w 2919832"/>
                  <a:gd name="connsiteY9-1652" fmla="*/ 2588961 h 3256491"/>
                  <a:gd name="connsiteX10-1653" fmla="*/ 654959 w 2919832"/>
                  <a:gd name="connsiteY10-1654" fmla="*/ 2851899 h 3256491"/>
                  <a:gd name="connsiteX11-1655" fmla="*/ 1263809 w 2919832"/>
                  <a:gd name="connsiteY11-1656" fmla="*/ 3200771 h 3256491"/>
                  <a:gd name="connsiteX12-1657" fmla="*/ 1665806 w 2919832"/>
                  <a:gd name="connsiteY12-1658" fmla="*/ 3196765 h 3256491"/>
                  <a:gd name="connsiteX13-1659" fmla="*/ 2792666 w 2919832"/>
                  <a:gd name="connsiteY13-1660" fmla="*/ 2546466 h 3256491"/>
                  <a:gd name="connsiteX14-1661" fmla="*/ 2918904 w 2919832"/>
                  <a:gd name="connsiteY14-1662" fmla="*/ 2128674 h 3256491"/>
                  <a:gd name="connsiteX15-1663" fmla="*/ 2918904 w 2919832"/>
                  <a:gd name="connsiteY15-1664" fmla="*/ 2128629 h 3256491"/>
                  <a:gd name="connsiteX16-1665" fmla="*/ 1382345 w 2919832"/>
                  <a:gd name="connsiteY16-1666" fmla="*/ 2673726 h 3256491"/>
                  <a:gd name="connsiteX17-1667" fmla="*/ 1495838 w 2919832"/>
                  <a:gd name="connsiteY17-1668" fmla="*/ 2707488 h 3256491"/>
                  <a:gd name="connsiteX18-1669" fmla="*/ 1382345 w 2919832"/>
                  <a:gd name="connsiteY18-1670" fmla="*/ 2673726 h 3256491"/>
                  <a:gd name="connsiteX19-1671" fmla="*/ 1382345 w 2919832"/>
                  <a:gd name="connsiteY19-1672" fmla="*/ 2673726 h 3256491"/>
                  <a:gd name="connsiteX20-1673" fmla="*/ 1122484 w 2919832"/>
                  <a:gd name="connsiteY20-1674" fmla="*/ 1271168 h 3256491"/>
                  <a:gd name="connsiteX21-1675" fmla="*/ 1126628 w 2919832"/>
                  <a:gd name="connsiteY21-1676" fmla="*/ 1266756 h 3256491"/>
                  <a:gd name="connsiteX22-1677" fmla="*/ 1122484 w 2919832"/>
                  <a:gd name="connsiteY22-1678" fmla="*/ 1271168 h 3256491"/>
                  <a:gd name="connsiteX23-1679" fmla="*/ 1129105 w 2919832"/>
                  <a:gd name="connsiteY23-1680" fmla="*/ 1279406 h 3256491"/>
                  <a:gd name="connsiteX24-1681" fmla="*/ 1128879 w 2919832"/>
                  <a:gd name="connsiteY24-1682" fmla="*/ 1279586 h 3256491"/>
                  <a:gd name="connsiteX25-1683" fmla="*/ 1129105 w 2919832"/>
                  <a:gd name="connsiteY25-1684" fmla="*/ 1279406 h 3256491"/>
                  <a:gd name="connsiteX26-1685" fmla="*/ 473687 w 2919832"/>
                  <a:gd name="connsiteY26-1686" fmla="*/ 1478781 h 3256491"/>
                  <a:gd name="connsiteX27-1687" fmla="*/ 470624 w 2919832"/>
                  <a:gd name="connsiteY27-1688" fmla="*/ 1495572 h 3256491"/>
                  <a:gd name="connsiteX28-1689" fmla="*/ 473687 w 2919832"/>
                  <a:gd name="connsiteY28-1690" fmla="*/ 1478781 h 3256491"/>
                  <a:gd name="connsiteX0-1691" fmla="*/ 2918904 w 2919832"/>
                  <a:gd name="connsiteY0-1692" fmla="*/ 2128629 h 3256491"/>
                  <a:gd name="connsiteX1-1693" fmla="*/ 2916291 w 2919832"/>
                  <a:gd name="connsiteY1-1694" fmla="*/ 1511147 h 3256491"/>
                  <a:gd name="connsiteX2-1695" fmla="*/ 2917282 w 2919832"/>
                  <a:gd name="connsiteY2-1696" fmla="*/ 1003639 h 3256491"/>
                  <a:gd name="connsiteX3-1697" fmla="*/ 2732497 w 2919832"/>
                  <a:gd name="connsiteY3-1698" fmla="*/ 678669 h 3256491"/>
                  <a:gd name="connsiteX4-1699" fmla="*/ 1656528 w 2919832"/>
                  <a:gd name="connsiteY4-1700" fmla="*/ 57226 h 3256491"/>
                  <a:gd name="connsiteX5-1701" fmla="*/ 1263584 w 2919832"/>
                  <a:gd name="connsiteY5-1702" fmla="*/ 56596 h 3256491"/>
                  <a:gd name="connsiteX6-1703" fmla="*/ 196217 w 2919832"/>
                  <a:gd name="connsiteY6-1704" fmla="*/ 672502 h 3256491"/>
                  <a:gd name="connsiteX7-1705" fmla="*/ 578 w 2919832"/>
                  <a:gd name="connsiteY7-1706" fmla="*/ 992610 h 3256491"/>
                  <a:gd name="connsiteX8-1707" fmla="*/ 5667 w 2919832"/>
                  <a:gd name="connsiteY8-1708" fmla="*/ 2266468 h 3256491"/>
                  <a:gd name="connsiteX9-1709" fmla="*/ 210088 w 2919832"/>
                  <a:gd name="connsiteY9-1710" fmla="*/ 2588961 h 3256491"/>
                  <a:gd name="connsiteX10-1711" fmla="*/ 654959 w 2919832"/>
                  <a:gd name="connsiteY10-1712" fmla="*/ 2851899 h 3256491"/>
                  <a:gd name="connsiteX11-1713" fmla="*/ 1263809 w 2919832"/>
                  <a:gd name="connsiteY11-1714" fmla="*/ 3200771 h 3256491"/>
                  <a:gd name="connsiteX12-1715" fmla="*/ 1665806 w 2919832"/>
                  <a:gd name="connsiteY12-1716" fmla="*/ 3196765 h 3256491"/>
                  <a:gd name="connsiteX13-1717" fmla="*/ 2792666 w 2919832"/>
                  <a:gd name="connsiteY13-1718" fmla="*/ 2546466 h 3256491"/>
                  <a:gd name="connsiteX14-1719" fmla="*/ 2918904 w 2919832"/>
                  <a:gd name="connsiteY14-1720" fmla="*/ 2128674 h 3256491"/>
                  <a:gd name="connsiteX15-1721" fmla="*/ 2918904 w 2919832"/>
                  <a:gd name="connsiteY15-1722" fmla="*/ 2128629 h 3256491"/>
                  <a:gd name="connsiteX16-1723" fmla="*/ 1382345 w 2919832"/>
                  <a:gd name="connsiteY16-1724" fmla="*/ 2673726 h 3256491"/>
                  <a:gd name="connsiteX17-1725" fmla="*/ 1495838 w 2919832"/>
                  <a:gd name="connsiteY17-1726" fmla="*/ 2707488 h 3256491"/>
                  <a:gd name="connsiteX18-1727" fmla="*/ 1382345 w 2919832"/>
                  <a:gd name="connsiteY18-1728" fmla="*/ 2673726 h 3256491"/>
                  <a:gd name="connsiteX19-1729" fmla="*/ 1382345 w 2919832"/>
                  <a:gd name="connsiteY19-1730" fmla="*/ 2673726 h 3256491"/>
                  <a:gd name="connsiteX20-1731" fmla="*/ 1122484 w 2919832"/>
                  <a:gd name="connsiteY20-1732" fmla="*/ 1271168 h 3256491"/>
                  <a:gd name="connsiteX21-1733" fmla="*/ 1126628 w 2919832"/>
                  <a:gd name="connsiteY21-1734" fmla="*/ 1266756 h 3256491"/>
                  <a:gd name="connsiteX22-1735" fmla="*/ 1122484 w 2919832"/>
                  <a:gd name="connsiteY22-1736" fmla="*/ 1271168 h 3256491"/>
                  <a:gd name="connsiteX23-1737" fmla="*/ 473687 w 2919832"/>
                  <a:gd name="connsiteY23-1738" fmla="*/ 1478781 h 3256491"/>
                  <a:gd name="connsiteX24-1739" fmla="*/ 470624 w 2919832"/>
                  <a:gd name="connsiteY24-1740" fmla="*/ 1495572 h 3256491"/>
                  <a:gd name="connsiteX25-1741" fmla="*/ 473687 w 2919832"/>
                  <a:gd name="connsiteY25-1742" fmla="*/ 1478781 h 3256491"/>
                  <a:gd name="connsiteX0-1743" fmla="*/ 2918904 w 2919832"/>
                  <a:gd name="connsiteY0-1744" fmla="*/ 2128629 h 3256491"/>
                  <a:gd name="connsiteX1-1745" fmla="*/ 2916291 w 2919832"/>
                  <a:gd name="connsiteY1-1746" fmla="*/ 1511147 h 3256491"/>
                  <a:gd name="connsiteX2-1747" fmla="*/ 2917282 w 2919832"/>
                  <a:gd name="connsiteY2-1748" fmla="*/ 1003639 h 3256491"/>
                  <a:gd name="connsiteX3-1749" fmla="*/ 2732497 w 2919832"/>
                  <a:gd name="connsiteY3-1750" fmla="*/ 678669 h 3256491"/>
                  <a:gd name="connsiteX4-1751" fmla="*/ 1656528 w 2919832"/>
                  <a:gd name="connsiteY4-1752" fmla="*/ 57226 h 3256491"/>
                  <a:gd name="connsiteX5-1753" fmla="*/ 1263584 w 2919832"/>
                  <a:gd name="connsiteY5-1754" fmla="*/ 56596 h 3256491"/>
                  <a:gd name="connsiteX6-1755" fmla="*/ 196217 w 2919832"/>
                  <a:gd name="connsiteY6-1756" fmla="*/ 672502 h 3256491"/>
                  <a:gd name="connsiteX7-1757" fmla="*/ 578 w 2919832"/>
                  <a:gd name="connsiteY7-1758" fmla="*/ 992610 h 3256491"/>
                  <a:gd name="connsiteX8-1759" fmla="*/ 5667 w 2919832"/>
                  <a:gd name="connsiteY8-1760" fmla="*/ 2266468 h 3256491"/>
                  <a:gd name="connsiteX9-1761" fmla="*/ 210088 w 2919832"/>
                  <a:gd name="connsiteY9-1762" fmla="*/ 2588961 h 3256491"/>
                  <a:gd name="connsiteX10-1763" fmla="*/ 654959 w 2919832"/>
                  <a:gd name="connsiteY10-1764" fmla="*/ 2851899 h 3256491"/>
                  <a:gd name="connsiteX11-1765" fmla="*/ 1263809 w 2919832"/>
                  <a:gd name="connsiteY11-1766" fmla="*/ 3200771 h 3256491"/>
                  <a:gd name="connsiteX12-1767" fmla="*/ 1665806 w 2919832"/>
                  <a:gd name="connsiteY12-1768" fmla="*/ 3196765 h 3256491"/>
                  <a:gd name="connsiteX13-1769" fmla="*/ 2792666 w 2919832"/>
                  <a:gd name="connsiteY13-1770" fmla="*/ 2546466 h 3256491"/>
                  <a:gd name="connsiteX14-1771" fmla="*/ 2918904 w 2919832"/>
                  <a:gd name="connsiteY14-1772" fmla="*/ 2128674 h 3256491"/>
                  <a:gd name="connsiteX15-1773" fmla="*/ 2918904 w 2919832"/>
                  <a:gd name="connsiteY15-1774" fmla="*/ 2128629 h 3256491"/>
                  <a:gd name="connsiteX16-1775" fmla="*/ 1382345 w 2919832"/>
                  <a:gd name="connsiteY16-1776" fmla="*/ 2673726 h 3256491"/>
                  <a:gd name="connsiteX17-1777" fmla="*/ 1495838 w 2919832"/>
                  <a:gd name="connsiteY17-1778" fmla="*/ 2707488 h 3256491"/>
                  <a:gd name="connsiteX18-1779" fmla="*/ 1382345 w 2919832"/>
                  <a:gd name="connsiteY18-1780" fmla="*/ 2673726 h 3256491"/>
                  <a:gd name="connsiteX19-1781" fmla="*/ 1382345 w 2919832"/>
                  <a:gd name="connsiteY19-1782" fmla="*/ 2673726 h 3256491"/>
                  <a:gd name="connsiteX20-1783" fmla="*/ 1122484 w 2919832"/>
                  <a:gd name="connsiteY20-1784" fmla="*/ 1271168 h 3256491"/>
                  <a:gd name="connsiteX21-1785" fmla="*/ 1126628 w 2919832"/>
                  <a:gd name="connsiteY21-1786" fmla="*/ 1266756 h 3256491"/>
                  <a:gd name="connsiteX22-1787" fmla="*/ 1122484 w 2919832"/>
                  <a:gd name="connsiteY22-1788" fmla="*/ 1271168 h 3256491"/>
                  <a:gd name="connsiteX0-1789" fmla="*/ 2918904 w 2919832"/>
                  <a:gd name="connsiteY0-1790" fmla="*/ 2128629 h 3256491"/>
                  <a:gd name="connsiteX1-1791" fmla="*/ 2916291 w 2919832"/>
                  <a:gd name="connsiteY1-1792" fmla="*/ 1511147 h 3256491"/>
                  <a:gd name="connsiteX2-1793" fmla="*/ 2917282 w 2919832"/>
                  <a:gd name="connsiteY2-1794" fmla="*/ 1003639 h 3256491"/>
                  <a:gd name="connsiteX3-1795" fmla="*/ 2732497 w 2919832"/>
                  <a:gd name="connsiteY3-1796" fmla="*/ 678669 h 3256491"/>
                  <a:gd name="connsiteX4-1797" fmla="*/ 1656528 w 2919832"/>
                  <a:gd name="connsiteY4-1798" fmla="*/ 57226 h 3256491"/>
                  <a:gd name="connsiteX5-1799" fmla="*/ 1263584 w 2919832"/>
                  <a:gd name="connsiteY5-1800" fmla="*/ 56596 h 3256491"/>
                  <a:gd name="connsiteX6-1801" fmla="*/ 196217 w 2919832"/>
                  <a:gd name="connsiteY6-1802" fmla="*/ 672502 h 3256491"/>
                  <a:gd name="connsiteX7-1803" fmla="*/ 578 w 2919832"/>
                  <a:gd name="connsiteY7-1804" fmla="*/ 992610 h 3256491"/>
                  <a:gd name="connsiteX8-1805" fmla="*/ 5667 w 2919832"/>
                  <a:gd name="connsiteY8-1806" fmla="*/ 2266468 h 3256491"/>
                  <a:gd name="connsiteX9-1807" fmla="*/ 210088 w 2919832"/>
                  <a:gd name="connsiteY9-1808" fmla="*/ 2588961 h 3256491"/>
                  <a:gd name="connsiteX10-1809" fmla="*/ 654959 w 2919832"/>
                  <a:gd name="connsiteY10-1810" fmla="*/ 2851899 h 3256491"/>
                  <a:gd name="connsiteX11-1811" fmla="*/ 1263809 w 2919832"/>
                  <a:gd name="connsiteY11-1812" fmla="*/ 3200771 h 3256491"/>
                  <a:gd name="connsiteX12-1813" fmla="*/ 1665806 w 2919832"/>
                  <a:gd name="connsiteY12-1814" fmla="*/ 3196765 h 3256491"/>
                  <a:gd name="connsiteX13-1815" fmla="*/ 2792666 w 2919832"/>
                  <a:gd name="connsiteY13-1816" fmla="*/ 2546466 h 3256491"/>
                  <a:gd name="connsiteX14-1817" fmla="*/ 2918904 w 2919832"/>
                  <a:gd name="connsiteY14-1818" fmla="*/ 2128674 h 3256491"/>
                  <a:gd name="connsiteX15-1819" fmla="*/ 2918904 w 2919832"/>
                  <a:gd name="connsiteY15-1820" fmla="*/ 2128629 h 3256491"/>
                  <a:gd name="connsiteX16-1821" fmla="*/ 1382345 w 2919832"/>
                  <a:gd name="connsiteY16-1822" fmla="*/ 2673726 h 3256491"/>
                  <a:gd name="connsiteX17-1823" fmla="*/ 1495838 w 2919832"/>
                  <a:gd name="connsiteY17-1824" fmla="*/ 2707488 h 3256491"/>
                  <a:gd name="connsiteX18-1825" fmla="*/ 1382345 w 2919832"/>
                  <a:gd name="connsiteY18-1826" fmla="*/ 2673726 h 3256491"/>
                  <a:gd name="connsiteX19-1827" fmla="*/ 1382345 w 2919832"/>
                  <a:gd name="connsiteY19-1828" fmla="*/ 2673726 h 3256491"/>
                  <a:gd name="connsiteX0-1829" fmla="*/ 2918904 w 2919832"/>
                  <a:gd name="connsiteY0-1830" fmla="*/ 2128629 h 3256491"/>
                  <a:gd name="connsiteX1-1831" fmla="*/ 2916291 w 2919832"/>
                  <a:gd name="connsiteY1-1832" fmla="*/ 1511147 h 3256491"/>
                  <a:gd name="connsiteX2-1833" fmla="*/ 2917282 w 2919832"/>
                  <a:gd name="connsiteY2-1834" fmla="*/ 1003639 h 3256491"/>
                  <a:gd name="connsiteX3-1835" fmla="*/ 2732497 w 2919832"/>
                  <a:gd name="connsiteY3-1836" fmla="*/ 678669 h 3256491"/>
                  <a:gd name="connsiteX4-1837" fmla="*/ 1656528 w 2919832"/>
                  <a:gd name="connsiteY4-1838" fmla="*/ 57226 h 3256491"/>
                  <a:gd name="connsiteX5-1839" fmla="*/ 1263584 w 2919832"/>
                  <a:gd name="connsiteY5-1840" fmla="*/ 56596 h 3256491"/>
                  <a:gd name="connsiteX6-1841" fmla="*/ 196217 w 2919832"/>
                  <a:gd name="connsiteY6-1842" fmla="*/ 672502 h 3256491"/>
                  <a:gd name="connsiteX7-1843" fmla="*/ 578 w 2919832"/>
                  <a:gd name="connsiteY7-1844" fmla="*/ 992610 h 3256491"/>
                  <a:gd name="connsiteX8-1845" fmla="*/ 5667 w 2919832"/>
                  <a:gd name="connsiteY8-1846" fmla="*/ 2266468 h 3256491"/>
                  <a:gd name="connsiteX9-1847" fmla="*/ 210088 w 2919832"/>
                  <a:gd name="connsiteY9-1848" fmla="*/ 2588961 h 3256491"/>
                  <a:gd name="connsiteX10-1849" fmla="*/ 654959 w 2919832"/>
                  <a:gd name="connsiteY10-1850" fmla="*/ 2851899 h 3256491"/>
                  <a:gd name="connsiteX11-1851" fmla="*/ 1263809 w 2919832"/>
                  <a:gd name="connsiteY11-1852" fmla="*/ 3200771 h 3256491"/>
                  <a:gd name="connsiteX12-1853" fmla="*/ 1665806 w 2919832"/>
                  <a:gd name="connsiteY12-1854" fmla="*/ 3196765 h 3256491"/>
                  <a:gd name="connsiteX13-1855" fmla="*/ 2792666 w 2919832"/>
                  <a:gd name="connsiteY13-1856" fmla="*/ 2546466 h 3256491"/>
                  <a:gd name="connsiteX14-1857" fmla="*/ 2918904 w 2919832"/>
                  <a:gd name="connsiteY14-1858" fmla="*/ 2128674 h 3256491"/>
                  <a:gd name="connsiteX15-1859" fmla="*/ 2918904 w 2919832"/>
                  <a:gd name="connsiteY15-1860" fmla="*/ 2128629 h 3256491"/>
                  <a:gd name="connsiteX16-1861" fmla="*/ 1382345 w 2919832"/>
                  <a:gd name="connsiteY16-1862" fmla="*/ 2673726 h 3256491"/>
                  <a:gd name="connsiteX17-1863" fmla="*/ 1495838 w 2919832"/>
                  <a:gd name="connsiteY17-1864" fmla="*/ 2707488 h 3256491"/>
                  <a:gd name="connsiteX18-1865" fmla="*/ 1382345 w 2919832"/>
                  <a:gd name="connsiteY18-1866" fmla="*/ 2673726 h 3256491"/>
                  <a:gd name="connsiteX0-1867" fmla="*/ 2918904 w 2919832"/>
                  <a:gd name="connsiteY0-1868" fmla="*/ 2128629 h 3256491"/>
                  <a:gd name="connsiteX1-1869" fmla="*/ 2916291 w 2919832"/>
                  <a:gd name="connsiteY1-1870" fmla="*/ 1511147 h 3256491"/>
                  <a:gd name="connsiteX2-1871" fmla="*/ 2917282 w 2919832"/>
                  <a:gd name="connsiteY2-1872" fmla="*/ 1003639 h 3256491"/>
                  <a:gd name="connsiteX3-1873" fmla="*/ 2732497 w 2919832"/>
                  <a:gd name="connsiteY3-1874" fmla="*/ 678669 h 3256491"/>
                  <a:gd name="connsiteX4-1875" fmla="*/ 1656528 w 2919832"/>
                  <a:gd name="connsiteY4-1876" fmla="*/ 57226 h 3256491"/>
                  <a:gd name="connsiteX5-1877" fmla="*/ 1263584 w 2919832"/>
                  <a:gd name="connsiteY5-1878" fmla="*/ 56596 h 3256491"/>
                  <a:gd name="connsiteX6-1879" fmla="*/ 196217 w 2919832"/>
                  <a:gd name="connsiteY6-1880" fmla="*/ 672502 h 3256491"/>
                  <a:gd name="connsiteX7-1881" fmla="*/ 578 w 2919832"/>
                  <a:gd name="connsiteY7-1882" fmla="*/ 992610 h 3256491"/>
                  <a:gd name="connsiteX8-1883" fmla="*/ 5667 w 2919832"/>
                  <a:gd name="connsiteY8-1884" fmla="*/ 2266468 h 3256491"/>
                  <a:gd name="connsiteX9-1885" fmla="*/ 210088 w 2919832"/>
                  <a:gd name="connsiteY9-1886" fmla="*/ 2588961 h 3256491"/>
                  <a:gd name="connsiteX10-1887" fmla="*/ 654959 w 2919832"/>
                  <a:gd name="connsiteY10-1888" fmla="*/ 2851899 h 3256491"/>
                  <a:gd name="connsiteX11-1889" fmla="*/ 1263809 w 2919832"/>
                  <a:gd name="connsiteY11-1890" fmla="*/ 3200771 h 3256491"/>
                  <a:gd name="connsiteX12-1891" fmla="*/ 1665806 w 2919832"/>
                  <a:gd name="connsiteY12-1892" fmla="*/ 3196765 h 3256491"/>
                  <a:gd name="connsiteX13-1893" fmla="*/ 2792666 w 2919832"/>
                  <a:gd name="connsiteY13-1894" fmla="*/ 2546466 h 3256491"/>
                  <a:gd name="connsiteX14-1895" fmla="*/ 2918904 w 2919832"/>
                  <a:gd name="connsiteY14-1896" fmla="*/ 2128674 h 3256491"/>
                  <a:gd name="connsiteX15-1897" fmla="*/ 2918904 w 2919832"/>
                  <a:gd name="connsiteY15-1898" fmla="*/ 2128629 h 32564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919832" h="3256491">
                    <a:moveTo>
                      <a:pt x="2918904" y="2128629"/>
                    </a:moveTo>
                    <a:cubicBezTo>
                      <a:pt x="2911202" y="1923042"/>
                      <a:pt x="2916562" y="1717005"/>
                      <a:pt x="2916291" y="1511147"/>
                    </a:cubicBezTo>
                    <a:cubicBezTo>
                      <a:pt x="2916562" y="1341978"/>
                      <a:pt x="2916111" y="1172808"/>
                      <a:pt x="2917282" y="1003639"/>
                    </a:cubicBezTo>
                    <a:cubicBezTo>
                      <a:pt x="2918273" y="859273"/>
                      <a:pt x="2855402" y="750245"/>
                      <a:pt x="2732497" y="678669"/>
                    </a:cubicBezTo>
                    <a:lnTo>
                      <a:pt x="1656528" y="57226"/>
                    </a:lnTo>
                    <a:cubicBezTo>
                      <a:pt x="1526147" y="-17815"/>
                      <a:pt x="1395766" y="-20111"/>
                      <a:pt x="1263584" y="56596"/>
                    </a:cubicBezTo>
                    <a:lnTo>
                      <a:pt x="196217" y="672502"/>
                    </a:lnTo>
                    <a:cubicBezTo>
                      <a:pt x="72141" y="743852"/>
                      <a:pt x="1208" y="851440"/>
                      <a:pt x="578" y="992610"/>
                    </a:cubicBezTo>
                    <a:cubicBezTo>
                      <a:pt x="-1404" y="1417199"/>
                      <a:pt x="2064" y="1841833"/>
                      <a:pt x="5667" y="2266468"/>
                    </a:cubicBezTo>
                    <a:cubicBezTo>
                      <a:pt x="6928" y="2414345"/>
                      <a:pt x="81328" y="2517251"/>
                      <a:pt x="210088" y="2588961"/>
                    </a:cubicBezTo>
                    <a:cubicBezTo>
                      <a:pt x="360510" y="2672780"/>
                      <a:pt x="506834" y="2763938"/>
                      <a:pt x="654959" y="2851899"/>
                    </a:cubicBezTo>
                    <a:lnTo>
                      <a:pt x="1263809" y="3200771"/>
                    </a:lnTo>
                    <a:cubicBezTo>
                      <a:pt x="1398468" y="3277793"/>
                      <a:pt x="1532677" y="3273562"/>
                      <a:pt x="1665806" y="3196765"/>
                    </a:cubicBezTo>
                    <a:lnTo>
                      <a:pt x="2792666" y="2546466"/>
                    </a:lnTo>
                    <a:cubicBezTo>
                      <a:pt x="2905258" y="2428390"/>
                      <a:pt x="2924758" y="2285059"/>
                      <a:pt x="2918904" y="2128674"/>
                    </a:cubicBezTo>
                    <a:lnTo>
                      <a:pt x="2918904" y="2128629"/>
                    </a:lnTo>
                    <a:close/>
                  </a:path>
                </a:pathLst>
              </a:custGeom>
              <a:solidFill>
                <a:schemeClr val="accent2">
                  <a:lumMod val="60000"/>
                  <a:lumOff val="40000"/>
                </a:schemeClr>
              </a:solidFill>
              <a:ln>
                <a:solidFill>
                  <a:schemeClr val="accent2">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微软雅黑" panose="020B0503020204020204" charset="-122"/>
                  <a:cs typeface="+mn-cs"/>
                </a:endParaRPr>
              </a:p>
            </p:txBody>
          </p:sp>
          <p:sp>
            <p:nvSpPr>
              <p:cNvPr id="86" name="图形 6"/>
              <p:cNvSpPr/>
              <p:nvPr/>
            </p:nvSpPr>
            <p:spPr>
              <a:xfrm>
                <a:off x="9730971" y="2596040"/>
                <a:ext cx="1165904" cy="1300334"/>
              </a:xfrm>
              <a:custGeom>
                <a:avLst/>
                <a:gdLst>
                  <a:gd name="connsiteX0" fmla="*/ 2918904 w 2919831"/>
                  <a:gd name="connsiteY0" fmla="*/ 2128629 h 3256491"/>
                  <a:gd name="connsiteX1" fmla="*/ 2916291 w 2919831"/>
                  <a:gd name="connsiteY1" fmla="*/ 1511147 h 3256491"/>
                  <a:gd name="connsiteX2" fmla="*/ 2917282 w 2919831"/>
                  <a:gd name="connsiteY2" fmla="*/ 1003639 h 3256491"/>
                  <a:gd name="connsiteX3" fmla="*/ 2732497 w 2919831"/>
                  <a:gd name="connsiteY3" fmla="*/ 678669 h 3256491"/>
                  <a:gd name="connsiteX4" fmla="*/ 1656528 w 2919831"/>
                  <a:gd name="connsiteY4" fmla="*/ 57226 h 3256491"/>
                  <a:gd name="connsiteX5" fmla="*/ 1263584 w 2919831"/>
                  <a:gd name="connsiteY5" fmla="*/ 56596 h 3256491"/>
                  <a:gd name="connsiteX6" fmla="*/ 196217 w 2919831"/>
                  <a:gd name="connsiteY6" fmla="*/ 672502 h 3256491"/>
                  <a:gd name="connsiteX7" fmla="*/ 578 w 2919831"/>
                  <a:gd name="connsiteY7" fmla="*/ 992610 h 3256491"/>
                  <a:gd name="connsiteX8" fmla="*/ 5667 w 2919831"/>
                  <a:gd name="connsiteY8" fmla="*/ 2266468 h 3256491"/>
                  <a:gd name="connsiteX9" fmla="*/ 210088 w 2919831"/>
                  <a:gd name="connsiteY9" fmla="*/ 2588961 h 3256491"/>
                  <a:gd name="connsiteX10" fmla="*/ 654959 w 2919831"/>
                  <a:gd name="connsiteY10" fmla="*/ 2851899 h 3256491"/>
                  <a:gd name="connsiteX11" fmla="*/ 1263809 w 2919831"/>
                  <a:gd name="connsiteY11" fmla="*/ 3200771 h 3256491"/>
                  <a:gd name="connsiteX12" fmla="*/ 1665806 w 2919831"/>
                  <a:gd name="connsiteY12" fmla="*/ 3196765 h 3256491"/>
                  <a:gd name="connsiteX13" fmla="*/ 2792666 w 2919831"/>
                  <a:gd name="connsiteY13" fmla="*/ 2546466 h 3256491"/>
                  <a:gd name="connsiteX14" fmla="*/ 2918904 w 2919831"/>
                  <a:gd name="connsiteY14" fmla="*/ 2128674 h 3256491"/>
                  <a:gd name="connsiteX15" fmla="*/ 607896 w 2919831"/>
                  <a:gd name="connsiteY15" fmla="*/ 1713088 h 3256491"/>
                  <a:gd name="connsiteX16" fmla="*/ 612760 w 2919831"/>
                  <a:gd name="connsiteY16" fmla="*/ 1716419 h 3256491"/>
                  <a:gd name="connsiteX17" fmla="*/ 607896 w 2919831"/>
                  <a:gd name="connsiteY17" fmla="*/ 1713088 h 3256491"/>
                  <a:gd name="connsiteX18" fmla="*/ 732107 w 2919831"/>
                  <a:gd name="connsiteY18" fmla="*/ 1493141 h 3256491"/>
                  <a:gd name="connsiteX19" fmla="*/ 724946 w 2919831"/>
                  <a:gd name="connsiteY19" fmla="*/ 1509166 h 3256491"/>
                  <a:gd name="connsiteX20" fmla="*/ 732107 w 2919831"/>
                  <a:gd name="connsiteY20" fmla="*/ 1493141 h 3256491"/>
                  <a:gd name="connsiteX21" fmla="*/ 1382345 w 2919831"/>
                  <a:gd name="connsiteY21" fmla="*/ 2673726 h 3256491"/>
                  <a:gd name="connsiteX22" fmla="*/ 1495838 w 2919831"/>
                  <a:gd name="connsiteY22" fmla="*/ 2707488 h 3256491"/>
                  <a:gd name="connsiteX23" fmla="*/ 1382345 w 2919831"/>
                  <a:gd name="connsiteY23" fmla="*/ 2673726 h 3256491"/>
                  <a:gd name="connsiteX24" fmla="*/ 1382345 w 2919831"/>
                  <a:gd name="connsiteY24" fmla="*/ 2673726 h 3256491"/>
                  <a:gd name="connsiteX25" fmla="*/ 1649232 w 2919831"/>
                  <a:gd name="connsiteY25" fmla="*/ 668946 h 3256491"/>
                  <a:gd name="connsiteX26" fmla="*/ 1649412 w 2919831"/>
                  <a:gd name="connsiteY26" fmla="*/ 525121 h 3256491"/>
                  <a:gd name="connsiteX27" fmla="*/ 1649052 w 2919831"/>
                  <a:gd name="connsiteY27" fmla="*/ 391559 h 3256491"/>
                  <a:gd name="connsiteX28" fmla="*/ 1649457 w 2919831"/>
                  <a:gd name="connsiteY28" fmla="*/ 525121 h 3256491"/>
                  <a:gd name="connsiteX29" fmla="*/ 1649277 w 2919831"/>
                  <a:gd name="connsiteY29" fmla="*/ 668946 h 3256491"/>
                  <a:gd name="connsiteX30" fmla="*/ 1122484 w 2919831"/>
                  <a:gd name="connsiteY30" fmla="*/ 1271168 h 3256491"/>
                  <a:gd name="connsiteX31" fmla="*/ 1126628 w 2919831"/>
                  <a:gd name="connsiteY31" fmla="*/ 1266756 h 3256491"/>
                  <a:gd name="connsiteX32" fmla="*/ 1122484 w 2919831"/>
                  <a:gd name="connsiteY32" fmla="*/ 1271168 h 3256491"/>
                  <a:gd name="connsiteX33" fmla="*/ 1129105 w 2919831"/>
                  <a:gd name="connsiteY33" fmla="*/ 1279406 h 3256491"/>
                  <a:gd name="connsiteX34" fmla="*/ 1128879 w 2919831"/>
                  <a:gd name="connsiteY34" fmla="*/ 1279586 h 3256491"/>
                  <a:gd name="connsiteX35" fmla="*/ 1129105 w 2919831"/>
                  <a:gd name="connsiteY35" fmla="*/ 1279406 h 3256491"/>
                  <a:gd name="connsiteX36" fmla="*/ 1126943 w 2919831"/>
                  <a:gd name="connsiteY36" fmla="*/ 1281431 h 3256491"/>
                  <a:gd name="connsiteX37" fmla="*/ 1126943 w 2919831"/>
                  <a:gd name="connsiteY37" fmla="*/ 1281431 h 3256491"/>
                  <a:gd name="connsiteX38" fmla="*/ 1126943 w 2919831"/>
                  <a:gd name="connsiteY38" fmla="*/ 1281431 h 3256491"/>
                  <a:gd name="connsiteX39" fmla="*/ 1126943 w 2919831"/>
                  <a:gd name="connsiteY39" fmla="*/ 1281431 h 3256491"/>
                  <a:gd name="connsiteX40" fmla="*/ 1363520 w 2919831"/>
                  <a:gd name="connsiteY40" fmla="*/ 1951717 h 3256491"/>
                  <a:gd name="connsiteX41" fmla="*/ 1362484 w 2919831"/>
                  <a:gd name="connsiteY41" fmla="*/ 1950952 h 3256491"/>
                  <a:gd name="connsiteX42" fmla="*/ 1363520 w 2919831"/>
                  <a:gd name="connsiteY42" fmla="*/ 1951717 h 3256491"/>
                  <a:gd name="connsiteX43" fmla="*/ 473687 w 2919831"/>
                  <a:gd name="connsiteY43" fmla="*/ 1478781 h 3256491"/>
                  <a:gd name="connsiteX44" fmla="*/ 470624 w 2919831"/>
                  <a:gd name="connsiteY44" fmla="*/ 1495572 h 3256491"/>
                  <a:gd name="connsiteX45" fmla="*/ 473687 w 2919831"/>
                  <a:gd name="connsiteY45" fmla="*/ 1478781 h 3256491"/>
                  <a:gd name="connsiteX46" fmla="*/ 470489 w 2919831"/>
                  <a:gd name="connsiteY46" fmla="*/ 1496697 h 3256491"/>
                  <a:gd name="connsiteX47" fmla="*/ 470084 w 2919831"/>
                  <a:gd name="connsiteY47" fmla="*/ 1506150 h 3256491"/>
                  <a:gd name="connsiteX48" fmla="*/ 470489 w 2919831"/>
                  <a:gd name="connsiteY48" fmla="*/ 1496697 h 3256491"/>
                  <a:gd name="connsiteX49" fmla="*/ 470129 w 2919831"/>
                  <a:gd name="connsiteY49" fmla="*/ 1506195 h 3256491"/>
                  <a:gd name="connsiteX50" fmla="*/ 552681 w 2919831"/>
                  <a:gd name="connsiteY50" fmla="*/ 1553282 h 3256491"/>
                  <a:gd name="connsiteX51" fmla="*/ 716569 w 2919831"/>
                  <a:gd name="connsiteY51" fmla="*/ 1522626 h 3256491"/>
                  <a:gd name="connsiteX52" fmla="*/ 552681 w 2919831"/>
                  <a:gd name="connsiteY52" fmla="*/ 1553327 h 3256491"/>
                  <a:gd name="connsiteX53" fmla="*/ 470129 w 2919831"/>
                  <a:gd name="connsiteY53" fmla="*/ 1506240 h 3256491"/>
                  <a:gd name="connsiteX54" fmla="*/ 1297451 w 2919831"/>
                  <a:gd name="connsiteY54" fmla="*/ 1966257 h 3256491"/>
                  <a:gd name="connsiteX55" fmla="*/ 1355053 w 2919831"/>
                  <a:gd name="connsiteY55" fmla="*/ 1946405 h 3256491"/>
                  <a:gd name="connsiteX56" fmla="*/ 1297496 w 2919831"/>
                  <a:gd name="connsiteY56" fmla="*/ 1966257 h 3256491"/>
                  <a:gd name="connsiteX57" fmla="*/ 1245254 w 2919831"/>
                  <a:gd name="connsiteY57" fmla="*/ 2003800 h 3256491"/>
                  <a:gd name="connsiteX58" fmla="*/ 1297451 w 2919831"/>
                  <a:gd name="connsiteY58" fmla="*/ 1966257 h 3256491"/>
                  <a:gd name="connsiteX59" fmla="*/ 1245659 w 2919831"/>
                  <a:gd name="connsiteY59" fmla="*/ 2005646 h 3256491"/>
                  <a:gd name="connsiteX60" fmla="*/ 1247416 w 2919831"/>
                  <a:gd name="connsiteY60" fmla="*/ 2009337 h 3256491"/>
                  <a:gd name="connsiteX61" fmla="*/ 1245659 w 2919831"/>
                  <a:gd name="connsiteY61" fmla="*/ 2005646 h 3256491"/>
                  <a:gd name="connsiteX0-1" fmla="*/ 2918904 w 2919832"/>
                  <a:gd name="connsiteY0-2" fmla="*/ 2128629 h 3256491"/>
                  <a:gd name="connsiteX1-3" fmla="*/ 2916291 w 2919832"/>
                  <a:gd name="connsiteY1-4" fmla="*/ 1511147 h 3256491"/>
                  <a:gd name="connsiteX2-5" fmla="*/ 2917282 w 2919832"/>
                  <a:gd name="connsiteY2-6" fmla="*/ 1003639 h 3256491"/>
                  <a:gd name="connsiteX3-7" fmla="*/ 2732497 w 2919832"/>
                  <a:gd name="connsiteY3-8" fmla="*/ 678669 h 3256491"/>
                  <a:gd name="connsiteX4-9" fmla="*/ 1656528 w 2919832"/>
                  <a:gd name="connsiteY4-10" fmla="*/ 57226 h 3256491"/>
                  <a:gd name="connsiteX5-11" fmla="*/ 1263584 w 2919832"/>
                  <a:gd name="connsiteY5-12" fmla="*/ 56596 h 3256491"/>
                  <a:gd name="connsiteX6-13" fmla="*/ 196217 w 2919832"/>
                  <a:gd name="connsiteY6-14" fmla="*/ 672502 h 3256491"/>
                  <a:gd name="connsiteX7-15" fmla="*/ 578 w 2919832"/>
                  <a:gd name="connsiteY7-16" fmla="*/ 992610 h 3256491"/>
                  <a:gd name="connsiteX8-17" fmla="*/ 5667 w 2919832"/>
                  <a:gd name="connsiteY8-18" fmla="*/ 2266468 h 3256491"/>
                  <a:gd name="connsiteX9-19" fmla="*/ 210088 w 2919832"/>
                  <a:gd name="connsiteY9-20" fmla="*/ 2588961 h 3256491"/>
                  <a:gd name="connsiteX10-21" fmla="*/ 654959 w 2919832"/>
                  <a:gd name="connsiteY10-22" fmla="*/ 2851899 h 3256491"/>
                  <a:gd name="connsiteX11-23" fmla="*/ 1263809 w 2919832"/>
                  <a:gd name="connsiteY11-24" fmla="*/ 3200771 h 3256491"/>
                  <a:gd name="connsiteX12-25" fmla="*/ 1665806 w 2919832"/>
                  <a:gd name="connsiteY12-26" fmla="*/ 3196765 h 3256491"/>
                  <a:gd name="connsiteX13-27" fmla="*/ 2792666 w 2919832"/>
                  <a:gd name="connsiteY13-28" fmla="*/ 2546466 h 3256491"/>
                  <a:gd name="connsiteX14-29" fmla="*/ 2918904 w 2919832"/>
                  <a:gd name="connsiteY14-30" fmla="*/ 2128674 h 3256491"/>
                  <a:gd name="connsiteX15-31" fmla="*/ 2918904 w 2919832"/>
                  <a:gd name="connsiteY15-32" fmla="*/ 2128629 h 3256491"/>
                  <a:gd name="connsiteX16-33" fmla="*/ 607896 w 2919832"/>
                  <a:gd name="connsiteY16-34" fmla="*/ 1713088 h 3256491"/>
                  <a:gd name="connsiteX17-35" fmla="*/ 612760 w 2919832"/>
                  <a:gd name="connsiteY17-36" fmla="*/ 1716419 h 3256491"/>
                  <a:gd name="connsiteX18-37" fmla="*/ 607896 w 2919832"/>
                  <a:gd name="connsiteY18-38" fmla="*/ 1713088 h 3256491"/>
                  <a:gd name="connsiteX19-39" fmla="*/ 732107 w 2919832"/>
                  <a:gd name="connsiteY19-40" fmla="*/ 1493141 h 3256491"/>
                  <a:gd name="connsiteX20-41" fmla="*/ 724946 w 2919832"/>
                  <a:gd name="connsiteY20-42" fmla="*/ 1509166 h 3256491"/>
                  <a:gd name="connsiteX21-43" fmla="*/ 732107 w 2919832"/>
                  <a:gd name="connsiteY21-44" fmla="*/ 1493141 h 3256491"/>
                  <a:gd name="connsiteX22-45" fmla="*/ 1382345 w 2919832"/>
                  <a:gd name="connsiteY22-46" fmla="*/ 2673726 h 3256491"/>
                  <a:gd name="connsiteX23-47" fmla="*/ 1495838 w 2919832"/>
                  <a:gd name="connsiteY23-48" fmla="*/ 2707488 h 3256491"/>
                  <a:gd name="connsiteX24-49" fmla="*/ 1382345 w 2919832"/>
                  <a:gd name="connsiteY24-50" fmla="*/ 2673726 h 3256491"/>
                  <a:gd name="connsiteX25-51" fmla="*/ 1382345 w 2919832"/>
                  <a:gd name="connsiteY25-52" fmla="*/ 2673726 h 3256491"/>
                  <a:gd name="connsiteX26-53" fmla="*/ 1649232 w 2919832"/>
                  <a:gd name="connsiteY26-54" fmla="*/ 668946 h 3256491"/>
                  <a:gd name="connsiteX27-55" fmla="*/ 1649412 w 2919832"/>
                  <a:gd name="connsiteY27-56" fmla="*/ 525121 h 3256491"/>
                  <a:gd name="connsiteX28-57" fmla="*/ 1649052 w 2919832"/>
                  <a:gd name="connsiteY28-58" fmla="*/ 391559 h 3256491"/>
                  <a:gd name="connsiteX29-59" fmla="*/ 1649457 w 2919832"/>
                  <a:gd name="connsiteY29-60" fmla="*/ 525121 h 3256491"/>
                  <a:gd name="connsiteX30-61" fmla="*/ 1649277 w 2919832"/>
                  <a:gd name="connsiteY30-62" fmla="*/ 668946 h 3256491"/>
                  <a:gd name="connsiteX31-63" fmla="*/ 1649232 w 2919832"/>
                  <a:gd name="connsiteY31-64" fmla="*/ 668946 h 3256491"/>
                  <a:gd name="connsiteX32-65" fmla="*/ 1122484 w 2919832"/>
                  <a:gd name="connsiteY32-66" fmla="*/ 1271168 h 3256491"/>
                  <a:gd name="connsiteX33-67" fmla="*/ 1126628 w 2919832"/>
                  <a:gd name="connsiteY33-68" fmla="*/ 1266756 h 3256491"/>
                  <a:gd name="connsiteX34-69" fmla="*/ 1122484 w 2919832"/>
                  <a:gd name="connsiteY34-70" fmla="*/ 1271168 h 3256491"/>
                  <a:gd name="connsiteX35-71" fmla="*/ 1129105 w 2919832"/>
                  <a:gd name="connsiteY35-72" fmla="*/ 1279406 h 3256491"/>
                  <a:gd name="connsiteX36-73" fmla="*/ 1128879 w 2919832"/>
                  <a:gd name="connsiteY36-74" fmla="*/ 1279586 h 3256491"/>
                  <a:gd name="connsiteX37-75" fmla="*/ 1129105 w 2919832"/>
                  <a:gd name="connsiteY37-76" fmla="*/ 1279406 h 3256491"/>
                  <a:gd name="connsiteX38-77" fmla="*/ 1126943 w 2919832"/>
                  <a:gd name="connsiteY38-78" fmla="*/ 1281431 h 3256491"/>
                  <a:gd name="connsiteX39-79" fmla="*/ 1126943 w 2919832"/>
                  <a:gd name="connsiteY39-80" fmla="*/ 1281431 h 3256491"/>
                  <a:gd name="connsiteX40-81" fmla="*/ 1126943 w 2919832"/>
                  <a:gd name="connsiteY40-82" fmla="*/ 1281431 h 3256491"/>
                  <a:gd name="connsiteX41-83" fmla="*/ 1126943 w 2919832"/>
                  <a:gd name="connsiteY41-84" fmla="*/ 1281431 h 3256491"/>
                  <a:gd name="connsiteX42-85" fmla="*/ 1363520 w 2919832"/>
                  <a:gd name="connsiteY42-86" fmla="*/ 1951717 h 3256491"/>
                  <a:gd name="connsiteX43-87" fmla="*/ 1362484 w 2919832"/>
                  <a:gd name="connsiteY43-88" fmla="*/ 1950952 h 3256491"/>
                  <a:gd name="connsiteX44-89" fmla="*/ 1363520 w 2919832"/>
                  <a:gd name="connsiteY44-90" fmla="*/ 1951717 h 3256491"/>
                  <a:gd name="connsiteX45-91" fmla="*/ 473687 w 2919832"/>
                  <a:gd name="connsiteY45-92" fmla="*/ 1478781 h 3256491"/>
                  <a:gd name="connsiteX46-93" fmla="*/ 470624 w 2919832"/>
                  <a:gd name="connsiteY46-94" fmla="*/ 1495572 h 3256491"/>
                  <a:gd name="connsiteX47-95" fmla="*/ 473687 w 2919832"/>
                  <a:gd name="connsiteY47-96" fmla="*/ 1478781 h 3256491"/>
                  <a:gd name="connsiteX48-97" fmla="*/ 470489 w 2919832"/>
                  <a:gd name="connsiteY48-98" fmla="*/ 1496697 h 3256491"/>
                  <a:gd name="connsiteX49-99" fmla="*/ 470084 w 2919832"/>
                  <a:gd name="connsiteY49-100" fmla="*/ 1506150 h 3256491"/>
                  <a:gd name="connsiteX50-101" fmla="*/ 470489 w 2919832"/>
                  <a:gd name="connsiteY50-102" fmla="*/ 1496697 h 3256491"/>
                  <a:gd name="connsiteX51-103" fmla="*/ 470129 w 2919832"/>
                  <a:gd name="connsiteY51-104" fmla="*/ 1506195 h 3256491"/>
                  <a:gd name="connsiteX52-105" fmla="*/ 552681 w 2919832"/>
                  <a:gd name="connsiteY52-106" fmla="*/ 1553282 h 3256491"/>
                  <a:gd name="connsiteX53-107" fmla="*/ 716569 w 2919832"/>
                  <a:gd name="connsiteY53-108" fmla="*/ 1522626 h 3256491"/>
                  <a:gd name="connsiteX54-109" fmla="*/ 552681 w 2919832"/>
                  <a:gd name="connsiteY54-110" fmla="*/ 1553327 h 3256491"/>
                  <a:gd name="connsiteX55-111" fmla="*/ 470129 w 2919832"/>
                  <a:gd name="connsiteY55-112" fmla="*/ 1506240 h 3256491"/>
                  <a:gd name="connsiteX56-113" fmla="*/ 470129 w 2919832"/>
                  <a:gd name="connsiteY56-114" fmla="*/ 1506195 h 3256491"/>
                  <a:gd name="connsiteX57-115" fmla="*/ 1297451 w 2919832"/>
                  <a:gd name="connsiteY57-116" fmla="*/ 1966257 h 3256491"/>
                  <a:gd name="connsiteX58-117" fmla="*/ 1355053 w 2919832"/>
                  <a:gd name="connsiteY58-118" fmla="*/ 1946405 h 3256491"/>
                  <a:gd name="connsiteX59-119" fmla="*/ 1297496 w 2919832"/>
                  <a:gd name="connsiteY59-120" fmla="*/ 1966257 h 3256491"/>
                  <a:gd name="connsiteX60-121" fmla="*/ 1245254 w 2919832"/>
                  <a:gd name="connsiteY60-122" fmla="*/ 2003800 h 3256491"/>
                  <a:gd name="connsiteX61-123" fmla="*/ 1297451 w 2919832"/>
                  <a:gd name="connsiteY61-124" fmla="*/ 1966257 h 3256491"/>
                  <a:gd name="connsiteX0-125" fmla="*/ 2918904 w 2919832"/>
                  <a:gd name="connsiteY0-126" fmla="*/ 2128629 h 3256491"/>
                  <a:gd name="connsiteX1-127" fmla="*/ 2916291 w 2919832"/>
                  <a:gd name="connsiteY1-128" fmla="*/ 1511147 h 3256491"/>
                  <a:gd name="connsiteX2-129" fmla="*/ 2917282 w 2919832"/>
                  <a:gd name="connsiteY2-130" fmla="*/ 1003639 h 3256491"/>
                  <a:gd name="connsiteX3-131" fmla="*/ 2732497 w 2919832"/>
                  <a:gd name="connsiteY3-132" fmla="*/ 678669 h 3256491"/>
                  <a:gd name="connsiteX4-133" fmla="*/ 1656528 w 2919832"/>
                  <a:gd name="connsiteY4-134" fmla="*/ 57226 h 3256491"/>
                  <a:gd name="connsiteX5-135" fmla="*/ 1263584 w 2919832"/>
                  <a:gd name="connsiteY5-136" fmla="*/ 56596 h 3256491"/>
                  <a:gd name="connsiteX6-137" fmla="*/ 196217 w 2919832"/>
                  <a:gd name="connsiteY6-138" fmla="*/ 672502 h 3256491"/>
                  <a:gd name="connsiteX7-139" fmla="*/ 578 w 2919832"/>
                  <a:gd name="connsiteY7-140" fmla="*/ 992610 h 3256491"/>
                  <a:gd name="connsiteX8-141" fmla="*/ 5667 w 2919832"/>
                  <a:gd name="connsiteY8-142" fmla="*/ 2266468 h 3256491"/>
                  <a:gd name="connsiteX9-143" fmla="*/ 210088 w 2919832"/>
                  <a:gd name="connsiteY9-144" fmla="*/ 2588961 h 3256491"/>
                  <a:gd name="connsiteX10-145" fmla="*/ 654959 w 2919832"/>
                  <a:gd name="connsiteY10-146" fmla="*/ 2851899 h 3256491"/>
                  <a:gd name="connsiteX11-147" fmla="*/ 1263809 w 2919832"/>
                  <a:gd name="connsiteY11-148" fmla="*/ 3200771 h 3256491"/>
                  <a:gd name="connsiteX12-149" fmla="*/ 1665806 w 2919832"/>
                  <a:gd name="connsiteY12-150" fmla="*/ 3196765 h 3256491"/>
                  <a:gd name="connsiteX13-151" fmla="*/ 2792666 w 2919832"/>
                  <a:gd name="connsiteY13-152" fmla="*/ 2546466 h 3256491"/>
                  <a:gd name="connsiteX14-153" fmla="*/ 2918904 w 2919832"/>
                  <a:gd name="connsiteY14-154" fmla="*/ 2128674 h 3256491"/>
                  <a:gd name="connsiteX15-155" fmla="*/ 2918904 w 2919832"/>
                  <a:gd name="connsiteY15-156" fmla="*/ 2128629 h 3256491"/>
                  <a:gd name="connsiteX16-157" fmla="*/ 607896 w 2919832"/>
                  <a:gd name="connsiteY16-158" fmla="*/ 1713088 h 3256491"/>
                  <a:gd name="connsiteX17-159" fmla="*/ 612760 w 2919832"/>
                  <a:gd name="connsiteY17-160" fmla="*/ 1716419 h 3256491"/>
                  <a:gd name="connsiteX18-161" fmla="*/ 607896 w 2919832"/>
                  <a:gd name="connsiteY18-162" fmla="*/ 1713088 h 3256491"/>
                  <a:gd name="connsiteX19-163" fmla="*/ 732107 w 2919832"/>
                  <a:gd name="connsiteY19-164" fmla="*/ 1493141 h 3256491"/>
                  <a:gd name="connsiteX20-165" fmla="*/ 724946 w 2919832"/>
                  <a:gd name="connsiteY20-166" fmla="*/ 1509166 h 3256491"/>
                  <a:gd name="connsiteX21-167" fmla="*/ 732107 w 2919832"/>
                  <a:gd name="connsiteY21-168" fmla="*/ 1493141 h 3256491"/>
                  <a:gd name="connsiteX22-169" fmla="*/ 1382345 w 2919832"/>
                  <a:gd name="connsiteY22-170" fmla="*/ 2673726 h 3256491"/>
                  <a:gd name="connsiteX23-171" fmla="*/ 1495838 w 2919832"/>
                  <a:gd name="connsiteY23-172" fmla="*/ 2707488 h 3256491"/>
                  <a:gd name="connsiteX24-173" fmla="*/ 1382345 w 2919832"/>
                  <a:gd name="connsiteY24-174" fmla="*/ 2673726 h 3256491"/>
                  <a:gd name="connsiteX25-175" fmla="*/ 1382345 w 2919832"/>
                  <a:gd name="connsiteY25-176" fmla="*/ 2673726 h 3256491"/>
                  <a:gd name="connsiteX26-177" fmla="*/ 1649232 w 2919832"/>
                  <a:gd name="connsiteY26-178" fmla="*/ 668946 h 3256491"/>
                  <a:gd name="connsiteX27-179" fmla="*/ 1649412 w 2919832"/>
                  <a:gd name="connsiteY27-180" fmla="*/ 525121 h 3256491"/>
                  <a:gd name="connsiteX28-181" fmla="*/ 1649052 w 2919832"/>
                  <a:gd name="connsiteY28-182" fmla="*/ 391559 h 3256491"/>
                  <a:gd name="connsiteX29-183" fmla="*/ 1649457 w 2919832"/>
                  <a:gd name="connsiteY29-184" fmla="*/ 525121 h 3256491"/>
                  <a:gd name="connsiteX30-185" fmla="*/ 1649277 w 2919832"/>
                  <a:gd name="connsiteY30-186" fmla="*/ 668946 h 3256491"/>
                  <a:gd name="connsiteX31-187" fmla="*/ 1649232 w 2919832"/>
                  <a:gd name="connsiteY31-188" fmla="*/ 668946 h 3256491"/>
                  <a:gd name="connsiteX32-189" fmla="*/ 1122484 w 2919832"/>
                  <a:gd name="connsiteY32-190" fmla="*/ 1271168 h 3256491"/>
                  <a:gd name="connsiteX33-191" fmla="*/ 1126628 w 2919832"/>
                  <a:gd name="connsiteY33-192" fmla="*/ 1266756 h 3256491"/>
                  <a:gd name="connsiteX34-193" fmla="*/ 1122484 w 2919832"/>
                  <a:gd name="connsiteY34-194" fmla="*/ 1271168 h 3256491"/>
                  <a:gd name="connsiteX35-195" fmla="*/ 1129105 w 2919832"/>
                  <a:gd name="connsiteY35-196" fmla="*/ 1279406 h 3256491"/>
                  <a:gd name="connsiteX36-197" fmla="*/ 1128879 w 2919832"/>
                  <a:gd name="connsiteY36-198" fmla="*/ 1279586 h 3256491"/>
                  <a:gd name="connsiteX37-199" fmla="*/ 1129105 w 2919832"/>
                  <a:gd name="connsiteY37-200" fmla="*/ 1279406 h 3256491"/>
                  <a:gd name="connsiteX38-201" fmla="*/ 1126943 w 2919832"/>
                  <a:gd name="connsiteY38-202" fmla="*/ 1281431 h 3256491"/>
                  <a:gd name="connsiteX39-203" fmla="*/ 1126943 w 2919832"/>
                  <a:gd name="connsiteY39-204" fmla="*/ 1281431 h 3256491"/>
                  <a:gd name="connsiteX40-205" fmla="*/ 1126943 w 2919832"/>
                  <a:gd name="connsiteY40-206" fmla="*/ 1281431 h 3256491"/>
                  <a:gd name="connsiteX41-207" fmla="*/ 1126943 w 2919832"/>
                  <a:gd name="connsiteY41-208" fmla="*/ 1281431 h 3256491"/>
                  <a:gd name="connsiteX42-209" fmla="*/ 1363520 w 2919832"/>
                  <a:gd name="connsiteY42-210" fmla="*/ 1951717 h 3256491"/>
                  <a:gd name="connsiteX43-211" fmla="*/ 1362484 w 2919832"/>
                  <a:gd name="connsiteY43-212" fmla="*/ 1950952 h 3256491"/>
                  <a:gd name="connsiteX44-213" fmla="*/ 1363520 w 2919832"/>
                  <a:gd name="connsiteY44-214" fmla="*/ 1951717 h 3256491"/>
                  <a:gd name="connsiteX45-215" fmla="*/ 473687 w 2919832"/>
                  <a:gd name="connsiteY45-216" fmla="*/ 1478781 h 3256491"/>
                  <a:gd name="connsiteX46-217" fmla="*/ 470624 w 2919832"/>
                  <a:gd name="connsiteY46-218" fmla="*/ 1495572 h 3256491"/>
                  <a:gd name="connsiteX47-219" fmla="*/ 473687 w 2919832"/>
                  <a:gd name="connsiteY47-220" fmla="*/ 1478781 h 3256491"/>
                  <a:gd name="connsiteX48-221" fmla="*/ 470489 w 2919832"/>
                  <a:gd name="connsiteY48-222" fmla="*/ 1496697 h 3256491"/>
                  <a:gd name="connsiteX49-223" fmla="*/ 470084 w 2919832"/>
                  <a:gd name="connsiteY49-224" fmla="*/ 1506150 h 3256491"/>
                  <a:gd name="connsiteX50-225" fmla="*/ 470489 w 2919832"/>
                  <a:gd name="connsiteY50-226" fmla="*/ 1496697 h 3256491"/>
                  <a:gd name="connsiteX51-227" fmla="*/ 470129 w 2919832"/>
                  <a:gd name="connsiteY51-228" fmla="*/ 1506195 h 3256491"/>
                  <a:gd name="connsiteX52-229" fmla="*/ 552681 w 2919832"/>
                  <a:gd name="connsiteY52-230" fmla="*/ 1553282 h 3256491"/>
                  <a:gd name="connsiteX53-231" fmla="*/ 716569 w 2919832"/>
                  <a:gd name="connsiteY53-232" fmla="*/ 1522626 h 3256491"/>
                  <a:gd name="connsiteX54-233" fmla="*/ 552681 w 2919832"/>
                  <a:gd name="connsiteY54-234" fmla="*/ 1553327 h 3256491"/>
                  <a:gd name="connsiteX55-235" fmla="*/ 470129 w 2919832"/>
                  <a:gd name="connsiteY55-236" fmla="*/ 1506240 h 3256491"/>
                  <a:gd name="connsiteX56-237" fmla="*/ 470129 w 2919832"/>
                  <a:gd name="connsiteY56-238" fmla="*/ 1506195 h 3256491"/>
                  <a:gd name="connsiteX57-239" fmla="*/ 1245254 w 2919832"/>
                  <a:gd name="connsiteY57-240" fmla="*/ 2003800 h 3256491"/>
                  <a:gd name="connsiteX58-241" fmla="*/ 1355053 w 2919832"/>
                  <a:gd name="connsiteY58-242" fmla="*/ 1946405 h 3256491"/>
                  <a:gd name="connsiteX59-243" fmla="*/ 1297496 w 2919832"/>
                  <a:gd name="connsiteY59-244" fmla="*/ 1966257 h 3256491"/>
                  <a:gd name="connsiteX60-245" fmla="*/ 1245254 w 2919832"/>
                  <a:gd name="connsiteY60-246" fmla="*/ 2003800 h 3256491"/>
                  <a:gd name="connsiteX0-247" fmla="*/ 2918904 w 2919832"/>
                  <a:gd name="connsiteY0-248" fmla="*/ 2128629 h 3256491"/>
                  <a:gd name="connsiteX1-249" fmla="*/ 2916291 w 2919832"/>
                  <a:gd name="connsiteY1-250" fmla="*/ 1511147 h 3256491"/>
                  <a:gd name="connsiteX2-251" fmla="*/ 2917282 w 2919832"/>
                  <a:gd name="connsiteY2-252" fmla="*/ 1003639 h 3256491"/>
                  <a:gd name="connsiteX3-253" fmla="*/ 2732497 w 2919832"/>
                  <a:gd name="connsiteY3-254" fmla="*/ 678669 h 3256491"/>
                  <a:gd name="connsiteX4-255" fmla="*/ 1656528 w 2919832"/>
                  <a:gd name="connsiteY4-256" fmla="*/ 57226 h 3256491"/>
                  <a:gd name="connsiteX5-257" fmla="*/ 1263584 w 2919832"/>
                  <a:gd name="connsiteY5-258" fmla="*/ 56596 h 3256491"/>
                  <a:gd name="connsiteX6-259" fmla="*/ 196217 w 2919832"/>
                  <a:gd name="connsiteY6-260" fmla="*/ 672502 h 3256491"/>
                  <a:gd name="connsiteX7-261" fmla="*/ 578 w 2919832"/>
                  <a:gd name="connsiteY7-262" fmla="*/ 992610 h 3256491"/>
                  <a:gd name="connsiteX8-263" fmla="*/ 5667 w 2919832"/>
                  <a:gd name="connsiteY8-264" fmla="*/ 2266468 h 3256491"/>
                  <a:gd name="connsiteX9-265" fmla="*/ 210088 w 2919832"/>
                  <a:gd name="connsiteY9-266" fmla="*/ 2588961 h 3256491"/>
                  <a:gd name="connsiteX10-267" fmla="*/ 654959 w 2919832"/>
                  <a:gd name="connsiteY10-268" fmla="*/ 2851899 h 3256491"/>
                  <a:gd name="connsiteX11-269" fmla="*/ 1263809 w 2919832"/>
                  <a:gd name="connsiteY11-270" fmla="*/ 3200771 h 3256491"/>
                  <a:gd name="connsiteX12-271" fmla="*/ 1665806 w 2919832"/>
                  <a:gd name="connsiteY12-272" fmla="*/ 3196765 h 3256491"/>
                  <a:gd name="connsiteX13-273" fmla="*/ 2792666 w 2919832"/>
                  <a:gd name="connsiteY13-274" fmla="*/ 2546466 h 3256491"/>
                  <a:gd name="connsiteX14-275" fmla="*/ 2918904 w 2919832"/>
                  <a:gd name="connsiteY14-276" fmla="*/ 2128674 h 3256491"/>
                  <a:gd name="connsiteX15-277" fmla="*/ 2918904 w 2919832"/>
                  <a:gd name="connsiteY15-278" fmla="*/ 2128629 h 3256491"/>
                  <a:gd name="connsiteX16-279" fmla="*/ 607896 w 2919832"/>
                  <a:gd name="connsiteY16-280" fmla="*/ 1713088 h 3256491"/>
                  <a:gd name="connsiteX17-281" fmla="*/ 612760 w 2919832"/>
                  <a:gd name="connsiteY17-282" fmla="*/ 1716419 h 3256491"/>
                  <a:gd name="connsiteX18-283" fmla="*/ 607896 w 2919832"/>
                  <a:gd name="connsiteY18-284" fmla="*/ 1713088 h 3256491"/>
                  <a:gd name="connsiteX19-285" fmla="*/ 732107 w 2919832"/>
                  <a:gd name="connsiteY19-286" fmla="*/ 1493141 h 3256491"/>
                  <a:gd name="connsiteX20-287" fmla="*/ 724946 w 2919832"/>
                  <a:gd name="connsiteY20-288" fmla="*/ 1509166 h 3256491"/>
                  <a:gd name="connsiteX21-289" fmla="*/ 732107 w 2919832"/>
                  <a:gd name="connsiteY21-290" fmla="*/ 1493141 h 3256491"/>
                  <a:gd name="connsiteX22-291" fmla="*/ 1382345 w 2919832"/>
                  <a:gd name="connsiteY22-292" fmla="*/ 2673726 h 3256491"/>
                  <a:gd name="connsiteX23-293" fmla="*/ 1495838 w 2919832"/>
                  <a:gd name="connsiteY23-294" fmla="*/ 2707488 h 3256491"/>
                  <a:gd name="connsiteX24-295" fmla="*/ 1382345 w 2919832"/>
                  <a:gd name="connsiteY24-296" fmla="*/ 2673726 h 3256491"/>
                  <a:gd name="connsiteX25-297" fmla="*/ 1382345 w 2919832"/>
                  <a:gd name="connsiteY25-298" fmla="*/ 2673726 h 3256491"/>
                  <a:gd name="connsiteX26-299" fmla="*/ 1649232 w 2919832"/>
                  <a:gd name="connsiteY26-300" fmla="*/ 668946 h 3256491"/>
                  <a:gd name="connsiteX27-301" fmla="*/ 1649412 w 2919832"/>
                  <a:gd name="connsiteY27-302" fmla="*/ 525121 h 3256491"/>
                  <a:gd name="connsiteX28-303" fmla="*/ 1649052 w 2919832"/>
                  <a:gd name="connsiteY28-304" fmla="*/ 391559 h 3256491"/>
                  <a:gd name="connsiteX29-305" fmla="*/ 1649457 w 2919832"/>
                  <a:gd name="connsiteY29-306" fmla="*/ 525121 h 3256491"/>
                  <a:gd name="connsiteX30-307" fmla="*/ 1649277 w 2919832"/>
                  <a:gd name="connsiteY30-308" fmla="*/ 668946 h 3256491"/>
                  <a:gd name="connsiteX31-309" fmla="*/ 1649232 w 2919832"/>
                  <a:gd name="connsiteY31-310" fmla="*/ 668946 h 3256491"/>
                  <a:gd name="connsiteX32-311" fmla="*/ 1122484 w 2919832"/>
                  <a:gd name="connsiteY32-312" fmla="*/ 1271168 h 3256491"/>
                  <a:gd name="connsiteX33-313" fmla="*/ 1126628 w 2919832"/>
                  <a:gd name="connsiteY33-314" fmla="*/ 1266756 h 3256491"/>
                  <a:gd name="connsiteX34-315" fmla="*/ 1122484 w 2919832"/>
                  <a:gd name="connsiteY34-316" fmla="*/ 1271168 h 3256491"/>
                  <a:gd name="connsiteX35-317" fmla="*/ 1129105 w 2919832"/>
                  <a:gd name="connsiteY35-318" fmla="*/ 1279406 h 3256491"/>
                  <a:gd name="connsiteX36-319" fmla="*/ 1128879 w 2919832"/>
                  <a:gd name="connsiteY36-320" fmla="*/ 1279586 h 3256491"/>
                  <a:gd name="connsiteX37-321" fmla="*/ 1129105 w 2919832"/>
                  <a:gd name="connsiteY37-322" fmla="*/ 1279406 h 3256491"/>
                  <a:gd name="connsiteX38-323" fmla="*/ 1126943 w 2919832"/>
                  <a:gd name="connsiteY38-324" fmla="*/ 1281431 h 3256491"/>
                  <a:gd name="connsiteX39-325" fmla="*/ 1126943 w 2919832"/>
                  <a:gd name="connsiteY39-326" fmla="*/ 1281431 h 3256491"/>
                  <a:gd name="connsiteX40-327" fmla="*/ 1126943 w 2919832"/>
                  <a:gd name="connsiteY40-328" fmla="*/ 1281431 h 3256491"/>
                  <a:gd name="connsiteX41-329" fmla="*/ 1126943 w 2919832"/>
                  <a:gd name="connsiteY41-330" fmla="*/ 1281431 h 3256491"/>
                  <a:gd name="connsiteX42-331" fmla="*/ 1363520 w 2919832"/>
                  <a:gd name="connsiteY42-332" fmla="*/ 1951717 h 3256491"/>
                  <a:gd name="connsiteX43-333" fmla="*/ 1362484 w 2919832"/>
                  <a:gd name="connsiteY43-334" fmla="*/ 1950952 h 3256491"/>
                  <a:gd name="connsiteX44-335" fmla="*/ 1363520 w 2919832"/>
                  <a:gd name="connsiteY44-336" fmla="*/ 1951717 h 3256491"/>
                  <a:gd name="connsiteX45-337" fmla="*/ 473687 w 2919832"/>
                  <a:gd name="connsiteY45-338" fmla="*/ 1478781 h 3256491"/>
                  <a:gd name="connsiteX46-339" fmla="*/ 470624 w 2919832"/>
                  <a:gd name="connsiteY46-340" fmla="*/ 1495572 h 3256491"/>
                  <a:gd name="connsiteX47-341" fmla="*/ 473687 w 2919832"/>
                  <a:gd name="connsiteY47-342" fmla="*/ 1478781 h 3256491"/>
                  <a:gd name="connsiteX48-343" fmla="*/ 470489 w 2919832"/>
                  <a:gd name="connsiteY48-344" fmla="*/ 1496697 h 3256491"/>
                  <a:gd name="connsiteX49-345" fmla="*/ 470084 w 2919832"/>
                  <a:gd name="connsiteY49-346" fmla="*/ 1506150 h 3256491"/>
                  <a:gd name="connsiteX50-347" fmla="*/ 470489 w 2919832"/>
                  <a:gd name="connsiteY50-348" fmla="*/ 1496697 h 3256491"/>
                  <a:gd name="connsiteX51-349" fmla="*/ 470129 w 2919832"/>
                  <a:gd name="connsiteY51-350" fmla="*/ 1506195 h 3256491"/>
                  <a:gd name="connsiteX52-351" fmla="*/ 552681 w 2919832"/>
                  <a:gd name="connsiteY52-352" fmla="*/ 1553282 h 3256491"/>
                  <a:gd name="connsiteX53-353" fmla="*/ 716569 w 2919832"/>
                  <a:gd name="connsiteY53-354" fmla="*/ 1522626 h 3256491"/>
                  <a:gd name="connsiteX54-355" fmla="*/ 552681 w 2919832"/>
                  <a:gd name="connsiteY54-356" fmla="*/ 1553327 h 3256491"/>
                  <a:gd name="connsiteX55-357" fmla="*/ 470129 w 2919832"/>
                  <a:gd name="connsiteY55-358" fmla="*/ 1506240 h 3256491"/>
                  <a:gd name="connsiteX56-359" fmla="*/ 470129 w 2919832"/>
                  <a:gd name="connsiteY56-360" fmla="*/ 1506195 h 3256491"/>
                  <a:gd name="connsiteX57-361" fmla="*/ 1245254 w 2919832"/>
                  <a:gd name="connsiteY57-362" fmla="*/ 2003800 h 3256491"/>
                  <a:gd name="connsiteX58-363" fmla="*/ 1355053 w 2919832"/>
                  <a:gd name="connsiteY58-364" fmla="*/ 1946405 h 3256491"/>
                  <a:gd name="connsiteX59-365" fmla="*/ 1245254 w 2919832"/>
                  <a:gd name="connsiteY59-366" fmla="*/ 2003800 h 3256491"/>
                  <a:gd name="connsiteX0-367" fmla="*/ 2918904 w 2919832"/>
                  <a:gd name="connsiteY0-368" fmla="*/ 2128629 h 3256491"/>
                  <a:gd name="connsiteX1-369" fmla="*/ 2916291 w 2919832"/>
                  <a:gd name="connsiteY1-370" fmla="*/ 1511147 h 3256491"/>
                  <a:gd name="connsiteX2-371" fmla="*/ 2917282 w 2919832"/>
                  <a:gd name="connsiteY2-372" fmla="*/ 1003639 h 3256491"/>
                  <a:gd name="connsiteX3-373" fmla="*/ 2732497 w 2919832"/>
                  <a:gd name="connsiteY3-374" fmla="*/ 678669 h 3256491"/>
                  <a:gd name="connsiteX4-375" fmla="*/ 1656528 w 2919832"/>
                  <a:gd name="connsiteY4-376" fmla="*/ 57226 h 3256491"/>
                  <a:gd name="connsiteX5-377" fmla="*/ 1263584 w 2919832"/>
                  <a:gd name="connsiteY5-378" fmla="*/ 56596 h 3256491"/>
                  <a:gd name="connsiteX6-379" fmla="*/ 196217 w 2919832"/>
                  <a:gd name="connsiteY6-380" fmla="*/ 672502 h 3256491"/>
                  <a:gd name="connsiteX7-381" fmla="*/ 578 w 2919832"/>
                  <a:gd name="connsiteY7-382" fmla="*/ 992610 h 3256491"/>
                  <a:gd name="connsiteX8-383" fmla="*/ 5667 w 2919832"/>
                  <a:gd name="connsiteY8-384" fmla="*/ 2266468 h 3256491"/>
                  <a:gd name="connsiteX9-385" fmla="*/ 210088 w 2919832"/>
                  <a:gd name="connsiteY9-386" fmla="*/ 2588961 h 3256491"/>
                  <a:gd name="connsiteX10-387" fmla="*/ 654959 w 2919832"/>
                  <a:gd name="connsiteY10-388" fmla="*/ 2851899 h 3256491"/>
                  <a:gd name="connsiteX11-389" fmla="*/ 1263809 w 2919832"/>
                  <a:gd name="connsiteY11-390" fmla="*/ 3200771 h 3256491"/>
                  <a:gd name="connsiteX12-391" fmla="*/ 1665806 w 2919832"/>
                  <a:gd name="connsiteY12-392" fmla="*/ 3196765 h 3256491"/>
                  <a:gd name="connsiteX13-393" fmla="*/ 2792666 w 2919832"/>
                  <a:gd name="connsiteY13-394" fmla="*/ 2546466 h 3256491"/>
                  <a:gd name="connsiteX14-395" fmla="*/ 2918904 w 2919832"/>
                  <a:gd name="connsiteY14-396" fmla="*/ 2128674 h 3256491"/>
                  <a:gd name="connsiteX15-397" fmla="*/ 2918904 w 2919832"/>
                  <a:gd name="connsiteY15-398" fmla="*/ 2128629 h 3256491"/>
                  <a:gd name="connsiteX16-399" fmla="*/ 607896 w 2919832"/>
                  <a:gd name="connsiteY16-400" fmla="*/ 1713088 h 3256491"/>
                  <a:gd name="connsiteX17-401" fmla="*/ 612760 w 2919832"/>
                  <a:gd name="connsiteY17-402" fmla="*/ 1716419 h 3256491"/>
                  <a:gd name="connsiteX18-403" fmla="*/ 607896 w 2919832"/>
                  <a:gd name="connsiteY18-404" fmla="*/ 1713088 h 3256491"/>
                  <a:gd name="connsiteX19-405" fmla="*/ 732107 w 2919832"/>
                  <a:gd name="connsiteY19-406" fmla="*/ 1493141 h 3256491"/>
                  <a:gd name="connsiteX20-407" fmla="*/ 724946 w 2919832"/>
                  <a:gd name="connsiteY20-408" fmla="*/ 1509166 h 3256491"/>
                  <a:gd name="connsiteX21-409" fmla="*/ 732107 w 2919832"/>
                  <a:gd name="connsiteY21-410" fmla="*/ 1493141 h 3256491"/>
                  <a:gd name="connsiteX22-411" fmla="*/ 1382345 w 2919832"/>
                  <a:gd name="connsiteY22-412" fmla="*/ 2673726 h 3256491"/>
                  <a:gd name="connsiteX23-413" fmla="*/ 1495838 w 2919832"/>
                  <a:gd name="connsiteY23-414" fmla="*/ 2707488 h 3256491"/>
                  <a:gd name="connsiteX24-415" fmla="*/ 1382345 w 2919832"/>
                  <a:gd name="connsiteY24-416" fmla="*/ 2673726 h 3256491"/>
                  <a:gd name="connsiteX25-417" fmla="*/ 1382345 w 2919832"/>
                  <a:gd name="connsiteY25-418" fmla="*/ 2673726 h 3256491"/>
                  <a:gd name="connsiteX26-419" fmla="*/ 1649232 w 2919832"/>
                  <a:gd name="connsiteY26-420" fmla="*/ 668946 h 3256491"/>
                  <a:gd name="connsiteX27-421" fmla="*/ 1649412 w 2919832"/>
                  <a:gd name="connsiteY27-422" fmla="*/ 525121 h 3256491"/>
                  <a:gd name="connsiteX28-423" fmla="*/ 1649052 w 2919832"/>
                  <a:gd name="connsiteY28-424" fmla="*/ 391559 h 3256491"/>
                  <a:gd name="connsiteX29-425" fmla="*/ 1649457 w 2919832"/>
                  <a:gd name="connsiteY29-426" fmla="*/ 525121 h 3256491"/>
                  <a:gd name="connsiteX30-427" fmla="*/ 1649277 w 2919832"/>
                  <a:gd name="connsiteY30-428" fmla="*/ 668946 h 3256491"/>
                  <a:gd name="connsiteX31-429" fmla="*/ 1649232 w 2919832"/>
                  <a:gd name="connsiteY31-430" fmla="*/ 668946 h 3256491"/>
                  <a:gd name="connsiteX32-431" fmla="*/ 1122484 w 2919832"/>
                  <a:gd name="connsiteY32-432" fmla="*/ 1271168 h 3256491"/>
                  <a:gd name="connsiteX33-433" fmla="*/ 1126628 w 2919832"/>
                  <a:gd name="connsiteY33-434" fmla="*/ 1266756 h 3256491"/>
                  <a:gd name="connsiteX34-435" fmla="*/ 1122484 w 2919832"/>
                  <a:gd name="connsiteY34-436" fmla="*/ 1271168 h 3256491"/>
                  <a:gd name="connsiteX35-437" fmla="*/ 1129105 w 2919832"/>
                  <a:gd name="connsiteY35-438" fmla="*/ 1279406 h 3256491"/>
                  <a:gd name="connsiteX36-439" fmla="*/ 1128879 w 2919832"/>
                  <a:gd name="connsiteY36-440" fmla="*/ 1279586 h 3256491"/>
                  <a:gd name="connsiteX37-441" fmla="*/ 1129105 w 2919832"/>
                  <a:gd name="connsiteY37-442" fmla="*/ 1279406 h 3256491"/>
                  <a:gd name="connsiteX38-443" fmla="*/ 1126943 w 2919832"/>
                  <a:gd name="connsiteY38-444" fmla="*/ 1281431 h 3256491"/>
                  <a:gd name="connsiteX39-445" fmla="*/ 1126943 w 2919832"/>
                  <a:gd name="connsiteY39-446" fmla="*/ 1281431 h 3256491"/>
                  <a:gd name="connsiteX40-447" fmla="*/ 1126943 w 2919832"/>
                  <a:gd name="connsiteY40-448" fmla="*/ 1281431 h 3256491"/>
                  <a:gd name="connsiteX41-449" fmla="*/ 1126943 w 2919832"/>
                  <a:gd name="connsiteY41-450" fmla="*/ 1281431 h 3256491"/>
                  <a:gd name="connsiteX42-451" fmla="*/ 1363520 w 2919832"/>
                  <a:gd name="connsiteY42-452" fmla="*/ 1951717 h 3256491"/>
                  <a:gd name="connsiteX43-453" fmla="*/ 1362484 w 2919832"/>
                  <a:gd name="connsiteY43-454" fmla="*/ 1950952 h 3256491"/>
                  <a:gd name="connsiteX44-455" fmla="*/ 1363520 w 2919832"/>
                  <a:gd name="connsiteY44-456" fmla="*/ 1951717 h 3256491"/>
                  <a:gd name="connsiteX45-457" fmla="*/ 473687 w 2919832"/>
                  <a:gd name="connsiteY45-458" fmla="*/ 1478781 h 3256491"/>
                  <a:gd name="connsiteX46-459" fmla="*/ 470624 w 2919832"/>
                  <a:gd name="connsiteY46-460" fmla="*/ 1495572 h 3256491"/>
                  <a:gd name="connsiteX47-461" fmla="*/ 473687 w 2919832"/>
                  <a:gd name="connsiteY47-462" fmla="*/ 1478781 h 3256491"/>
                  <a:gd name="connsiteX48-463" fmla="*/ 470489 w 2919832"/>
                  <a:gd name="connsiteY48-464" fmla="*/ 1496697 h 3256491"/>
                  <a:gd name="connsiteX49-465" fmla="*/ 470084 w 2919832"/>
                  <a:gd name="connsiteY49-466" fmla="*/ 1506150 h 3256491"/>
                  <a:gd name="connsiteX50-467" fmla="*/ 470489 w 2919832"/>
                  <a:gd name="connsiteY50-468" fmla="*/ 1496697 h 3256491"/>
                  <a:gd name="connsiteX51-469" fmla="*/ 470129 w 2919832"/>
                  <a:gd name="connsiteY51-470" fmla="*/ 1506195 h 3256491"/>
                  <a:gd name="connsiteX52-471" fmla="*/ 552681 w 2919832"/>
                  <a:gd name="connsiteY52-472" fmla="*/ 1553282 h 3256491"/>
                  <a:gd name="connsiteX53-473" fmla="*/ 716569 w 2919832"/>
                  <a:gd name="connsiteY53-474" fmla="*/ 1522626 h 3256491"/>
                  <a:gd name="connsiteX54-475" fmla="*/ 552681 w 2919832"/>
                  <a:gd name="connsiteY54-476" fmla="*/ 1553327 h 3256491"/>
                  <a:gd name="connsiteX55-477" fmla="*/ 470129 w 2919832"/>
                  <a:gd name="connsiteY55-478" fmla="*/ 1506240 h 3256491"/>
                  <a:gd name="connsiteX56-479" fmla="*/ 470129 w 2919832"/>
                  <a:gd name="connsiteY56-480" fmla="*/ 1506195 h 3256491"/>
                  <a:gd name="connsiteX0-481" fmla="*/ 2918904 w 2919832"/>
                  <a:gd name="connsiteY0-482" fmla="*/ 2128629 h 3256491"/>
                  <a:gd name="connsiteX1-483" fmla="*/ 2916291 w 2919832"/>
                  <a:gd name="connsiteY1-484" fmla="*/ 1511147 h 3256491"/>
                  <a:gd name="connsiteX2-485" fmla="*/ 2917282 w 2919832"/>
                  <a:gd name="connsiteY2-486" fmla="*/ 1003639 h 3256491"/>
                  <a:gd name="connsiteX3-487" fmla="*/ 2732497 w 2919832"/>
                  <a:gd name="connsiteY3-488" fmla="*/ 678669 h 3256491"/>
                  <a:gd name="connsiteX4-489" fmla="*/ 1656528 w 2919832"/>
                  <a:gd name="connsiteY4-490" fmla="*/ 57226 h 3256491"/>
                  <a:gd name="connsiteX5-491" fmla="*/ 1263584 w 2919832"/>
                  <a:gd name="connsiteY5-492" fmla="*/ 56596 h 3256491"/>
                  <a:gd name="connsiteX6-493" fmla="*/ 196217 w 2919832"/>
                  <a:gd name="connsiteY6-494" fmla="*/ 672502 h 3256491"/>
                  <a:gd name="connsiteX7-495" fmla="*/ 578 w 2919832"/>
                  <a:gd name="connsiteY7-496" fmla="*/ 992610 h 3256491"/>
                  <a:gd name="connsiteX8-497" fmla="*/ 5667 w 2919832"/>
                  <a:gd name="connsiteY8-498" fmla="*/ 2266468 h 3256491"/>
                  <a:gd name="connsiteX9-499" fmla="*/ 210088 w 2919832"/>
                  <a:gd name="connsiteY9-500" fmla="*/ 2588961 h 3256491"/>
                  <a:gd name="connsiteX10-501" fmla="*/ 654959 w 2919832"/>
                  <a:gd name="connsiteY10-502" fmla="*/ 2851899 h 3256491"/>
                  <a:gd name="connsiteX11-503" fmla="*/ 1263809 w 2919832"/>
                  <a:gd name="connsiteY11-504" fmla="*/ 3200771 h 3256491"/>
                  <a:gd name="connsiteX12-505" fmla="*/ 1665806 w 2919832"/>
                  <a:gd name="connsiteY12-506" fmla="*/ 3196765 h 3256491"/>
                  <a:gd name="connsiteX13-507" fmla="*/ 2792666 w 2919832"/>
                  <a:gd name="connsiteY13-508" fmla="*/ 2546466 h 3256491"/>
                  <a:gd name="connsiteX14-509" fmla="*/ 2918904 w 2919832"/>
                  <a:gd name="connsiteY14-510" fmla="*/ 2128674 h 3256491"/>
                  <a:gd name="connsiteX15-511" fmla="*/ 2918904 w 2919832"/>
                  <a:gd name="connsiteY15-512" fmla="*/ 2128629 h 3256491"/>
                  <a:gd name="connsiteX16-513" fmla="*/ 607896 w 2919832"/>
                  <a:gd name="connsiteY16-514" fmla="*/ 1713088 h 3256491"/>
                  <a:gd name="connsiteX17-515" fmla="*/ 612760 w 2919832"/>
                  <a:gd name="connsiteY17-516" fmla="*/ 1716419 h 3256491"/>
                  <a:gd name="connsiteX18-517" fmla="*/ 607896 w 2919832"/>
                  <a:gd name="connsiteY18-518" fmla="*/ 1713088 h 3256491"/>
                  <a:gd name="connsiteX19-519" fmla="*/ 732107 w 2919832"/>
                  <a:gd name="connsiteY19-520" fmla="*/ 1493141 h 3256491"/>
                  <a:gd name="connsiteX20-521" fmla="*/ 724946 w 2919832"/>
                  <a:gd name="connsiteY20-522" fmla="*/ 1509166 h 3256491"/>
                  <a:gd name="connsiteX21-523" fmla="*/ 732107 w 2919832"/>
                  <a:gd name="connsiteY21-524" fmla="*/ 1493141 h 3256491"/>
                  <a:gd name="connsiteX22-525" fmla="*/ 1382345 w 2919832"/>
                  <a:gd name="connsiteY22-526" fmla="*/ 2673726 h 3256491"/>
                  <a:gd name="connsiteX23-527" fmla="*/ 1495838 w 2919832"/>
                  <a:gd name="connsiteY23-528" fmla="*/ 2707488 h 3256491"/>
                  <a:gd name="connsiteX24-529" fmla="*/ 1382345 w 2919832"/>
                  <a:gd name="connsiteY24-530" fmla="*/ 2673726 h 3256491"/>
                  <a:gd name="connsiteX25-531" fmla="*/ 1382345 w 2919832"/>
                  <a:gd name="connsiteY25-532" fmla="*/ 2673726 h 3256491"/>
                  <a:gd name="connsiteX26-533" fmla="*/ 1649232 w 2919832"/>
                  <a:gd name="connsiteY26-534" fmla="*/ 668946 h 3256491"/>
                  <a:gd name="connsiteX27-535" fmla="*/ 1649412 w 2919832"/>
                  <a:gd name="connsiteY27-536" fmla="*/ 525121 h 3256491"/>
                  <a:gd name="connsiteX28-537" fmla="*/ 1649052 w 2919832"/>
                  <a:gd name="connsiteY28-538" fmla="*/ 391559 h 3256491"/>
                  <a:gd name="connsiteX29-539" fmla="*/ 1649457 w 2919832"/>
                  <a:gd name="connsiteY29-540" fmla="*/ 525121 h 3256491"/>
                  <a:gd name="connsiteX30-541" fmla="*/ 1649277 w 2919832"/>
                  <a:gd name="connsiteY30-542" fmla="*/ 668946 h 3256491"/>
                  <a:gd name="connsiteX31-543" fmla="*/ 1649232 w 2919832"/>
                  <a:gd name="connsiteY31-544" fmla="*/ 668946 h 3256491"/>
                  <a:gd name="connsiteX32-545" fmla="*/ 1122484 w 2919832"/>
                  <a:gd name="connsiteY32-546" fmla="*/ 1271168 h 3256491"/>
                  <a:gd name="connsiteX33-547" fmla="*/ 1126628 w 2919832"/>
                  <a:gd name="connsiteY33-548" fmla="*/ 1266756 h 3256491"/>
                  <a:gd name="connsiteX34-549" fmla="*/ 1122484 w 2919832"/>
                  <a:gd name="connsiteY34-550" fmla="*/ 1271168 h 3256491"/>
                  <a:gd name="connsiteX35-551" fmla="*/ 1129105 w 2919832"/>
                  <a:gd name="connsiteY35-552" fmla="*/ 1279406 h 3256491"/>
                  <a:gd name="connsiteX36-553" fmla="*/ 1128879 w 2919832"/>
                  <a:gd name="connsiteY36-554" fmla="*/ 1279586 h 3256491"/>
                  <a:gd name="connsiteX37-555" fmla="*/ 1129105 w 2919832"/>
                  <a:gd name="connsiteY37-556" fmla="*/ 1279406 h 3256491"/>
                  <a:gd name="connsiteX38-557" fmla="*/ 1126943 w 2919832"/>
                  <a:gd name="connsiteY38-558" fmla="*/ 1281431 h 3256491"/>
                  <a:gd name="connsiteX39-559" fmla="*/ 1126943 w 2919832"/>
                  <a:gd name="connsiteY39-560" fmla="*/ 1281431 h 3256491"/>
                  <a:gd name="connsiteX40-561" fmla="*/ 1126943 w 2919832"/>
                  <a:gd name="connsiteY40-562" fmla="*/ 1281431 h 3256491"/>
                  <a:gd name="connsiteX41-563" fmla="*/ 1126943 w 2919832"/>
                  <a:gd name="connsiteY41-564" fmla="*/ 1281431 h 3256491"/>
                  <a:gd name="connsiteX42-565" fmla="*/ 473687 w 2919832"/>
                  <a:gd name="connsiteY42-566" fmla="*/ 1478781 h 3256491"/>
                  <a:gd name="connsiteX43-567" fmla="*/ 470624 w 2919832"/>
                  <a:gd name="connsiteY43-568" fmla="*/ 1495572 h 3256491"/>
                  <a:gd name="connsiteX44-569" fmla="*/ 473687 w 2919832"/>
                  <a:gd name="connsiteY44-570" fmla="*/ 1478781 h 3256491"/>
                  <a:gd name="connsiteX45-571" fmla="*/ 470489 w 2919832"/>
                  <a:gd name="connsiteY45-572" fmla="*/ 1496697 h 3256491"/>
                  <a:gd name="connsiteX46-573" fmla="*/ 470084 w 2919832"/>
                  <a:gd name="connsiteY46-574" fmla="*/ 1506150 h 3256491"/>
                  <a:gd name="connsiteX47-575" fmla="*/ 470489 w 2919832"/>
                  <a:gd name="connsiteY47-576" fmla="*/ 1496697 h 3256491"/>
                  <a:gd name="connsiteX48-577" fmla="*/ 470129 w 2919832"/>
                  <a:gd name="connsiteY48-578" fmla="*/ 1506195 h 3256491"/>
                  <a:gd name="connsiteX49-579" fmla="*/ 552681 w 2919832"/>
                  <a:gd name="connsiteY49-580" fmla="*/ 1553282 h 3256491"/>
                  <a:gd name="connsiteX50-581" fmla="*/ 716569 w 2919832"/>
                  <a:gd name="connsiteY50-582" fmla="*/ 1522626 h 3256491"/>
                  <a:gd name="connsiteX51-583" fmla="*/ 552681 w 2919832"/>
                  <a:gd name="connsiteY51-584" fmla="*/ 1553327 h 3256491"/>
                  <a:gd name="connsiteX52-585" fmla="*/ 470129 w 2919832"/>
                  <a:gd name="connsiteY52-586" fmla="*/ 1506240 h 3256491"/>
                  <a:gd name="connsiteX53-587" fmla="*/ 470129 w 2919832"/>
                  <a:gd name="connsiteY53-588" fmla="*/ 1506195 h 3256491"/>
                  <a:gd name="connsiteX0-589" fmla="*/ 2918904 w 2919832"/>
                  <a:gd name="connsiteY0-590" fmla="*/ 2128629 h 3256491"/>
                  <a:gd name="connsiteX1-591" fmla="*/ 2916291 w 2919832"/>
                  <a:gd name="connsiteY1-592" fmla="*/ 1511147 h 3256491"/>
                  <a:gd name="connsiteX2-593" fmla="*/ 2917282 w 2919832"/>
                  <a:gd name="connsiteY2-594" fmla="*/ 1003639 h 3256491"/>
                  <a:gd name="connsiteX3-595" fmla="*/ 2732497 w 2919832"/>
                  <a:gd name="connsiteY3-596" fmla="*/ 678669 h 3256491"/>
                  <a:gd name="connsiteX4-597" fmla="*/ 1656528 w 2919832"/>
                  <a:gd name="connsiteY4-598" fmla="*/ 57226 h 3256491"/>
                  <a:gd name="connsiteX5-599" fmla="*/ 1263584 w 2919832"/>
                  <a:gd name="connsiteY5-600" fmla="*/ 56596 h 3256491"/>
                  <a:gd name="connsiteX6-601" fmla="*/ 196217 w 2919832"/>
                  <a:gd name="connsiteY6-602" fmla="*/ 672502 h 3256491"/>
                  <a:gd name="connsiteX7-603" fmla="*/ 578 w 2919832"/>
                  <a:gd name="connsiteY7-604" fmla="*/ 992610 h 3256491"/>
                  <a:gd name="connsiteX8-605" fmla="*/ 5667 w 2919832"/>
                  <a:gd name="connsiteY8-606" fmla="*/ 2266468 h 3256491"/>
                  <a:gd name="connsiteX9-607" fmla="*/ 210088 w 2919832"/>
                  <a:gd name="connsiteY9-608" fmla="*/ 2588961 h 3256491"/>
                  <a:gd name="connsiteX10-609" fmla="*/ 654959 w 2919832"/>
                  <a:gd name="connsiteY10-610" fmla="*/ 2851899 h 3256491"/>
                  <a:gd name="connsiteX11-611" fmla="*/ 1263809 w 2919832"/>
                  <a:gd name="connsiteY11-612" fmla="*/ 3200771 h 3256491"/>
                  <a:gd name="connsiteX12-613" fmla="*/ 1665806 w 2919832"/>
                  <a:gd name="connsiteY12-614" fmla="*/ 3196765 h 3256491"/>
                  <a:gd name="connsiteX13-615" fmla="*/ 2792666 w 2919832"/>
                  <a:gd name="connsiteY13-616" fmla="*/ 2546466 h 3256491"/>
                  <a:gd name="connsiteX14-617" fmla="*/ 2918904 w 2919832"/>
                  <a:gd name="connsiteY14-618" fmla="*/ 2128674 h 3256491"/>
                  <a:gd name="connsiteX15-619" fmla="*/ 2918904 w 2919832"/>
                  <a:gd name="connsiteY15-620" fmla="*/ 2128629 h 3256491"/>
                  <a:gd name="connsiteX16-621" fmla="*/ 607896 w 2919832"/>
                  <a:gd name="connsiteY16-622" fmla="*/ 1713088 h 3256491"/>
                  <a:gd name="connsiteX17-623" fmla="*/ 612760 w 2919832"/>
                  <a:gd name="connsiteY17-624" fmla="*/ 1716419 h 3256491"/>
                  <a:gd name="connsiteX18-625" fmla="*/ 607896 w 2919832"/>
                  <a:gd name="connsiteY18-626" fmla="*/ 1713088 h 3256491"/>
                  <a:gd name="connsiteX19-627" fmla="*/ 732107 w 2919832"/>
                  <a:gd name="connsiteY19-628" fmla="*/ 1493141 h 3256491"/>
                  <a:gd name="connsiteX20-629" fmla="*/ 724946 w 2919832"/>
                  <a:gd name="connsiteY20-630" fmla="*/ 1509166 h 3256491"/>
                  <a:gd name="connsiteX21-631" fmla="*/ 732107 w 2919832"/>
                  <a:gd name="connsiteY21-632" fmla="*/ 1493141 h 3256491"/>
                  <a:gd name="connsiteX22-633" fmla="*/ 1382345 w 2919832"/>
                  <a:gd name="connsiteY22-634" fmla="*/ 2673726 h 3256491"/>
                  <a:gd name="connsiteX23-635" fmla="*/ 1495838 w 2919832"/>
                  <a:gd name="connsiteY23-636" fmla="*/ 2707488 h 3256491"/>
                  <a:gd name="connsiteX24-637" fmla="*/ 1382345 w 2919832"/>
                  <a:gd name="connsiteY24-638" fmla="*/ 2673726 h 3256491"/>
                  <a:gd name="connsiteX25-639" fmla="*/ 1382345 w 2919832"/>
                  <a:gd name="connsiteY25-640" fmla="*/ 2673726 h 3256491"/>
                  <a:gd name="connsiteX26-641" fmla="*/ 1649232 w 2919832"/>
                  <a:gd name="connsiteY26-642" fmla="*/ 668946 h 3256491"/>
                  <a:gd name="connsiteX27-643" fmla="*/ 1649412 w 2919832"/>
                  <a:gd name="connsiteY27-644" fmla="*/ 525121 h 3256491"/>
                  <a:gd name="connsiteX28-645" fmla="*/ 1649052 w 2919832"/>
                  <a:gd name="connsiteY28-646" fmla="*/ 391559 h 3256491"/>
                  <a:gd name="connsiteX29-647" fmla="*/ 1649457 w 2919832"/>
                  <a:gd name="connsiteY29-648" fmla="*/ 525121 h 3256491"/>
                  <a:gd name="connsiteX30-649" fmla="*/ 1649277 w 2919832"/>
                  <a:gd name="connsiteY30-650" fmla="*/ 668946 h 3256491"/>
                  <a:gd name="connsiteX31-651" fmla="*/ 1649232 w 2919832"/>
                  <a:gd name="connsiteY31-652" fmla="*/ 668946 h 3256491"/>
                  <a:gd name="connsiteX32-653" fmla="*/ 1122484 w 2919832"/>
                  <a:gd name="connsiteY32-654" fmla="*/ 1271168 h 3256491"/>
                  <a:gd name="connsiteX33-655" fmla="*/ 1126628 w 2919832"/>
                  <a:gd name="connsiteY33-656" fmla="*/ 1266756 h 3256491"/>
                  <a:gd name="connsiteX34-657" fmla="*/ 1122484 w 2919832"/>
                  <a:gd name="connsiteY34-658" fmla="*/ 1271168 h 3256491"/>
                  <a:gd name="connsiteX35-659" fmla="*/ 1129105 w 2919832"/>
                  <a:gd name="connsiteY35-660" fmla="*/ 1279406 h 3256491"/>
                  <a:gd name="connsiteX36-661" fmla="*/ 1128879 w 2919832"/>
                  <a:gd name="connsiteY36-662" fmla="*/ 1279586 h 3256491"/>
                  <a:gd name="connsiteX37-663" fmla="*/ 1129105 w 2919832"/>
                  <a:gd name="connsiteY37-664" fmla="*/ 1279406 h 3256491"/>
                  <a:gd name="connsiteX38-665" fmla="*/ 1126943 w 2919832"/>
                  <a:gd name="connsiteY38-666" fmla="*/ 1281431 h 3256491"/>
                  <a:gd name="connsiteX39-667" fmla="*/ 1126943 w 2919832"/>
                  <a:gd name="connsiteY39-668" fmla="*/ 1281431 h 3256491"/>
                  <a:gd name="connsiteX40-669" fmla="*/ 1126943 w 2919832"/>
                  <a:gd name="connsiteY40-670" fmla="*/ 1281431 h 3256491"/>
                  <a:gd name="connsiteX41-671" fmla="*/ 473687 w 2919832"/>
                  <a:gd name="connsiteY41-672" fmla="*/ 1478781 h 3256491"/>
                  <a:gd name="connsiteX42-673" fmla="*/ 470624 w 2919832"/>
                  <a:gd name="connsiteY42-674" fmla="*/ 1495572 h 3256491"/>
                  <a:gd name="connsiteX43-675" fmla="*/ 473687 w 2919832"/>
                  <a:gd name="connsiteY43-676" fmla="*/ 1478781 h 3256491"/>
                  <a:gd name="connsiteX44-677" fmla="*/ 470489 w 2919832"/>
                  <a:gd name="connsiteY44-678" fmla="*/ 1496697 h 3256491"/>
                  <a:gd name="connsiteX45-679" fmla="*/ 470084 w 2919832"/>
                  <a:gd name="connsiteY45-680" fmla="*/ 1506150 h 3256491"/>
                  <a:gd name="connsiteX46-681" fmla="*/ 470489 w 2919832"/>
                  <a:gd name="connsiteY46-682" fmla="*/ 1496697 h 3256491"/>
                  <a:gd name="connsiteX47-683" fmla="*/ 470129 w 2919832"/>
                  <a:gd name="connsiteY47-684" fmla="*/ 1506195 h 3256491"/>
                  <a:gd name="connsiteX48-685" fmla="*/ 552681 w 2919832"/>
                  <a:gd name="connsiteY48-686" fmla="*/ 1553282 h 3256491"/>
                  <a:gd name="connsiteX49-687" fmla="*/ 716569 w 2919832"/>
                  <a:gd name="connsiteY49-688" fmla="*/ 1522626 h 3256491"/>
                  <a:gd name="connsiteX50-689" fmla="*/ 552681 w 2919832"/>
                  <a:gd name="connsiteY50-690" fmla="*/ 1553327 h 3256491"/>
                  <a:gd name="connsiteX51-691" fmla="*/ 470129 w 2919832"/>
                  <a:gd name="connsiteY51-692" fmla="*/ 1506240 h 3256491"/>
                  <a:gd name="connsiteX52-693" fmla="*/ 470129 w 2919832"/>
                  <a:gd name="connsiteY52-694" fmla="*/ 1506195 h 3256491"/>
                  <a:gd name="connsiteX0-695" fmla="*/ 2918904 w 2919832"/>
                  <a:gd name="connsiteY0-696" fmla="*/ 2128629 h 3256491"/>
                  <a:gd name="connsiteX1-697" fmla="*/ 2916291 w 2919832"/>
                  <a:gd name="connsiteY1-698" fmla="*/ 1511147 h 3256491"/>
                  <a:gd name="connsiteX2-699" fmla="*/ 2917282 w 2919832"/>
                  <a:gd name="connsiteY2-700" fmla="*/ 1003639 h 3256491"/>
                  <a:gd name="connsiteX3-701" fmla="*/ 2732497 w 2919832"/>
                  <a:gd name="connsiteY3-702" fmla="*/ 678669 h 3256491"/>
                  <a:gd name="connsiteX4-703" fmla="*/ 1656528 w 2919832"/>
                  <a:gd name="connsiteY4-704" fmla="*/ 57226 h 3256491"/>
                  <a:gd name="connsiteX5-705" fmla="*/ 1263584 w 2919832"/>
                  <a:gd name="connsiteY5-706" fmla="*/ 56596 h 3256491"/>
                  <a:gd name="connsiteX6-707" fmla="*/ 196217 w 2919832"/>
                  <a:gd name="connsiteY6-708" fmla="*/ 672502 h 3256491"/>
                  <a:gd name="connsiteX7-709" fmla="*/ 578 w 2919832"/>
                  <a:gd name="connsiteY7-710" fmla="*/ 992610 h 3256491"/>
                  <a:gd name="connsiteX8-711" fmla="*/ 5667 w 2919832"/>
                  <a:gd name="connsiteY8-712" fmla="*/ 2266468 h 3256491"/>
                  <a:gd name="connsiteX9-713" fmla="*/ 210088 w 2919832"/>
                  <a:gd name="connsiteY9-714" fmla="*/ 2588961 h 3256491"/>
                  <a:gd name="connsiteX10-715" fmla="*/ 654959 w 2919832"/>
                  <a:gd name="connsiteY10-716" fmla="*/ 2851899 h 3256491"/>
                  <a:gd name="connsiteX11-717" fmla="*/ 1263809 w 2919832"/>
                  <a:gd name="connsiteY11-718" fmla="*/ 3200771 h 3256491"/>
                  <a:gd name="connsiteX12-719" fmla="*/ 1665806 w 2919832"/>
                  <a:gd name="connsiteY12-720" fmla="*/ 3196765 h 3256491"/>
                  <a:gd name="connsiteX13-721" fmla="*/ 2792666 w 2919832"/>
                  <a:gd name="connsiteY13-722" fmla="*/ 2546466 h 3256491"/>
                  <a:gd name="connsiteX14-723" fmla="*/ 2918904 w 2919832"/>
                  <a:gd name="connsiteY14-724" fmla="*/ 2128674 h 3256491"/>
                  <a:gd name="connsiteX15-725" fmla="*/ 2918904 w 2919832"/>
                  <a:gd name="connsiteY15-726" fmla="*/ 2128629 h 3256491"/>
                  <a:gd name="connsiteX16-727" fmla="*/ 607896 w 2919832"/>
                  <a:gd name="connsiteY16-728" fmla="*/ 1713088 h 3256491"/>
                  <a:gd name="connsiteX17-729" fmla="*/ 612760 w 2919832"/>
                  <a:gd name="connsiteY17-730" fmla="*/ 1716419 h 3256491"/>
                  <a:gd name="connsiteX18-731" fmla="*/ 607896 w 2919832"/>
                  <a:gd name="connsiteY18-732" fmla="*/ 1713088 h 3256491"/>
                  <a:gd name="connsiteX19-733" fmla="*/ 732107 w 2919832"/>
                  <a:gd name="connsiteY19-734" fmla="*/ 1493141 h 3256491"/>
                  <a:gd name="connsiteX20-735" fmla="*/ 724946 w 2919832"/>
                  <a:gd name="connsiteY20-736" fmla="*/ 1509166 h 3256491"/>
                  <a:gd name="connsiteX21-737" fmla="*/ 732107 w 2919832"/>
                  <a:gd name="connsiteY21-738" fmla="*/ 1493141 h 3256491"/>
                  <a:gd name="connsiteX22-739" fmla="*/ 1382345 w 2919832"/>
                  <a:gd name="connsiteY22-740" fmla="*/ 2673726 h 3256491"/>
                  <a:gd name="connsiteX23-741" fmla="*/ 1495838 w 2919832"/>
                  <a:gd name="connsiteY23-742" fmla="*/ 2707488 h 3256491"/>
                  <a:gd name="connsiteX24-743" fmla="*/ 1382345 w 2919832"/>
                  <a:gd name="connsiteY24-744" fmla="*/ 2673726 h 3256491"/>
                  <a:gd name="connsiteX25-745" fmla="*/ 1382345 w 2919832"/>
                  <a:gd name="connsiteY25-746" fmla="*/ 2673726 h 3256491"/>
                  <a:gd name="connsiteX26-747" fmla="*/ 1649232 w 2919832"/>
                  <a:gd name="connsiteY26-748" fmla="*/ 668946 h 3256491"/>
                  <a:gd name="connsiteX27-749" fmla="*/ 1649412 w 2919832"/>
                  <a:gd name="connsiteY27-750" fmla="*/ 525121 h 3256491"/>
                  <a:gd name="connsiteX28-751" fmla="*/ 1649457 w 2919832"/>
                  <a:gd name="connsiteY28-752" fmla="*/ 525121 h 3256491"/>
                  <a:gd name="connsiteX29-753" fmla="*/ 1649277 w 2919832"/>
                  <a:gd name="connsiteY29-754" fmla="*/ 668946 h 3256491"/>
                  <a:gd name="connsiteX30-755" fmla="*/ 1649232 w 2919832"/>
                  <a:gd name="connsiteY30-756" fmla="*/ 668946 h 3256491"/>
                  <a:gd name="connsiteX31-757" fmla="*/ 1122484 w 2919832"/>
                  <a:gd name="connsiteY31-758" fmla="*/ 1271168 h 3256491"/>
                  <a:gd name="connsiteX32-759" fmla="*/ 1126628 w 2919832"/>
                  <a:gd name="connsiteY32-760" fmla="*/ 1266756 h 3256491"/>
                  <a:gd name="connsiteX33-761" fmla="*/ 1122484 w 2919832"/>
                  <a:gd name="connsiteY33-762" fmla="*/ 1271168 h 3256491"/>
                  <a:gd name="connsiteX34-763" fmla="*/ 1129105 w 2919832"/>
                  <a:gd name="connsiteY34-764" fmla="*/ 1279406 h 3256491"/>
                  <a:gd name="connsiteX35-765" fmla="*/ 1128879 w 2919832"/>
                  <a:gd name="connsiteY35-766" fmla="*/ 1279586 h 3256491"/>
                  <a:gd name="connsiteX36-767" fmla="*/ 1129105 w 2919832"/>
                  <a:gd name="connsiteY36-768" fmla="*/ 1279406 h 3256491"/>
                  <a:gd name="connsiteX37-769" fmla="*/ 1126943 w 2919832"/>
                  <a:gd name="connsiteY37-770" fmla="*/ 1281431 h 3256491"/>
                  <a:gd name="connsiteX38-771" fmla="*/ 1126943 w 2919832"/>
                  <a:gd name="connsiteY38-772" fmla="*/ 1281431 h 3256491"/>
                  <a:gd name="connsiteX39-773" fmla="*/ 1126943 w 2919832"/>
                  <a:gd name="connsiteY39-774" fmla="*/ 1281431 h 3256491"/>
                  <a:gd name="connsiteX40-775" fmla="*/ 473687 w 2919832"/>
                  <a:gd name="connsiteY40-776" fmla="*/ 1478781 h 3256491"/>
                  <a:gd name="connsiteX41-777" fmla="*/ 470624 w 2919832"/>
                  <a:gd name="connsiteY41-778" fmla="*/ 1495572 h 3256491"/>
                  <a:gd name="connsiteX42-779" fmla="*/ 473687 w 2919832"/>
                  <a:gd name="connsiteY42-780" fmla="*/ 1478781 h 3256491"/>
                  <a:gd name="connsiteX43-781" fmla="*/ 470489 w 2919832"/>
                  <a:gd name="connsiteY43-782" fmla="*/ 1496697 h 3256491"/>
                  <a:gd name="connsiteX44-783" fmla="*/ 470084 w 2919832"/>
                  <a:gd name="connsiteY44-784" fmla="*/ 1506150 h 3256491"/>
                  <a:gd name="connsiteX45-785" fmla="*/ 470489 w 2919832"/>
                  <a:gd name="connsiteY45-786" fmla="*/ 1496697 h 3256491"/>
                  <a:gd name="connsiteX46-787" fmla="*/ 470129 w 2919832"/>
                  <a:gd name="connsiteY46-788" fmla="*/ 1506195 h 3256491"/>
                  <a:gd name="connsiteX47-789" fmla="*/ 552681 w 2919832"/>
                  <a:gd name="connsiteY47-790" fmla="*/ 1553282 h 3256491"/>
                  <a:gd name="connsiteX48-791" fmla="*/ 716569 w 2919832"/>
                  <a:gd name="connsiteY48-792" fmla="*/ 1522626 h 3256491"/>
                  <a:gd name="connsiteX49-793" fmla="*/ 552681 w 2919832"/>
                  <a:gd name="connsiteY49-794" fmla="*/ 1553327 h 3256491"/>
                  <a:gd name="connsiteX50-795" fmla="*/ 470129 w 2919832"/>
                  <a:gd name="connsiteY50-796" fmla="*/ 1506240 h 3256491"/>
                  <a:gd name="connsiteX51-797" fmla="*/ 470129 w 2919832"/>
                  <a:gd name="connsiteY51-798" fmla="*/ 1506195 h 3256491"/>
                  <a:gd name="connsiteX0-799" fmla="*/ 2918904 w 2919832"/>
                  <a:gd name="connsiteY0-800" fmla="*/ 2128629 h 3256491"/>
                  <a:gd name="connsiteX1-801" fmla="*/ 2916291 w 2919832"/>
                  <a:gd name="connsiteY1-802" fmla="*/ 1511147 h 3256491"/>
                  <a:gd name="connsiteX2-803" fmla="*/ 2917282 w 2919832"/>
                  <a:gd name="connsiteY2-804" fmla="*/ 1003639 h 3256491"/>
                  <a:gd name="connsiteX3-805" fmla="*/ 2732497 w 2919832"/>
                  <a:gd name="connsiteY3-806" fmla="*/ 678669 h 3256491"/>
                  <a:gd name="connsiteX4-807" fmla="*/ 1656528 w 2919832"/>
                  <a:gd name="connsiteY4-808" fmla="*/ 57226 h 3256491"/>
                  <a:gd name="connsiteX5-809" fmla="*/ 1263584 w 2919832"/>
                  <a:gd name="connsiteY5-810" fmla="*/ 56596 h 3256491"/>
                  <a:gd name="connsiteX6-811" fmla="*/ 196217 w 2919832"/>
                  <a:gd name="connsiteY6-812" fmla="*/ 672502 h 3256491"/>
                  <a:gd name="connsiteX7-813" fmla="*/ 578 w 2919832"/>
                  <a:gd name="connsiteY7-814" fmla="*/ 992610 h 3256491"/>
                  <a:gd name="connsiteX8-815" fmla="*/ 5667 w 2919832"/>
                  <a:gd name="connsiteY8-816" fmla="*/ 2266468 h 3256491"/>
                  <a:gd name="connsiteX9-817" fmla="*/ 210088 w 2919832"/>
                  <a:gd name="connsiteY9-818" fmla="*/ 2588961 h 3256491"/>
                  <a:gd name="connsiteX10-819" fmla="*/ 654959 w 2919832"/>
                  <a:gd name="connsiteY10-820" fmla="*/ 2851899 h 3256491"/>
                  <a:gd name="connsiteX11-821" fmla="*/ 1263809 w 2919832"/>
                  <a:gd name="connsiteY11-822" fmla="*/ 3200771 h 3256491"/>
                  <a:gd name="connsiteX12-823" fmla="*/ 1665806 w 2919832"/>
                  <a:gd name="connsiteY12-824" fmla="*/ 3196765 h 3256491"/>
                  <a:gd name="connsiteX13-825" fmla="*/ 2792666 w 2919832"/>
                  <a:gd name="connsiteY13-826" fmla="*/ 2546466 h 3256491"/>
                  <a:gd name="connsiteX14-827" fmla="*/ 2918904 w 2919832"/>
                  <a:gd name="connsiteY14-828" fmla="*/ 2128674 h 3256491"/>
                  <a:gd name="connsiteX15-829" fmla="*/ 2918904 w 2919832"/>
                  <a:gd name="connsiteY15-830" fmla="*/ 2128629 h 3256491"/>
                  <a:gd name="connsiteX16-831" fmla="*/ 607896 w 2919832"/>
                  <a:gd name="connsiteY16-832" fmla="*/ 1713088 h 3256491"/>
                  <a:gd name="connsiteX17-833" fmla="*/ 612760 w 2919832"/>
                  <a:gd name="connsiteY17-834" fmla="*/ 1716419 h 3256491"/>
                  <a:gd name="connsiteX18-835" fmla="*/ 607896 w 2919832"/>
                  <a:gd name="connsiteY18-836" fmla="*/ 1713088 h 3256491"/>
                  <a:gd name="connsiteX19-837" fmla="*/ 732107 w 2919832"/>
                  <a:gd name="connsiteY19-838" fmla="*/ 1493141 h 3256491"/>
                  <a:gd name="connsiteX20-839" fmla="*/ 724946 w 2919832"/>
                  <a:gd name="connsiteY20-840" fmla="*/ 1509166 h 3256491"/>
                  <a:gd name="connsiteX21-841" fmla="*/ 732107 w 2919832"/>
                  <a:gd name="connsiteY21-842" fmla="*/ 1493141 h 3256491"/>
                  <a:gd name="connsiteX22-843" fmla="*/ 1382345 w 2919832"/>
                  <a:gd name="connsiteY22-844" fmla="*/ 2673726 h 3256491"/>
                  <a:gd name="connsiteX23-845" fmla="*/ 1495838 w 2919832"/>
                  <a:gd name="connsiteY23-846" fmla="*/ 2707488 h 3256491"/>
                  <a:gd name="connsiteX24-847" fmla="*/ 1382345 w 2919832"/>
                  <a:gd name="connsiteY24-848" fmla="*/ 2673726 h 3256491"/>
                  <a:gd name="connsiteX25-849" fmla="*/ 1382345 w 2919832"/>
                  <a:gd name="connsiteY25-850" fmla="*/ 2673726 h 3256491"/>
                  <a:gd name="connsiteX26-851" fmla="*/ 1649232 w 2919832"/>
                  <a:gd name="connsiteY26-852" fmla="*/ 668946 h 3256491"/>
                  <a:gd name="connsiteX27-853" fmla="*/ 1649412 w 2919832"/>
                  <a:gd name="connsiteY27-854" fmla="*/ 525121 h 3256491"/>
                  <a:gd name="connsiteX28-855" fmla="*/ 1649277 w 2919832"/>
                  <a:gd name="connsiteY28-856" fmla="*/ 668946 h 3256491"/>
                  <a:gd name="connsiteX29-857" fmla="*/ 1649232 w 2919832"/>
                  <a:gd name="connsiteY29-858" fmla="*/ 668946 h 3256491"/>
                  <a:gd name="connsiteX30-859" fmla="*/ 1122484 w 2919832"/>
                  <a:gd name="connsiteY30-860" fmla="*/ 1271168 h 3256491"/>
                  <a:gd name="connsiteX31-861" fmla="*/ 1126628 w 2919832"/>
                  <a:gd name="connsiteY31-862" fmla="*/ 1266756 h 3256491"/>
                  <a:gd name="connsiteX32-863" fmla="*/ 1122484 w 2919832"/>
                  <a:gd name="connsiteY32-864" fmla="*/ 1271168 h 3256491"/>
                  <a:gd name="connsiteX33-865" fmla="*/ 1129105 w 2919832"/>
                  <a:gd name="connsiteY33-866" fmla="*/ 1279406 h 3256491"/>
                  <a:gd name="connsiteX34-867" fmla="*/ 1128879 w 2919832"/>
                  <a:gd name="connsiteY34-868" fmla="*/ 1279586 h 3256491"/>
                  <a:gd name="connsiteX35-869" fmla="*/ 1129105 w 2919832"/>
                  <a:gd name="connsiteY35-870" fmla="*/ 1279406 h 3256491"/>
                  <a:gd name="connsiteX36-871" fmla="*/ 1126943 w 2919832"/>
                  <a:gd name="connsiteY36-872" fmla="*/ 1281431 h 3256491"/>
                  <a:gd name="connsiteX37-873" fmla="*/ 1126943 w 2919832"/>
                  <a:gd name="connsiteY37-874" fmla="*/ 1281431 h 3256491"/>
                  <a:gd name="connsiteX38-875" fmla="*/ 1126943 w 2919832"/>
                  <a:gd name="connsiteY38-876" fmla="*/ 1281431 h 3256491"/>
                  <a:gd name="connsiteX39-877" fmla="*/ 473687 w 2919832"/>
                  <a:gd name="connsiteY39-878" fmla="*/ 1478781 h 3256491"/>
                  <a:gd name="connsiteX40-879" fmla="*/ 470624 w 2919832"/>
                  <a:gd name="connsiteY40-880" fmla="*/ 1495572 h 3256491"/>
                  <a:gd name="connsiteX41-881" fmla="*/ 473687 w 2919832"/>
                  <a:gd name="connsiteY41-882" fmla="*/ 1478781 h 3256491"/>
                  <a:gd name="connsiteX42-883" fmla="*/ 470489 w 2919832"/>
                  <a:gd name="connsiteY42-884" fmla="*/ 1496697 h 3256491"/>
                  <a:gd name="connsiteX43-885" fmla="*/ 470084 w 2919832"/>
                  <a:gd name="connsiteY43-886" fmla="*/ 1506150 h 3256491"/>
                  <a:gd name="connsiteX44-887" fmla="*/ 470489 w 2919832"/>
                  <a:gd name="connsiteY44-888" fmla="*/ 1496697 h 3256491"/>
                  <a:gd name="connsiteX45-889" fmla="*/ 470129 w 2919832"/>
                  <a:gd name="connsiteY45-890" fmla="*/ 1506195 h 3256491"/>
                  <a:gd name="connsiteX46-891" fmla="*/ 552681 w 2919832"/>
                  <a:gd name="connsiteY46-892" fmla="*/ 1553282 h 3256491"/>
                  <a:gd name="connsiteX47-893" fmla="*/ 716569 w 2919832"/>
                  <a:gd name="connsiteY47-894" fmla="*/ 1522626 h 3256491"/>
                  <a:gd name="connsiteX48-895" fmla="*/ 552681 w 2919832"/>
                  <a:gd name="connsiteY48-896" fmla="*/ 1553327 h 3256491"/>
                  <a:gd name="connsiteX49-897" fmla="*/ 470129 w 2919832"/>
                  <a:gd name="connsiteY49-898" fmla="*/ 1506240 h 3256491"/>
                  <a:gd name="connsiteX50-899" fmla="*/ 470129 w 2919832"/>
                  <a:gd name="connsiteY50-900" fmla="*/ 1506195 h 3256491"/>
                  <a:gd name="connsiteX0-901" fmla="*/ 2918904 w 2919832"/>
                  <a:gd name="connsiteY0-902" fmla="*/ 2128629 h 3256491"/>
                  <a:gd name="connsiteX1-903" fmla="*/ 2916291 w 2919832"/>
                  <a:gd name="connsiteY1-904" fmla="*/ 1511147 h 3256491"/>
                  <a:gd name="connsiteX2-905" fmla="*/ 2917282 w 2919832"/>
                  <a:gd name="connsiteY2-906" fmla="*/ 1003639 h 3256491"/>
                  <a:gd name="connsiteX3-907" fmla="*/ 2732497 w 2919832"/>
                  <a:gd name="connsiteY3-908" fmla="*/ 678669 h 3256491"/>
                  <a:gd name="connsiteX4-909" fmla="*/ 1656528 w 2919832"/>
                  <a:gd name="connsiteY4-910" fmla="*/ 57226 h 3256491"/>
                  <a:gd name="connsiteX5-911" fmla="*/ 1263584 w 2919832"/>
                  <a:gd name="connsiteY5-912" fmla="*/ 56596 h 3256491"/>
                  <a:gd name="connsiteX6-913" fmla="*/ 196217 w 2919832"/>
                  <a:gd name="connsiteY6-914" fmla="*/ 672502 h 3256491"/>
                  <a:gd name="connsiteX7-915" fmla="*/ 578 w 2919832"/>
                  <a:gd name="connsiteY7-916" fmla="*/ 992610 h 3256491"/>
                  <a:gd name="connsiteX8-917" fmla="*/ 5667 w 2919832"/>
                  <a:gd name="connsiteY8-918" fmla="*/ 2266468 h 3256491"/>
                  <a:gd name="connsiteX9-919" fmla="*/ 210088 w 2919832"/>
                  <a:gd name="connsiteY9-920" fmla="*/ 2588961 h 3256491"/>
                  <a:gd name="connsiteX10-921" fmla="*/ 654959 w 2919832"/>
                  <a:gd name="connsiteY10-922" fmla="*/ 2851899 h 3256491"/>
                  <a:gd name="connsiteX11-923" fmla="*/ 1263809 w 2919832"/>
                  <a:gd name="connsiteY11-924" fmla="*/ 3200771 h 3256491"/>
                  <a:gd name="connsiteX12-925" fmla="*/ 1665806 w 2919832"/>
                  <a:gd name="connsiteY12-926" fmla="*/ 3196765 h 3256491"/>
                  <a:gd name="connsiteX13-927" fmla="*/ 2792666 w 2919832"/>
                  <a:gd name="connsiteY13-928" fmla="*/ 2546466 h 3256491"/>
                  <a:gd name="connsiteX14-929" fmla="*/ 2918904 w 2919832"/>
                  <a:gd name="connsiteY14-930" fmla="*/ 2128674 h 3256491"/>
                  <a:gd name="connsiteX15-931" fmla="*/ 2918904 w 2919832"/>
                  <a:gd name="connsiteY15-932" fmla="*/ 2128629 h 3256491"/>
                  <a:gd name="connsiteX16-933" fmla="*/ 607896 w 2919832"/>
                  <a:gd name="connsiteY16-934" fmla="*/ 1713088 h 3256491"/>
                  <a:gd name="connsiteX17-935" fmla="*/ 612760 w 2919832"/>
                  <a:gd name="connsiteY17-936" fmla="*/ 1716419 h 3256491"/>
                  <a:gd name="connsiteX18-937" fmla="*/ 607896 w 2919832"/>
                  <a:gd name="connsiteY18-938" fmla="*/ 1713088 h 3256491"/>
                  <a:gd name="connsiteX19-939" fmla="*/ 732107 w 2919832"/>
                  <a:gd name="connsiteY19-940" fmla="*/ 1493141 h 3256491"/>
                  <a:gd name="connsiteX20-941" fmla="*/ 724946 w 2919832"/>
                  <a:gd name="connsiteY20-942" fmla="*/ 1509166 h 3256491"/>
                  <a:gd name="connsiteX21-943" fmla="*/ 732107 w 2919832"/>
                  <a:gd name="connsiteY21-944" fmla="*/ 1493141 h 3256491"/>
                  <a:gd name="connsiteX22-945" fmla="*/ 1382345 w 2919832"/>
                  <a:gd name="connsiteY22-946" fmla="*/ 2673726 h 3256491"/>
                  <a:gd name="connsiteX23-947" fmla="*/ 1495838 w 2919832"/>
                  <a:gd name="connsiteY23-948" fmla="*/ 2707488 h 3256491"/>
                  <a:gd name="connsiteX24-949" fmla="*/ 1382345 w 2919832"/>
                  <a:gd name="connsiteY24-950" fmla="*/ 2673726 h 3256491"/>
                  <a:gd name="connsiteX25-951" fmla="*/ 1382345 w 2919832"/>
                  <a:gd name="connsiteY25-952" fmla="*/ 2673726 h 3256491"/>
                  <a:gd name="connsiteX26-953" fmla="*/ 1649277 w 2919832"/>
                  <a:gd name="connsiteY26-954" fmla="*/ 668946 h 3256491"/>
                  <a:gd name="connsiteX27-955" fmla="*/ 1649412 w 2919832"/>
                  <a:gd name="connsiteY27-956" fmla="*/ 525121 h 3256491"/>
                  <a:gd name="connsiteX28-957" fmla="*/ 1649277 w 2919832"/>
                  <a:gd name="connsiteY28-958" fmla="*/ 668946 h 3256491"/>
                  <a:gd name="connsiteX29-959" fmla="*/ 1122484 w 2919832"/>
                  <a:gd name="connsiteY29-960" fmla="*/ 1271168 h 3256491"/>
                  <a:gd name="connsiteX30-961" fmla="*/ 1126628 w 2919832"/>
                  <a:gd name="connsiteY30-962" fmla="*/ 1266756 h 3256491"/>
                  <a:gd name="connsiteX31-963" fmla="*/ 1122484 w 2919832"/>
                  <a:gd name="connsiteY31-964" fmla="*/ 1271168 h 3256491"/>
                  <a:gd name="connsiteX32-965" fmla="*/ 1129105 w 2919832"/>
                  <a:gd name="connsiteY32-966" fmla="*/ 1279406 h 3256491"/>
                  <a:gd name="connsiteX33-967" fmla="*/ 1128879 w 2919832"/>
                  <a:gd name="connsiteY33-968" fmla="*/ 1279586 h 3256491"/>
                  <a:gd name="connsiteX34-969" fmla="*/ 1129105 w 2919832"/>
                  <a:gd name="connsiteY34-970" fmla="*/ 1279406 h 3256491"/>
                  <a:gd name="connsiteX35-971" fmla="*/ 1126943 w 2919832"/>
                  <a:gd name="connsiteY35-972" fmla="*/ 1281431 h 3256491"/>
                  <a:gd name="connsiteX36-973" fmla="*/ 1126943 w 2919832"/>
                  <a:gd name="connsiteY36-974" fmla="*/ 1281431 h 3256491"/>
                  <a:gd name="connsiteX37-975" fmla="*/ 1126943 w 2919832"/>
                  <a:gd name="connsiteY37-976" fmla="*/ 1281431 h 3256491"/>
                  <a:gd name="connsiteX38-977" fmla="*/ 473687 w 2919832"/>
                  <a:gd name="connsiteY38-978" fmla="*/ 1478781 h 3256491"/>
                  <a:gd name="connsiteX39-979" fmla="*/ 470624 w 2919832"/>
                  <a:gd name="connsiteY39-980" fmla="*/ 1495572 h 3256491"/>
                  <a:gd name="connsiteX40-981" fmla="*/ 473687 w 2919832"/>
                  <a:gd name="connsiteY40-982" fmla="*/ 1478781 h 3256491"/>
                  <a:gd name="connsiteX41-983" fmla="*/ 470489 w 2919832"/>
                  <a:gd name="connsiteY41-984" fmla="*/ 1496697 h 3256491"/>
                  <a:gd name="connsiteX42-985" fmla="*/ 470084 w 2919832"/>
                  <a:gd name="connsiteY42-986" fmla="*/ 1506150 h 3256491"/>
                  <a:gd name="connsiteX43-987" fmla="*/ 470489 w 2919832"/>
                  <a:gd name="connsiteY43-988" fmla="*/ 1496697 h 3256491"/>
                  <a:gd name="connsiteX44-989" fmla="*/ 470129 w 2919832"/>
                  <a:gd name="connsiteY44-990" fmla="*/ 1506195 h 3256491"/>
                  <a:gd name="connsiteX45-991" fmla="*/ 552681 w 2919832"/>
                  <a:gd name="connsiteY45-992" fmla="*/ 1553282 h 3256491"/>
                  <a:gd name="connsiteX46-993" fmla="*/ 716569 w 2919832"/>
                  <a:gd name="connsiteY46-994" fmla="*/ 1522626 h 3256491"/>
                  <a:gd name="connsiteX47-995" fmla="*/ 552681 w 2919832"/>
                  <a:gd name="connsiteY47-996" fmla="*/ 1553327 h 3256491"/>
                  <a:gd name="connsiteX48-997" fmla="*/ 470129 w 2919832"/>
                  <a:gd name="connsiteY48-998" fmla="*/ 1506240 h 3256491"/>
                  <a:gd name="connsiteX49-999" fmla="*/ 470129 w 2919832"/>
                  <a:gd name="connsiteY49-1000" fmla="*/ 1506195 h 3256491"/>
                  <a:gd name="connsiteX0-1001" fmla="*/ 2918904 w 2919832"/>
                  <a:gd name="connsiteY0-1002" fmla="*/ 2128629 h 3256491"/>
                  <a:gd name="connsiteX1-1003" fmla="*/ 2916291 w 2919832"/>
                  <a:gd name="connsiteY1-1004" fmla="*/ 1511147 h 3256491"/>
                  <a:gd name="connsiteX2-1005" fmla="*/ 2917282 w 2919832"/>
                  <a:gd name="connsiteY2-1006" fmla="*/ 1003639 h 3256491"/>
                  <a:gd name="connsiteX3-1007" fmla="*/ 2732497 w 2919832"/>
                  <a:gd name="connsiteY3-1008" fmla="*/ 678669 h 3256491"/>
                  <a:gd name="connsiteX4-1009" fmla="*/ 1656528 w 2919832"/>
                  <a:gd name="connsiteY4-1010" fmla="*/ 57226 h 3256491"/>
                  <a:gd name="connsiteX5-1011" fmla="*/ 1263584 w 2919832"/>
                  <a:gd name="connsiteY5-1012" fmla="*/ 56596 h 3256491"/>
                  <a:gd name="connsiteX6-1013" fmla="*/ 196217 w 2919832"/>
                  <a:gd name="connsiteY6-1014" fmla="*/ 672502 h 3256491"/>
                  <a:gd name="connsiteX7-1015" fmla="*/ 578 w 2919832"/>
                  <a:gd name="connsiteY7-1016" fmla="*/ 992610 h 3256491"/>
                  <a:gd name="connsiteX8-1017" fmla="*/ 5667 w 2919832"/>
                  <a:gd name="connsiteY8-1018" fmla="*/ 2266468 h 3256491"/>
                  <a:gd name="connsiteX9-1019" fmla="*/ 210088 w 2919832"/>
                  <a:gd name="connsiteY9-1020" fmla="*/ 2588961 h 3256491"/>
                  <a:gd name="connsiteX10-1021" fmla="*/ 654959 w 2919832"/>
                  <a:gd name="connsiteY10-1022" fmla="*/ 2851899 h 3256491"/>
                  <a:gd name="connsiteX11-1023" fmla="*/ 1263809 w 2919832"/>
                  <a:gd name="connsiteY11-1024" fmla="*/ 3200771 h 3256491"/>
                  <a:gd name="connsiteX12-1025" fmla="*/ 1665806 w 2919832"/>
                  <a:gd name="connsiteY12-1026" fmla="*/ 3196765 h 3256491"/>
                  <a:gd name="connsiteX13-1027" fmla="*/ 2792666 w 2919832"/>
                  <a:gd name="connsiteY13-1028" fmla="*/ 2546466 h 3256491"/>
                  <a:gd name="connsiteX14-1029" fmla="*/ 2918904 w 2919832"/>
                  <a:gd name="connsiteY14-1030" fmla="*/ 2128674 h 3256491"/>
                  <a:gd name="connsiteX15-1031" fmla="*/ 2918904 w 2919832"/>
                  <a:gd name="connsiteY15-1032" fmla="*/ 2128629 h 3256491"/>
                  <a:gd name="connsiteX16-1033" fmla="*/ 607896 w 2919832"/>
                  <a:gd name="connsiteY16-1034" fmla="*/ 1713088 h 3256491"/>
                  <a:gd name="connsiteX17-1035" fmla="*/ 612760 w 2919832"/>
                  <a:gd name="connsiteY17-1036" fmla="*/ 1716419 h 3256491"/>
                  <a:gd name="connsiteX18-1037" fmla="*/ 607896 w 2919832"/>
                  <a:gd name="connsiteY18-1038" fmla="*/ 1713088 h 3256491"/>
                  <a:gd name="connsiteX19-1039" fmla="*/ 732107 w 2919832"/>
                  <a:gd name="connsiteY19-1040" fmla="*/ 1493141 h 3256491"/>
                  <a:gd name="connsiteX20-1041" fmla="*/ 724946 w 2919832"/>
                  <a:gd name="connsiteY20-1042" fmla="*/ 1509166 h 3256491"/>
                  <a:gd name="connsiteX21-1043" fmla="*/ 732107 w 2919832"/>
                  <a:gd name="connsiteY21-1044" fmla="*/ 1493141 h 3256491"/>
                  <a:gd name="connsiteX22-1045" fmla="*/ 1382345 w 2919832"/>
                  <a:gd name="connsiteY22-1046" fmla="*/ 2673726 h 3256491"/>
                  <a:gd name="connsiteX23-1047" fmla="*/ 1495838 w 2919832"/>
                  <a:gd name="connsiteY23-1048" fmla="*/ 2707488 h 3256491"/>
                  <a:gd name="connsiteX24-1049" fmla="*/ 1382345 w 2919832"/>
                  <a:gd name="connsiteY24-1050" fmla="*/ 2673726 h 3256491"/>
                  <a:gd name="connsiteX25-1051" fmla="*/ 1382345 w 2919832"/>
                  <a:gd name="connsiteY25-1052" fmla="*/ 2673726 h 3256491"/>
                  <a:gd name="connsiteX26-1053" fmla="*/ 1122484 w 2919832"/>
                  <a:gd name="connsiteY26-1054" fmla="*/ 1271168 h 3256491"/>
                  <a:gd name="connsiteX27-1055" fmla="*/ 1126628 w 2919832"/>
                  <a:gd name="connsiteY27-1056" fmla="*/ 1266756 h 3256491"/>
                  <a:gd name="connsiteX28-1057" fmla="*/ 1122484 w 2919832"/>
                  <a:gd name="connsiteY28-1058" fmla="*/ 1271168 h 3256491"/>
                  <a:gd name="connsiteX29-1059" fmla="*/ 1129105 w 2919832"/>
                  <a:gd name="connsiteY29-1060" fmla="*/ 1279406 h 3256491"/>
                  <a:gd name="connsiteX30-1061" fmla="*/ 1128879 w 2919832"/>
                  <a:gd name="connsiteY30-1062" fmla="*/ 1279586 h 3256491"/>
                  <a:gd name="connsiteX31-1063" fmla="*/ 1129105 w 2919832"/>
                  <a:gd name="connsiteY31-1064" fmla="*/ 1279406 h 3256491"/>
                  <a:gd name="connsiteX32-1065" fmla="*/ 1126943 w 2919832"/>
                  <a:gd name="connsiteY32-1066" fmla="*/ 1281431 h 3256491"/>
                  <a:gd name="connsiteX33-1067" fmla="*/ 1126943 w 2919832"/>
                  <a:gd name="connsiteY33-1068" fmla="*/ 1281431 h 3256491"/>
                  <a:gd name="connsiteX34-1069" fmla="*/ 1126943 w 2919832"/>
                  <a:gd name="connsiteY34-1070" fmla="*/ 1281431 h 3256491"/>
                  <a:gd name="connsiteX35-1071" fmla="*/ 473687 w 2919832"/>
                  <a:gd name="connsiteY35-1072" fmla="*/ 1478781 h 3256491"/>
                  <a:gd name="connsiteX36-1073" fmla="*/ 470624 w 2919832"/>
                  <a:gd name="connsiteY36-1074" fmla="*/ 1495572 h 3256491"/>
                  <a:gd name="connsiteX37-1075" fmla="*/ 473687 w 2919832"/>
                  <a:gd name="connsiteY37-1076" fmla="*/ 1478781 h 3256491"/>
                  <a:gd name="connsiteX38-1077" fmla="*/ 470489 w 2919832"/>
                  <a:gd name="connsiteY38-1078" fmla="*/ 1496697 h 3256491"/>
                  <a:gd name="connsiteX39-1079" fmla="*/ 470084 w 2919832"/>
                  <a:gd name="connsiteY39-1080" fmla="*/ 1506150 h 3256491"/>
                  <a:gd name="connsiteX40-1081" fmla="*/ 470489 w 2919832"/>
                  <a:gd name="connsiteY40-1082" fmla="*/ 1496697 h 3256491"/>
                  <a:gd name="connsiteX41-1083" fmla="*/ 470129 w 2919832"/>
                  <a:gd name="connsiteY41-1084" fmla="*/ 1506195 h 3256491"/>
                  <a:gd name="connsiteX42-1085" fmla="*/ 552681 w 2919832"/>
                  <a:gd name="connsiteY42-1086" fmla="*/ 1553282 h 3256491"/>
                  <a:gd name="connsiteX43-1087" fmla="*/ 716569 w 2919832"/>
                  <a:gd name="connsiteY43-1088" fmla="*/ 1522626 h 3256491"/>
                  <a:gd name="connsiteX44-1089" fmla="*/ 552681 w 2919832"/>
                  <a:gd name="connsiteY44-1090" fmla="*/ 1553327 h 3256491"/>
                  <a:gd name="connsiteX45-1091" fmla="*/ 470129 w 2919832"/>
                  <a:gd name="connsiteY45-1092" fmla="*/ 1506240 h 3256491"/>
                  <a:gd name="connsiteX46-1093" fmla="*/ 470129 w 2919832"/>
                  <a:gd name="connsiteY46-1094" fmla="*/ 1506195 h 3256491"/>
                  <a:gd name="connsiteX0-1095" fmla="*/ 2918904 w 2919832"/>
                  <a:gd name="connsiteY0-1096" fmla="*/ 2128629 h 3256491"/>
                  <a:gd name="connsiteX1-1097" fmla="*/ 2916291 w 2919832"/>
                  <a:gd name="connsiteY1-1098" fmla="*/ 1511147 h 3256491"/>
                  <a:gd name="connsiteX2-1099" fmla="*/ 2917282 w 2919832"/>
                  <a:gd name="connsiteY2-1100" fmla="*/ 1003639 h 3256491"/>
                  <a:gd name="connsiteX3-1101" fmla="*/ 2732497 w 2919832"/>
                  <a:gd name="connsiteY3-1102" fmla="*/ 678669 h 3256491"/>
                  <a:gd name="connsiteX4-1103" fmla="*/ 1656528 w 2919832"/>
                  <a:gd name="connsiteY4-1104" fmla="*/ 57226 h 3256491"/>
                  <a:gd name="connsiteX5-1105" fmla="*/ 1263584 w 2919832"/>
                  <a:gd name="connsiteY5-1106" fmla="*/ 56596 h 3256491"/>
                  <a:gd name="connsiteX6-1107" fmla="*/ 196217 w 2919832"/>
                  <a:gd name="connsiteY6-1108" fmla="*/ 672502 h 3256491"/>
                  <a:gd name="connsiteX7-1109" fmla="*/ 578 w 2919832"/>
                  <a:gd name="connsiteY7-1110" fmla="*/ 992610 h 3256491"/>
                  <a:gd name="connsiteX8-1111" fmla="*/ 5667 w 2919832"/>
                  <a:gd name="connsiteY8-1112" fmla="*/ 2266468 h 3256491"/>
                  <a:gd name="connsiteX9-1113" fmla="*/ 210088 w 2919832"/>
                  <a:gd name="connsiteY9-1114" fmla="*/ 2588961 h 3256491"/>
                  <a:gd name="connsiteX10-1115" fmla="*/ 654959 w 2919832"/>
                  <a:gd name="connsiteY10-1116" fmla="*/ 2851899 h 3256491"/>
                  <a:gd name="connsiteX11-1117" fmla="*/ 1263809 w 2919832"/>
                  <a:gd name="connsiteY11-1118" fmla="*/ 3200771 h 3256491"/>
                  <a:gd name="connsiteX12-1119" fmla="*/ 1665806 w 2919832"/>
                  <a:gd name="connsiteY12-1120" fmla="*/ 3196765 h 3256491"/>
                  <a:gd name="connsiteX13-1121" fmla="*/ 2792666 w 2919832"/>
                  <a:gd name="connsiteY13-1122" fmla="*/ 2546466 h 3256491"/>
                  <a:gd name="connsiteX14-1123" fmla="*/ 2918904 w 2919832"/>
                  <a:gd name="connsiteY14-1124" fmla="*/ 2128674 h 3256491"/>
                  <a:gd name="connsiteX15-1125" fmla="*/ 2918904 w 2919832"/>
                  <a:gd name="connsiteY15-1126" fmla="*/ 2128629 h 3256491"/>
                  <a:gd name="connsiteX16-1127" fmla="*/ 607896 w 2919832"/>
                  <a:gd name="connsiteY16-1128" fmla="*/ 1713088 h 3256491"/>
                  <a:gd name="connsiteX17-1129" fmla="*/ 612760 w 2919832"/>
                  <a:gd name="connsiteY17-1130" fmla="*/ 1716419 h 3256491"/>
                  <a:gd name="connsiteX18-1131" fmla="*/ 607896 w 2919832"/>
                  <a:gd name="connsiteY18-1132" fmla="*/ 1713088 h 3256491"/>
                  <a:gd name="connsiteX19-1133" fmla="*/ 732107 w 2919832"/>
                  <a:gd name="connsiteY19-1134" fmla="*/ 1493141 h 3256491"/>
                  <a:gd name="connsiteX20-1135" fmla="*/ 724946 w 2919832"/>
                  <a:gd name="connsiteY20-1136" fmla="*/ 1509166 h 3256491"/>
                  <a:gd name="connsiteX21-1137" fmla="*/ 732107 w 2919832"/>
                  <a:gd name="connsiteY21-1138" fmla="*/ 1493141 h 3256491"/>
                  <a:gd name="connsiteX22-1139" fmla="*/ 1382345 w 2919832"/>
                  <a:gd name="connsiteY22-1140" fmla="*/ 2673726 h 3256491"/>
                  <a:gd name="connsiteX23-1141" fmla="*/ 1495838 w 2919832"/>
                  <a:gd name="connsiteY23-1142" fmla="*/ 2707488 h 3256491"/>
                  <a:gd name="connsiteX24-1143" fmla="*/ 1382345 w 2919832"/>
                  <a:gd name="connsiteY24-1144" fmla="*/ 2673726 h 3256491"/>
                  <a:gd name="connsiteX25-1145" fmla="*/ 1382345 w 2919832"/>
                  <a:gd name="connsiteY25-1146" fmla="*/ 2673726 h 3256491"/>
                  <a:gd name="connsiteX26-1147" fmla="*/ 1122484 w 2919832"/>
                  <a:gd name="connsiteY26-1148" fmla="*/ 1271168 h 3256491"/>
                  <a:gd name="connsiteX27-1149" fmla="*/ 1126628 w 2919832"/>
                  <a:gd name="connsiteY27-1150" fmla="*/ 1266756 h 3256491"/>
                  <a:gd name="connsiteX28-1151" fmla="*/ 1122484 w 2919832"/>
                  <a:gd name="connsiteY28-1152" fmla="*/ 1271168 h 3256491"/>
                  <a:gd name="connsiteX29-1153" fmla="*/ 1129105 w 2919832"/>
                  <a:gd name="connsiteY29-1154" fmla="*/ 1279406 h 3256491"/>
                  <a:gd name="connsiteX30-1155" fmla="*/ 1128879 w 2919832"/>
                  <a:gd name="connsiteY30-1156" fmla="*/ 1279586 h 3256491"/>
                  <a:gd name="connsiteX31-1157" fmla="*/ 1129105 w 2919832"/>
                  <a:gd name="connsiteY31-1158" fmla="*/ 1279406 h 3256491"/>
                  <a:gd name="connsiteX32-1159" fmla="*/ 1126943 w 2919832"/>
                  <a:gd name="connsiteY32-1160" fmla="*/ 1281431 h 3256491"/>
                  <a:gd name="connsiteX33-1161" fmla="*/ 1126943 w 2919832"/>
                  <a:gd name="connsiteY33-1162" fmla="*/ 1281431 h 3256491"/>
                  <a:gd name="connsiteX34-1163" fmla="*/ 1126943 w 2919832"/>
                  <a:gd name="connsiteY34-1164" fmla="*/ 1281431 h 3256491"/>
                  <a:gd name="connsiteX35-1165" fmla="*/ 473687 w 2919832"/>
                  <a:gd name="connsiteY35-1166" fmla="*/ 1478781 h 3256491"/>
                  <a:gd name="connsiteX36-1167" fmla="*/ 470624 w 2919832"/>
                  <a:gd name="connsiteY36-1168" fmla="*/ 1495572 h 3256491"/>
                  <a:gd name="connsiteX37-1169" fmla="*/ 473687 w 2919832"/>
                  <a:gd name="connsiteY37-1170" fmla="*/ 1478781 h 3256491"/>
                  <a:gd name="connsiteX38-1171" fmla="*/ 470489 w 2919832"/>
                  <a:gd name="connsiteY38-1172" fmla="*/ 1496697 h 3256491"/>
                  <a:gd name="connsiteX39-1173" fmla="*/ 470084 w 2919832"/>
                  <a:gd name="connsiteY39-1174" fmla="*/ 1506150 h 3256491"/>
                  <a:gd name="connsiteX40-1175" fmla="*/ 470489 w 2919832"/>
                  <a:gd name="connsiteY40-1176" fmla="*/ 1496697 h 3256491"/>
                  <a:gd name="connsiteX41-1177" fmla="*/ 470129 w 2919832"/>
                  <a:gd name="connsiteY41-1178" fmla="*/ 1506195 h 3256491"/>
                  <a:gd name="connsiteX42-1179" fmla="*/ 552681 w 2919832"/>
                  <a:gd name="connsiteY42-1180" fmla="*/ 1553282 h 3256491"/>
                  <a:gd name="connsiteX43-1181" fmla="*/ 552681 w 2919832"/>
                  <a:gd name="connsiteY43-1182" fmla="*/ 1553327 h 3256491"/>
                  <a:gd name="connsiteX44-1183" fmla="*/ 470129 w 2919832"/>
                  <a:gd name="connsiteY44-1184" fmla="*/ 1506240 h 3256491"/>
                  <a:gd name="connsiteX45-1185" fmla="*/ 470129 w 2919832"/>
                  <a:gd name="connsiteY45-1186" fmla="*/ 1506195 h 3256491"/>
                  <a:gd name="connsiteX0-1187" fmla="*/ 2918904 w 2919832"/>
                  <a:gd name="connsiteY0-1188" fmla="*/ 2128629 h 3256491"/>
                  <a:gd name="connsiteX1-1189" fmla="*/ 2916291 w 2919832"/>
                  <a:gd name="connsiteY1-1190" fmla="*/ 1511147 h 3256491"/>
                  <a:gd name="connsiteX2-1191" fmla="*/ 2917282 w 2919832"/>
                  <a:gd name="connsiteY2-1192" fmla="*/ 1003639 h 3256491"/>
                  <a:gd name="connsiteX3-1193" fmla="*/ 2732497 w 2919832"/>
                  <a:gd name="connsiteY3-1194" fmla="*/ 678669 h 3256491"/>
                  <a:gd name="connsiteX4-1195" fmla="*/ 1656528 w 2919832"/>
                  <a:gd name="connsiteY4-1196" fmla="*/ 57226 h 3256491"/>
                  <a:gd name="connsiteX5-1197" fmla="*/ 1263584 w 2919832"/>
                  <a:gd name="connsiteY5-1198" fmla="*/ 56596 h 3256491"/>
                  <a:gd name="connsiteX6-1199" fmla="*/ 196217 w 2919832"/>
                  <a:gd name="connsiteY6-1200" fmla="*/ 672502 h 3256491"/>
                  <a:gd name="connsiteX7-1201" fmla="*/ 578 w 2919832"/>
                  <a:gd name="connsiteY7-1202" fmla="*/ 992610 h 3256491"/>
                  <a:gd name="connsiteX8-1203" fmla="*/ 5667 w 2919832"/>
                  <a:gd name="connsiteY8-1204" fmla="*/ 2266468 h 3256491"/>
                  <a:gd name="connsiteX9-1205" fmla="*/ 210088 w 2919832"/>
                  <a:gd name="connsiteY9-1206" fmla="*/ 2588961 h 3256491"/>
                  <a:gd name="connsiteX10-1207" fmla="*/ 654959 w 2919832"/>
                  <a:gd name="connsiteY10-1208" fmla="*/ 2851899 h 3256491"/>
                  <a:gd name="connsiteX11-1209" fmla="*/ 1263809 w 2919832"/>
                  <a:gd name="connsiteY11-1210" fmla="*/ 3200771 h 3256491"/>
                  <a:gd name="connsiteX12-1211" fmla="*/ 1665806 w 2919832"/>
                  <a:gd name="connsiteY12-1212" fmla="*/ 3196765 h 3256491"/>
                  <a:gd name="connsiteX13-1213" fmla="*/ 2792666 w 2919832"/>
                  <a:gd name="connsiteY13-1214" fmla="*/ 2546466 h 3256491"/>
                  <a:gd name="connsiteX14-1215" fmla="*/ 2918904 w 2919832"/>
                  <a:gd name="connsiteY14-1216" fmla="*/ 2128674 h 3256491"/>
                  <a:gd name="connsiteX15-1217" fmla="*/ 2918904 w 2919832"/>
                  <a:gd name="connsiteY15-1218" fmla="*/ 2128629 h 3256491"/>
                  <a:gd name="connsiteX16-1219" fmla="*/ 607896 w 2919832"/>
                  <a:gd name="connsiteY16-1220" fmla="*/ 1713088 h 3256491"/>
                  <a:gd name="connsiteX17-1221" fmla="*/ 612760 w 2919832"/>
                  <a:gd name="connsiteY17-1222" fmla="*/ 1716419 h 3256491"/>
                  <a:gd name="connsiteX18-1223" fmla="*/ 607896 w 2919832"/>
                  <a:gd name="connsiteY18-1224" fmla="*/ 1713088 h 3256491"/>
                  <a:gd name="connsiteX19-1225" fmla="*/ 1382345 w 2919832"/>
                  <a:gd name="connsiteY19-1226" fmla="*/ 2673726 h 3256491"/>
                  <a:gd name="connsiteX20-1227" fmla="*/ 1495838 w 2919832"/>
                  <a:gd name="connsiteY20-1228" fmla="*/ 2707488 h 3256491"/>
                  <a:gd name="connsiteX21-1229" fmla="*/ 1382345 w 2919832"/>
                  <a:gd name="connsiteY21-1230" fmla="*/ 2673726 h 3256491"/>
                  <a:gd name="connsiteX22-1231" fmla="*/ 1382345 w 2919832"/>
                  <a:gd name="connsiteY22-1232" fmla="*/ 2673726 h 3256491"/>
                  <a:gd name="connsiteX23-1233" fmla="*/ 1122484 w 2919832"/>
                  <a:gd name="connsiteY23-1234" fmla="*/ 1271168 h 3256491"/>
                  <a:gd name="connsiteX24-1235" fmla="*/ 1126628 w 2919832"/>
                  <a:gd name="connsiteY24-1236" fmla="*/ 1266756 h 3256491"/>
                  <a:gd name="connsiteX25-1237" fmla="*/ 1122484 w 2919832"/>
                  <a:gd name="connsiteY25-1238" fmla="*/ 1271168 h 3256491"/>
                  <a:gd name="connsiteX26-1239" fmla="*/ 1129105 w 2919832"/>
                  <a:gd name="connsiteY26-1240" fmla="*/ 1279406 h 3256491"/>
                  <a:gd name="connsiteX27-1241" fmla="*/ 1128879 w 2919832"/>
                  <a:gd name="connsiteY27-1242" fmla="*/ 1279586 h 3256491"/>
                  <a:gd name="connsiteX28-1243" fmla="*/ 1129105 w 2919832"/>
                  <a:gd name="connsiteY28-1244" fmla="*/ 1279406 h 3256491"/>
                  <a:gd name="connsiteX29-1245" fmla="*/ 1126943 w 2919832"/>
                  <a:gd name="connsiteY29-1246" fmla="*/ 1281431 h 3256491"/>
                  <a:gd name="connsiteX30-1247" fmla="*/ 1126943 w 2919832"/>
                  <a:gd name="connsiteY30-1248" fmla="*/ 1281431 h 3256491"/>
                  <a:gd name="connsiteX31-1249" fmla="*/ 1126943 w 2919832"/>
                  <a:gd name="connsiteY31-1250" fmla="*/ 1281431 h 3256491"/>
                  <a:gd name="connsiteX32-1251" fmla="*/ 473687 w 2919832"/>
                  <a:gd name="connsiteY32-1252" fmla="*/ 1478781 h 3256491"/>
                  <a:gd name="connsiteX33-1253" fmla="*/ 470624 w 2919832"/>
                  <a:gd name="connsiteY33-1254" fmla="*/ 1495572 h 3256491"/>
                  <a:gd name="connsiteX34-1255" fmla="*/ 473687 w 2919832"/>
                  <a:gd name="connsiteY34-1256" fmla="*/ 1478781 h 3256491"/>
                  <a:gd name="connsiteX35-1257" fmla="*/ 470489 w 2919832"/>
                  <a:gd name="connsiteY35-1258" fmla="*/ 1496697 h 3256491"/>
                  <a:gd name="connsiteX36-1259" fmla="*/ 470084 w 2919832"/>
                  <a:gd name="connsiteY36-1260" fmla="*/ 1506150 h 3256491"/>
                  <a:gd name="connsiteX37-1261" fmla="*/ 470489 w 2919832"/>
                  <a:gd name="connsiteY37-1262" fmla="*/ 1496697 h 3256491"/>
                  <a:gd name="connsiteX38-1263" fmla="*/ 470129 w 2919832"/>
                  <a:gd name="connsiteY38-1264" fmla="*/ 1506195 h 3256491"/>
                  <a:gd name="connsiteX39-1265" fmla="*/ 552681 w 2919832"/>
                  <a:gd name="connsiteY39-1266" fmla="*/ 1553282 h 3256491"/>
                  <a:gd name="connsiteX40-1267" fmla="*/ 552681 w 2919832"/>
                  <a:gd name="connsiteY40-1268" fmla="*/ 1553327 h 3256491"/>
                  <a:gd name="connsiteX41-1269" fmla="*/ 470129 w 2919832"/>
                  <a:gd name="connsiteY41-1270" fmla="*/ 1506240 h 3256491"/>
                  <a:gd name="connsiteX42-1271" fmla="*/ 470129 w 2919832"/>
                  <a:gd name="connsiteY42-1272" fmla="*/ 1506195 h 3256491"/>
                  <a:gd name="connsiteX0-1273" fmla="*/ 2918904 w 2919832"/>
                  <a:gd name="connsiteY0-1274" fmla="*/ 2128629 h 3256491"/>
                  <a:gd name="connsiteX1-1275" fmla="*/ 2916291 w 2919832"/>
                  <a:gd name="connsiteY1-1276" fmla="*/ 1511147 h 3256491"/>
                  <a:gd name="connsiteX2-1277" fmla="*/ 2917282 w 2919832"/>
                  <a:gd name="connsiteY2-1278" fmla="*/ 1003639 h 3256491"/>
                  <a:gd name="connsiteX3-1279" fmla="*/ 2732497 w 2919832"/>
                  <a:gd name="connsiteY3-1280" fmla="*/ 678669 h 3256491"/>
                  <a:gd name="connsiteX4-1281" fmla="*/ 1656528 w 2919832"/>
                  <a:gd name="connsiteY4-1282" fmla="*/ 57226 h 3256491"/>
                  <a:gd name="connsiteX5-1283" fmla="*/ 1263584 w 2919832"/>
                  <a:gd name="connsiteY5-1284" fmla="*/ 56596 h 3256491"/>
                  <a:gd name="connsiteX6-1285" fmla="*/ 196217 w 2919832"/>
                  <a:gd name="connsiteY6-1286" fmla="*/ 672502 h 3256491"/>
                  <a:gd name="connsiteX7-1287" fmla="*/ 578 w 2919832"/>
                  <a:gd name="connsiteY7-1288" fmla="*/ 992610 h 3256491"/>
                  <a:gd name="connsiteX8-1289" fmla="*/ 5667 w 2919832"/>
                  <a:gd name="connsiteY8-1290" fmla="*/ 2266468 h 3256491"/>
                  <a:gd name="connsiteX9-1291" fmla="*/ 210088 w 2919832"/>
                  <a:gd name="connsiteY9-1292" fmla="*/ 2588961 h 3256491"/>
                  <a:gd name="connsiteX10-1293" fmla="*/ 654959 w 2919832"/>
                  <a:gd name="connsiteY10-1294" fmla="*/ 2851899 h 3256491"/>
                  <a:gd name="connsiteX11-1295" fmla="*/ 1263809 w 2919832"/>
                  <a:gd name="connsiteY11-1296" fmla="*/ 3200771 h 3256491"/>
                  <a:gd name="connsiteX12-1297" fmla="*/ 1665806 w 2919832"/>
                  <a:gd name="connsiteY12-1298" fmla="*/ 3196765 h 3256491"/>
                  <a:gd name="connsiteX13-1299" fmla="*/ 2792666 w 2919832"/>
                  <a:gd name="connsiteY13-1300" fmla="*/ 2546466 h 3256491"/>
                  <a:gd name="connsiteX14-1301" fmla="*/ 2918904 w 2919832"/>
                  <a:gd name="connsiteY14-1302" fmla="*/ 2128674 h 3256491"/>
                  <a:gd name="connsiteX15-1303" fmla="*/ 2918904 w 2919832"/>
                  <a:gd name="connsiteY15-1304" fmla="*/ 2128629 h 3256491"/>
                  <a:gd name="connsiteX16-1305" fmla="*/ 607896 w 2919832"/>
                  <a:gd name="connsiteY16-1306" fmla="*/ 1713088 h 3256491"/>
                  <a:gd name="connsiteX17-1307" fmla="*/ 612760 w 2919832"/>
                  <a:gd name="connsiteY17-1308" fmla="*/ 1716419 h 3256491"/>
                  <a:gd name="connsiteX18-1309" fmla="*/ 607896 w 2919832"/>
                  <a:gd name="connsiteY18-1310" fmla="*/ 1713088 h 3256491"/>
                  <a:gd name="connsiteX19-1311" fmla="*/ 1382345 w 2919832"/>
                  <a:gd name="connsiteY19-1312" fmla="*/ 2673726 h 3256491"/>
                  <a:gd name="connsiteX20-1313" fmla="*/ 1495838 w 2919832"/>
                  <a:gd name="connsiteY20-1314" fmla="*/ 2707488 h 3256491"/>
                  <a:gd name="connsiteX21-1315" fmla="*/ 1382345 w 2919832"/>
                  <a:gd name="connsiteY21-1316" fmla="*/ 2673726 h 3256491"/>
                  <a:gd name="connsiteX22-1317" fmla="*/ 1382345 w 2919832"/>
                  <a:gd name="connsiteY22-1318" fmla="*/ 2673726 h 3256491"/>
                  <a:gd name="connsiteX23-1319" fmla="*/ 1122484 w 2919832"/>
                  <a:gd name="connsiteY23-1320" fmla="*/ 1271168 h 3256491"/>
                  <a:gd name="connsiteX24-1321" fmla="*/ 1126628 w 2919832"/>
                  <a:gd name="connsiteY24-1322" fmla="*/ 1266756 h 3256491"/>
                  <a:gd name="connsiteX25-1323" fmla="*/ 1122484 w 2919832"/>
                  <a:gd name="connsiteY25-1324" fmla="*/ 1271168 h 3256491"/>
                  <a:gd name="connsiteX26-1325" fmla="*/ 1129105 w 2919832"/>
                  <a:gd name="connsiteY26-1326" fmla="*/ 1279406 h 3256491"/>
                  <a:gd name="connsiteX27-1327" fmla="*/ 1128879 w 2919832"/>
                  <a:gd name="connsiteY27-1328" fmla="*/ 1279586 h 3256491"/>
                  <a:gd name="connsiteX28-1329" fmla="*/ 1129105 w 2919832"/>
                  <a:gd name="connsiteY28-1330" fmla="*/ 1279406 h 3256491"/>
                  <a:gd name="connsiteX29-1331" fmla="*/ 473687 w 2919832"/>
                  <a:gd name="connsiteY29-1332" fmla="*/ 1478781 h 3256491"/>
                  <a:gd name="connsiteX30-1333" fmla="*/ 470624 w 2919832"/>
                  <a:gd name="connsiteY30-1334" fmla="*/ 1495572 h 3256491"/>
                  <a:gd name="connsiteX31-1335" fmla="*/ 473687 w 2919832"/>
                  <a:gd name="connsiteY31-1336" fmla="*/ 1478781 h 3256491"/>
                  <a:gd name="connsiteX32-1337" fmla="*/ 470489 w 2919832"/>
                  <a:gd name="connsiteY32-1338" fmla="*/ 1496697 h 3256491"/>
                  <a:gd name="connsiteX33-1339" fmla="*/ 470084 w 2919832"/>
                  <a:gd name="connsiteY33-1340" fmla="*/ 1506150 h 3256491"/>
                  <a:gd name="connsiteX34-1341" fmla="*/ 470489 w 2919832"/>
                  <a:gd name="connsiteY34-1342" fmla="*/ 1496697 h 3256491"/>
                  <a:gd name="connsiteX35-1343" fmla="*/ 470129 w 2919832"/>
                  <a:gd name="connsiteY35-1344" fmla="*/ 1506195 h 3256491"/>
                  <a:gd name="connsiteX36-1345" fmla="*/ 552681 w 2919832"/>
                  <a:gd name="connsiteY36-1346" fmla="*/ 1553282 h 3256491"/>
                  <a:gd name="connsiteX37-1347" fmla="*/ 552681 w 2919832"/>
                  <a:gd name="connsiteY37-1348" fmla="*/ 1553327 h 3256491"/>
                  <a:gd name="connsiteX38-1349" fmla="*/ 470129 w 2919832"/>
                  <a:gd name="connsiteY38-1350" fmla="*/ 1506240 h 3256491"/>
                  <a:gd name="connsiteX39-1351" fmla="*/ 470129 w 2919832"/>
                  <a:gd name="connsiteY39-1352" fmla="*/ 1506195 h 3256491"/>
                  <a:gd name="connsiteX0-1353" fmla="*/ 2918904 w 2919832"/>
                  <a:gd name="connsiteY0-1354" fmla="*/ 2128629 h 3256491"/>
                  <a:gd name="connsiteX1-1355" fmla="*/ 2916291 w 2919832"/>
                  <a:gd name="connsiteY1-1356" fmla="*/ 1511147 h 3256491"/>
                  <a:gd name="connsiteX2-1357" fmla="*/ 2917282 w 2919832"/>
                  <a:gd name="connsiteY2-1358" fmla="*/ 1003639 h 3256491"/>
                  <a:gd name="connsiteX3-1359" fmla="*/ 2732497 w 2919832"/>
                  <a:gd name="connsiteY3-1360" fmla="*/ 678669 h 3256491"/>
                  <a:gd name="connsiteX4-1361" fmla="*/ 1656528 w 2919832"/>
                  <a:gd name="connsiteY4-1362" fmla="*/ 57226 h 3256491"/>
                  <a:gd name="connsiteX5-1363" fmla="*/ 1263584 w 2919832"/>
                  <a:gd name="connsiteY5-1364" fmla="*/ 56596 h 3256491"/>
                  <a:gd name="connsiteX6-1365" fmla="*/ 196217 w 2919832"/>
                  <a:gd name="connsiteY6-1366" fmla="*/ 672502 h 3256491"/>
                  <a:gd name="connsiteX7-1367" fmla="*/ 578 w 2919832"/>
                  <a:gd name="connsiteY7-1368" fmla="*/ 992610 h 3256491"/>
                  <a:gd name="connsiteX8-1369" fmla="*/ 5667 w 2919832"/>
                  <a:gd name="connsiteY8-1370" fmla="*/ 2266468 h 3256491"/>
                  <a:gd name="connsiteX9-1371" fmla="*/ 210088 w 2919832"/>
                  <a:gd name="connsiteY9-1372" fmla="*/ 2588961 h 3256491"/>
                  <a:gd name="connsiteX10-1373" fmla="*/ 654959 w 2919832"/>
                  <a:gd name="connsiteY10-1374" fmla="*/ 2851899 h 3256491"/>
                  <a:gd name="connsiteX11-1375" fmla="*/ 1263809 w 2919832"/>
                  <a:gd name="connsiteY11-1376" fmla="*/ 3200771 h 3256491"/>
                  <a:gd name="connsiteX12-1377" fmla="*/ 1665806 w 2919832"/>
                  <a:gd name="connsiteY12-1378" fmla="*/ 3196765 h 3256491"/>
                  <a:gd name="connsiteX13-1379" fmla="*/ 2792666 w 2919832"/>
                  <a:gd name="connsiteY13-1380" fmla="*/ 2546466 h 3256491"/>
                  <a:gd name="connsiteX14-1381" fmla="*/ 2918904 w 2919832"/>
                  <a:gd name="connsiteY14-1382" fmla="*/ 2128674 h 3256491"/>
                  <a:gd name="connsiteX15-1383" fmla="*/ 2918904 w 2919832"/>
                  <a:gd name="connsiteY15-1384" fmla="*/ 2128629 h 3256491"/>
                  <a:gd name="connsiteX16-1385" fmla="*/ 1382345 w 2919832"/>
                  <a:gd name="connsiteY16-1386" fmla="*/ 2673726 h 3256491"/>
                  <a:gd name="connsiteX17-1387" fmla="*/ 1495838 w 2919832"/>
                  <a:gd name="connsiteY17-1388" fmla="*/ 2707488 h 3256491"/>
                  <a:gd name="connsiteX18-1389" fmla="*/ 1382345 w 2919832"/>
                  <a:gd name="connsiteY18-1390" fmla="*/ 2673726 h 3256491"/>
                  <a:gd name="connsiteX19-1391" fmla="*/ 1382345 w 2919832"/>
                  <a:gd name="connsiteY19-1392" fmla="*/ 2673726 h 3256491"/>
                  <a:gd name="connsiteX20-1393" fmla="*/ 1122484 w 2919832"/>
                  <a:gd name="connsiteY20-1394" fmla="*/ 1271168 h 3256491"/>
                  <a:gd name="connsiteX21-1395" fmla="*/ 1126628 w 2919832"/>
                  <a:gd name="connsiteY21-1396" fmla="*/ 1266756 h 3256491"/>
                  <a:gd name="connsiteX22-1397" fmla="*/ 1122484 w 2919832"/>
                  <a:gd name="connsiteY22-1398" fmla="*/ 1271168 h 3256491"/>
                  <a:gd name="connsiteX23-1399" fmla="*/ 1129105 w 2919832"/>
                  <a:gd name="connsiteY23-1400" fmla="*/ 1279406 h 3256491"/>
                  <a:gd name="connsiteX24-1401" fmla="*/ 1128879 w 2919832"/>
                  <a:gd name="connsiteY24-1402" fmla="*/ 1279586 h 3256491"/>
                  <a:gd name="connsiteX25-1403" fmla="*/ 1129105 w 2919832"/>
                  <a:gd name="connsiteY25-1404" fmla="*/ 1279406 h 3256491"/>
                  <a:gd name="connsiteX26-1405" fmla="*/ 473687 w 2919832"/>
                  <a:gd name="connsiteY26-1406" fmla="*/ 1478781 h 3256491"/>
                  <a:gd name="connsiteX27-1407" fmla="*/ 470624 w 2919832"/>
                  <a:gd name="connsiteY27-1408" fmla="*/ 1495572 h 3256491"/>
                  <a:gd name="connsiteX28-1409" fmla="*/ 473687 w 2919832"/>
                  <a:gd name="connsiteY28-1410" fmla="*/ 1478781 h 3256491"/>
                  <a:gd name="connsiteX29-1411" fmla="*/ 470489 w 2919832"/>
                  <a:gd name="connsiteY29-1412" fmla="*/ 1496697 h 3256491"/>
                  <a:gd name="connsiteX30-1413" fmla="*/ 470084 w 2919832"/>
                  <a:gd name="connsiteY30-1414" fmla="*/ 1506150 h 3256491"/>
                  <a:gd name="connsiteX31-1415" fmla="*/ 470489 w 2919832"/>
                  <a:gd name="connsiteY31-1416" fmla="*/ 1496697 h 3256491"/>
                  <a:gd name="connsiteX32-1417" fmla="*/ 470129 w 2919832"/>
                  <a:gd name="connsiteY32-1418" fmla="*/ 1506195 h 3256491"/>
                  <a:gd name="connsiteX33-1419" fmla="*/ 552681 w 2919832"/>
                  <a:gd name="connsiteY33-1420" fmla="*/ 1553282 h 3256491"/>
                  <a:gd name="connsiteX34-1421" fmla="*/ 552681 w 2919832"/>
                  <a:gd name="connsiteY34-1422" fmla="*/ 1553327 h 3256491"/>
                  <a:gd name="connsiteX35-1423" fmla="*/ 470129 w 2919832"/>
                  <a:gd name="connsiteY35-1424" fmla="*/ 1506240 h 3256491"/>
                  <a:gd name="connsiteX36-1425" fmla="*/ 470129 w 2919832"/>
                  <a:gd name="connsiteY36-1426" fmla="*/ 1506195 h 3256491"/>
                  <a:gd name="connsiteX0-1427" fmla="*/ 2918904 w 2919832"/>
                  <a:gd name="connsiteY0-1428" fmla="*/ 2128629 h 3256491"/>
                  <a:gd name="connsiteX1-1429" fmla="*/ 2916291 w 2919832"/>
                  <a:gd name="connsiteY1-1430" fmla="*/ 1511147 h 3256491"/>
                  <a:gd name="connsiteX2-1431" fmla="*/ 2917282 w 2919832"/>
                  <a:gd name="connsiteY2-1432" fmla="*/ 1003639 h 3256491"/>
                  <a:gd name="connsiteX3-1433" fmla="*/ 2732497 w 2919832"/>
                  <a:gd name="connsiteY3-1434" fmla="*/ 678669 h 3256491"/>
                  <a:gd name="connsiteX4-1435" fmla="*/ 1656528 w 2919832"/>
                  <a:gd name="connsiteY4-1436" fmla="*/ 57226 h 3256491"/>
                  <a:gd name="connsiteX5-1437" fmla="*/ 1263584 w 2919832"/>
                  <a:gd name="connsiteY5-1438" fmla="*/ 56596 h 3256491"/>
                  <a:gd name="connsiteX6-1439" fmla="*/ 196217 w 2919832"/>
                  <a:gd name="connsiteY6-1440" fmla="*/ 672502 h 3256491"/>
                  <a:gd name="connsiteX7-1441" fmla="*/ 578 w 2919832"/>
                  <a:gd name="connsiteY7-1442" fmla="*/ 992610 h 3256491"/>
                  <a:gd name="connsiteX8-1443" fmla="*/ 5667 w 2919832"/>
                  <a:gd name="connsiteY8-1444" fmla="*/ 2266468 h 3256491"/>
                  <a:gd name="connsiteX9-1445" fmla="*/ 210088 w 2919832"/>
                  <a:gd name="connsiteY9-1446" fmla="*/ 2588961 h 3256491"/>
                  <a:gd name="connsiteX10-1447" fmla="*/ 654959 w 2919832"/>
                  <a:gd name="connsiteY10-1448" fmla="*/ 2851899 h 3256491"/>
                  <a:gd name="connsiteX11-1449" fmla="*/ 1263809 w 2919832"/>
                  <a:gd name="connsiteY11-1450" fmla="*/ 3200771 h 3256491"/>
                  <a:gd name="connsiteX12-1451" fmla="*/ 1665806 w 2919832"/>
                  <a:gd name="connsiteY12-1452" fmla="*/ 3196765 h 3256491"/>
                  <a:gd name="connsiteX13-1453" fmla="*/ 2792666 w 2919832"/>
                  <a:gd name="connsiteY13-1454" fmla="*/ 2546466 h 3256491"/>
                  <a:gd name="connsiteX14-1455" fmla="*/ 2918904 w 2919832"/>
                  <a:gd name="connsiteY14-1456" fmla="*/ 2128674 h 3256491"/>
                  <a:gd name="connsiteX15-1457" fmla="*/ 2918904 w 2919832"/>
                  <a:gd name="connsiteY15-1458" fmla="*/ 2128629 h 3256491"/>
                  <a:gd name="connsiteX16-1459" fmla="*/ 1382345 w 2919832"/>
                  <a:gd name="connsiteY16-1460" fmla="*/ 2673726 h 3256491"/>
                  <a:gd name="connsiteX17-1461" fmla="*/ 1495838 w 2919832"/>
                  <a:gd name="connsiteY17-1462" fmla="*/ 2707488 h 3256491"/>
                  <a:gd name="connsiteX18-1463" fmla="*/ 1382345 w 2919832"/>
                  <a:gd name="connsiteY18-1464" fmla="*/ 2673726 h 3256491"/>
                  <a:gd name="connsiteX19-1465" fmla="*/ 1382345 w 2919832"/>
                  <a:gd name="connsiteY19-1466" fmla="*/ 2673726 h 3256491"/>
                  <a:gd name="connsiteX20-1467" fmla="*/ 1122484 w 2919832"/>
                  <a:gd name="connsiteY20-1468" fmla="*/ 1271168 h 3256491"/>
                  <a:gd name="connsiteX21-1469" fmla="*/ 1126628 w 2919832"/>
                  <a:gd name="connsiteY21-1470" fmla="*/ 1266756 h 3256491"/>
                  <a:gd name="connsiteX22-1471" fmla="*/ 1122484 w 2919832"/>
                  <a:gd name="connsiteY22-1472" fmla="*/ 1271168 h 3256491"/>
                  <a:gd name="connsiteX23-1473" fmla="*/ 1129105 w 2919832"/>
                  <a:gd name="connsiteY23-1474" fmla="*/ 1279406 h 3256491"/>
                  <a:gd name="connsiteX24-1475" fmla="*/ 1128879 w 2919832"/>
                  <a:gd name="connsiteY24-1476" fmla="*/ 1279586 h 3256491"/>
                  <a:gd name="connsiteX25-1477" fmla="*/ 1129105 w 2919832"/>
                  <a:gd name="connsiteY25-1478" fmla="*/ 1279406 h 3256491"/>
                  <a:gd name="connsiteX26-1479" fmla="*/ 473687 w 2919832"/>
                  <a:gd name="connsiteY26-1480" fmla="*/ 1478781 h 3256491"/>
                  <a:gd name="connsiteX27-1481" fmla="*/ 470624 w 2919832"/>
                  <a:gd name="connsiteY27-1482" fmla="*/ 1495572 h 3256491"/>
                  <a:gd name="connsiteX28-1483" fmla="*/ 473687 w 2919832"/>
                  <a:gd name="connsiteY28-1484" fmla="*/ 1478781 h 3256491"/>
                  <a:gd name="connsiteX29-1485" fmla="*/ 470489 w 2919832"/>
                  <a:gd name="connsiteY29-1486" fmla="*/ 1496697 h 3256491"/>
                  <a:gd name="connsiteX30-1487" fmla="*/ 470084 w 2919832"/>
                  <a:gd name="connsiteY30-1488" fmla="*/ 1506150 h 3256491"/>
                  <a:gd name="connsiteX31-1489" fmla="*/ 470489 w 2919832"/>
                  <a:gd name="connsiteY31-1490" fmla="*/ 1496697 h 3256491"/>
                  <a:gd name="connsiteX32-1491" fmla="*/ 470129 w 2919832"/>
                  <a:gd name="connsiteY32-1492" fmla="*/ 1506240 h 3256491"/>
                  <a:gd name="connsiteX33-1493" fmla="*/ 552681 w 2919832"/>
                  <a:gd name="connsiteY33-1494" fmla="*/ 1553282 h 3256491"/>
                  <a:gd name="connsiteX34-1495" fmla="*/ 552681 w 2919832"/>
                  <a:gd name="connsiteY34-1496" fmla="*/ 1553327 h 3256491"/>
                  <a:gd name="connsiteX35-1497" fmla="*/ 470129 w 2919832"/>
                  <a:gd name="connsiteY35-1498" fmla="*/ 1506240 h 3256491"/>
                  <a:gd name="connsiteX0-1499" fmla="*/ 2918904 w 2919832"/>
                  <a:gd name="connsiteY0-1500" fmla="*/ 2128629 h 3256491"/>
                  <a:gd name="connsiteX1-1501" fmla="*/ 2916291 w 2919832"/>
                  <a:gd name="connsiteY1-1502" fmla="*/ 1511147 h 3256491"/>
                  <a:gd name="connsiteX2-1503" fmla="*/ 2917282 w 2919832"/>
                  <a:gd name="connsiteY2-1504" fmla="*/ 1003639 h 3256491"/>
                  <a:gd name="connsiteX3-1505" fmla="*/ 2732497 w 2919832"/>
                  <a:gd name="connsiteY3-1506" fmla="*/ 678669 h 3256491"/>
                  <a:gd name="connsiteX4-1507" fmla="*/ 1656528 w 2919832"/>
                  <a:gd name="connsiteY4-1508" fmla="*/ 57226 h 3256491"/>
                  <a:gd name="connsiteX5-1509" fmla="*/ 1263584 w 2919832"/>
                  <a:gd name="connsiteY5-1510" fmla="*/ 56596 h 3256491"/>
                  <a:gd name="connsiteX6-1511" fmla="*/ 196217 w 2919832"/>
                  <a:gd name="connsiteY6-1512" fmla="*/ 672502 h 3256491"/>
                  <a:gd name="connsiteX7-1513" fmla="*/ 578 w 2919832"/>
                  <a:gd name="connsiteY7-1514" fmla="*/ 992610 h 3256491"/>
                  <a:gd name="connsiteX8-1515" fmla="*/ 5667 w 2919832"/>
                  <a:gd name="connsiteY8-1516" fmla="*/ 2266468 h 3256491"/>
                  <a:gd name="connsiteX9-1517" fmla="*/ 210088 w 2919832"/>
                  <a:gd name="connsiteY9-1518" fmla="*/ 2588961 h 3256491"/>
                  <a:gd name="connsiteX10-1519" fmla="*/ 654959 w 2919832"/>
                  <a:gd name="connsiteY10-1520" fmla="*/ 2851899 h 3256491"/>
                  <a:gd name="connsiteX11-1521" fmla="*/ 1263809 w 2919832"/>
                  <a:gd name="connsiteY11-1522" fmla="*/ 3200771 h 3256491"/>
                  <a:gd name="connsiteX12-1523" fmla="*/ 1665806 w 2919832"/>
                  <a:gd name="connsiteY12-1524" fmla="*/ 3196765 h 3256491"/>
                  <a:gd name="connsiteX13-1525" fmla="*/ 2792666 w 2919832"/>
                  <a:gd name="connsiteY13-1526" fmla="*/ 2546466 h 3256491"/>
                  <a:gd name="connsiteX14-1527" fmla="*/ 2918904 w 2919832"/>
                  <a:gd name="connsiteY14-1528" fmla="*/ 2128674 h 3256491"/>
                  <a:gd name="connsiteX15-1529" fmla="*/ 2918904 w 2919832"/>
                  <a:gd name="connsiteY15-1530" fmla="*/ 2128629 h 3256491"/>
                  <a:gd name="connsiteX16-1531" fmla="*/ 1382345 w 2919832"/>
                  <a:gd name="connsiteY16-1532" fmla="*/ 2673726 h 3256491"/>
                  <a:gd name="connsiteX17-1533" fmla="*/ 1495838 w 2919832"/>
                  <a:gd name="connsiteY17-1534" fmla="*/ 2707488 h 3256491"/>
                  <a:gd name="connsiteX18-1535" fmla="*/ 1382345 w 2919832"/>
                  <a:gd name="connsiteY18-1536" fmla="*/ 2673726 h 3256491"/>
                  <a:gd name="connsiteX19-1537" fmla="*/ 1382345 w 2919832"/>
                  <a:gd name="connsiteY19-1538" fmla="*/ 2673726 h 3256491"/>
                  <a:gd name="connsiteX20-1539" fmla="*/ 1122484 w 2919832"/>
                  <a:gd name="connsiteY20-1540" fmla="*/ 1271168 h 3256491"/>
                  <a:gd name="connsiteX21-1541" fmla="*/ 1126628 w 2919832"/>
                  <a:gd name="connsiteY21-1542" fmla="*/ 1266756 h 3256491"/>
                  <a:gd name="connsiteX22-1543" fmla="*/ 1122484 w 2919832"/>
                  <a:gd name="connsiteY22-1544" fmla="*/ 1271168 h 3256491"/>
                  <a:gd name="connsiteX23-1545" fmla="*/ 1129105 w 2919832"/>
                  <a:gd name="connsiteY23-1546" fmla="*/ 1279406 h 3256491"/>
                  <a:gd name="connsiteX24-1547" fmla="*/ 1128879 w 2919832"/>
                  <a:gd name="connsiteY24-1548" fmla="*/ 1279586 h 3256491"/>
                  <a:gd name="connsiteX25-1549" fmla="*/ 1129105 w 2919832"/>
                  <a:gd name="connsiteY25-1550" fmla="*/ 1279406 h 3256491"/>
                  <a:gd name="connsiteX26-1551" fmla="*/ 473687 w 2919832"/>
                  <a:gd name="connsiteY26-1552" fmla="*/ 1478781 h 3256491"/>
                  <a:gd name="connsiteX27-1553" fmla="*/ 470624 w 2919832"/>
                  <a:gd name="connsiteY27-1554" fmla="*/ 1495572 h 3256491"/>
                  <a:gd name="connsiteX28-1555" fmla="*/ 473687 w 2919832"/>
                  <a:gd name="connsiteY28-1556" fmla="*/ 1478781 h 3256491"/>
                  <a:gd name="connsiteX29-1557" fmla="*/ 470489 w 2919832"/>
                  <a:gd name="connsiteY29-1558" fmla="*/ 1496697 h 3256491"/>
                  <a:gd name="connsiteX30-1559" fmla="*/ 470084 w 2919832"/>
                  <a:gd name="connsiteY30-1560" fmla="*/ 1506150 h 3256491"/>
                  <a:gd name="connsiteX31-1561" fmla="*/ 470489 w 2919832"/>
                  <a:gd name="connsiteY31-1562" fmla="*/ 1496697 h 3256491"/>
                  <a:gd name="connsiteX32-1563" fmla="*/ 552681 w 2919832"/>
                  <a:gd name="connsiteY32-1564" fmla="*/ 1553327 h 3256491"/>
                  <a:gd name="connsiteX33-1565" fmla="*/ 552681 w 2919832"/>
                  <a:gd name="connsiteY33-1566" fmla="*/ 1553282 h 3256491"/>
                  <a:gd name="connsiteX34-1567" fmla="*/ 552681 w 2919832"/>
                  <a:gd name="connsiteY34-1568" fmla="*/ 1553327 h 3256491"/>
                  <a:gd name="connsiteX0-1569" fmla="*/ 2918904 w 2919832"/>
                  <a:gd name="connsiteY0-1570" fmla="*/ 2128629 h 3256491"/>
                  <a:gd name="connsiteX1-1571" fmla="*/ 2916291 w 2919832"/>
                  <a:gd name="connsiteY1-1572" fmla="*/ 1511147 h 3256491"/>
                  <a:gd name="connsiteX2-1573" fmla="*/ 2917282 w 2919832"/>
                  <a:gd name="connsiteY2-1574" fmla="*/ 1003639 h 3256491"/>
                  <a:gd name="connsiteX3-1575" fmla="*/ 2732497 w 2919832"/>
                  <a:gd name="connsiteY3-1576" fmla="*/ 678669 h 3256491"/>
                  <a:gd name="connsiteX4-1577" fmla="*/ 1656528 w 2919832"/>
                  <a:gd name="connsiteY4-1578" fmla="*/ 57226 h 3256491"/>
                  <a:gd name="connsiteX5-1579" fmla="*/ 1263584 w 2919832"/>
                  <a:gd name="connsiteY5-1580" fmla="*/ 56596 h 3256491"/>
                  <a:gd name="connsiteX6-1581" fmla="*/ 196217 w 2919832"/>
                  <a:gd name="connsiteY6-1582" fmla="*/ 672502 h 3256491"/>
                  <a:gd name="connsiteX7-1583" fmla="*/ 578 w 2919832"/>
                  <a:gd name="connsiteY7-1584" fmla="*/ 992610 h 3256491"/>
                  <a:gd name="connsiteX8-1585" fmla="*/ 5667 w 2919832"/>
                  <a:gd name="connsiteY8-1586" fmla="*/ 2266468 h 3256491"/>
                  <a:gd name="connsiteX9-1587" fmla="*/ 210088 w 2919832"/>
                  <a:gd name="connsiteY9-1588" fmla="*/ 2588961 h 3256491"/>
                  <a:gd name="connsiteX10-1589" fmla="*/ 654959 w 2919832"/>
                  <a:gd name="connsiteY10-1590" fmla="*/ 2851899 h 3256491"/>
                  <a:gd name="connsiteX11-1591" fmla="*/ 1263809 w 2919832"/>
                  <a:gd name="connsiteY11-1592" fmla="*/ 3200771 h 3256491"/>
                  <a:gd name="connsiteX12-1593" fmla="*/ 1665806 w 2919832"/>
                  <a:gd name="connsiteY12-1594" fmla="*/ 3196765 h 3256491"/>
                  <a:gd name="connsiteX13-1595" fmla="*/ 2792666 w 2919832"/>
                  <a:gd name="connsiteY13-1596" fmla="*/ 2546466 h 3256491"/>
                  <a:gd name="connsiteX14-1597" fmla="*/ 2918904 w 2919832"/>
                  <a:gd name="connsiteY14-1598" fmla="*/ 2128674 h 3256491"/>
                  <a:gd name="connsiteX15-1599" fmla="*/ 2918904 w 2919832"/>
                  <a:gd name="connsiteY15-1600" fmla="*/ 2128629 h 3256491"/>
                  <a:gd name="connsiteX16-1601" fmla="*/ 1382345 w 2919832"/>
                  <a:gd name="connsiteY16-1602" fmla="*/ 2673726 h 3256491"/>
                  <a:gd name="connsiteX17-1603" fmla="*/ 1495838 w 2919832"/>
                  <a:gd name="connsiteY17-1604" fmla="*/ 2707488 h 3256491"/>
                  <a:gd name="connsiteX18-1605" fmla="*/ 1382345 w 2919832"/>
                  <a:gd name="connsiteY18-1606" fmla="*/ 2673726 h 3256491"/>
                  <a:gd name="connsiteX19-1607" fmla="*/ 1382345 w 2919832"/>
                  <a:gd name="connsiteY19-1608" fmla="*/ 2673726 h 3256491"/>
                  <a:gd name="connsiteX20-1609" fmla="*/ 1122484 w 2919832"/>
                  <a:gd name="connsiteY20-1610" fmla="*/ 1271168 h 3256491"/>
                  <a:gd name="connsiteX21-1611" fmla="*/ 1126628 w 2919832"/>
                  <a:gd name="connsiteY21-1612" fmla="*/ 1266756 h 3256491"/>
                  <a:gd name="connsiteX22-1613" fmla="*/ 1122484 w 2919832"/>
                  <a:gd name="connsiteY22-1614" fmla="*/ 1271168 h 3256491"/>
                  <a:gd name="connsiteX23-1615" fmla="*/ 1129105 w 2919832"/>
                  <a:gd name="connsiteY23-1616" fmla="*/ 1279406 h 3256491"/>
                  <a:gd name="connsiteX24-1617" fmla="*/ 1128879 w 2919832"/>
                  <a:gd name="connsiteY24-1618" fmla="*/ 1279586 h 3256491"/>
                  <a:gd name="connsiteX25-1619" fmla="*/ 1129105 w 2919832"/>
                  <a:gd name="connsiteY25-1620" fmla="*/ 1279406 h 3256491"/>
                  <a:gd name="connsiteX26-1621" fmla="*/ 473687 w 2919832"/>
                  <a:gd name="connsiteY26-1622" fmla="*/ 1478781 h 3256491"/>
                  <a:gd name="connsiteX27-1623" fmla="*/ 470624 w 2919832"/>
                  <a:gd name="connsiteY27-1624" fmla="*/ 1495572 h 3256491"/>
                  <a:gd name="connsiteX28-1625" fmla="*/ 473687 w 2919832"/>
                  <a:gd name="connsiteY28-1626" fmla="*/ 1478781 h 3256491"/>
                  <a:gd name="connsiteX29-1627" fmla="*/ 470489 w 2919832"/>
                  <a:gd name="connsiteY29-1628" fmla="*/ 1496697 h 3256491"/>
                  <a:gd name="connsiteX30-1629" fmla="*/ 470084 w 2919832"/>
                  <a:gd name="connsiteY30-1630" fmla="*/ 1506150 h 3256491"/>
                  <a:gd name="connsiteX31-1631" fmla="*/ 470489 w 2919832"/>
                  <a:gd name="connsiteY31-1632" fmla="*/ 1496697 h 3256491"/>
                  <a:gd name="connsiteX0-1633" fmla="*/ 2918904 w 2919832"/>
                  <a:gd name="connsiteY0-1634" fmla="*/ 2128629 h 3256491"/>
                  <a:gd name="connsiteX1-1635" fmla="*/ 2916291 w 2919832"/>
                  <a:gd name="connsiteY1-1636" fmla="*/ 1511147 h 3256491"/>
                  <a:gd name="connsiteX2-1637" fmla="*/ 2917282 w 2919832"/>
                  <a:gd name="connsiteY2-1638" fmla="*/ 1003639 h 3256491"/>
                  <a:gd name="connsiteX3-1639" fmla="*/ 2732497 w 2919832"/>
                  <a:gd name="connsiteY3-1640" fmla="*/ 678669 h 3256491"/>
                  <a:gd name="connsiteX4-1641" fmla="*/ 1656528 w 2919832"/>
                  <a:gd name="connsiteY4-1642" fmla="*/ 57226 h 3256491"/>
                  <a:gd name="connsiteX5-1643" fmla="*/ 1263584 w 2919832"/>
                  <a:gd name="connsiteY5-1644" fmla="*/ 56596 h 3256491"/>
                  <a:gd name="connsiteX6-1645" fmla="*/ 196217 w 2919832"/>
                  <a:gd name="connsiteY6-1646" fmla="*/ 672502 h 3256491"/>
                  <a:gd name="connsiteX7-1647" fmla="*/ 578 w 2919832"/>
                  <a:gd name="connsiteY7-1648" fmla="*/ 992610 h 3256491"/>
                  <a:gd name="connsiteX8-1649" fmla="*/ 5667 w 2919832"/>
                  <a:gd name="connsiteY8-1650" fmla="*/ 2266468 h 3256491"/>
                  <a:gd name="connsiteX9-1651" fmla="*/ 210088 w 2919832"/>
                  <a:gd name="connsiteY9-1652" fmla="*/ 2588961 h 3256491"/>
                  <a:gd name="connsiteX10-1653" fmla="*/ 654959 w 2919832"/>
                  <a:gd name="connsiteY10-1654" fmla="*/ 2851899 h 3256491"/>
                  <a:gd name="connsiteX11-1655" fmla="*/ 1263809 w 2919832"/>
                  <a:gd name="connsiteY11-1656" fmla="*/ 3200771 h 3256491"/>
                  <a:gd name="connsiteX12-1657" fmla="*/ 1665806 w 2919832"/>
                  <a:gd name="connsiteY12-1658" fmla="*/ 3196765 h 3256491"/>
                  <a:gd name="connsiteX13-1659" fmla="*/ 2792666 w 2919832"/>
                  <a:gd name="connsiteY13-1660" fmla="*/ 2546466 h 3256491"/>
                  <a:gd name="connsiteX14-1661" fmla="*/ 2918904 w 2919832"/>
                  <a:gd name="connsiteY14-1662" fmla="*/ 2128674 h 3256491"/>
                  <a:gd name="connsiteX15-1663" fmla="*/ 2918904 w 2919832"/>
                  <a:gd name="connsiteY15-1664" fmla="*/ 2128629 h 3256491"/>
                  <a:gd name="connsiteX16-1665" fmla="*/ 1382345 w 2919832"/>
                  <a:gd name="connsiteY16-1666" fmla="*/ 2673726 h 3256491"/>
                  <a:gd name="connsiteX17-1667" fmla="*/ 1495838 w 2919832"/>
                  <a:gd name="connsiteY17-1668" fmla="*/ 2707488 h 3256491"/>
                  <a:gd name="connsiteX18-1669" fmla="*/ 1382345 w 2919832"/>
                  <a:gd name="connsiteY18-1670" fmla="*/ 2673726 h 3256491"/>
                  <a:gd name="connsiteX19-1671" fmla="*/ 1382345 w 2919832"/>
                  <a:gd name="connsiteY19-1672" fmla="*/ 2673726 h 3256491"/>
                  <a:gd name="connsiteX20-1673" fmla="*/ 1122484 w 2919832"/>
                  <a:gd name="connsiteY20-1674" fmla="*/ 1271168 h 3256491"/>
                  <a:gd name="connsiteX21-1675" fmla="*/ 1126628 w 2919832"/>
                  <a:gd name="connsiteY21-1676" fmla="*/ 1266756 h 3256491"/>
                  <a:gd name="connsiteX22-1677" fmla="*/ 1122484 w 2919832"/>
                  <a:gd name="connsiteY22-1678" fmla="*/ 1271168 h 3256491"/>
                  <a:gd name="connsiteX23-1679" fmla="*/ 1129105 w 2919832"/>
                  <a:gd name="connsiteY23-1680" fmla="*/ 1279406 h 3256491"/>
                  <a:gd name="connsiteX24-1681" fmla="*/ 1128879 w 2919832"/>
                  <a:gd name="connsiteY24-1682" fmla="*/ 1279586 h 3256491"/>
                  <a:gd name="connsiteX25-1683" fmla="*/ 1129105 w 2919832"/>
                  <a:gd name="connsiteY25-1684" fmla="*/ 1279406 h 3256491"/>
                  <a:gd name="connsiteX26-1685" fmla="*/ 473687 w 2919832"/>
                  <a:gd name="connsiteY26-1686" fmla="*/ 1478781 h 3256491"/>
                  <a:gd name="connsiteX27-1687" fmla="*/ 470624 w 2919832"/>
                  <a:gd name="connsiteY27-1688" fmla="*/ 1495572 h 3256491"/>
                  <a:gd name="connsiteX28-1689" fmla="*/ 473687 w 2919832"/>
                  <a:gd name="connsiteY28-1690" fmla="*/ 1478781 h 3256491"/>
                  <a:gd name="connsiteX0-1691" fmla="*/ 2918904 w 2919832"/>
                  <a:gd name="connsiteY0-1692" fmla="*/ 2128629 h 3256491"/>
                  <a:gd name="connsiteX1-1693" fmla="*/ 2916291 w 2919832"/>
                  <a:gd name="connsiteY1-1694" fmla="*/ 1511147 h 3256491"/>
                  <a:gd name="connsiteX2-1695" fmla="*/ 2917282 w 2919832"/>
                  <a:gd name="connsiteY2-1696" fmla="*/ 1003639 h 3256491"/>
                  <a:gd name="connsiteX3-1697" fmla="*/ 2732497 w 2919832"/>
                  <a:gd name="connsiteY3-1698" fmla="*/ 678669 h 3256491"/>
                  <a:gd name="connsiteX4-1699" fmla="*/ 1656528 w 2919832"/>
                  <a:gd name="connsiteY4-1700" fmla="*/ 57226 h 3256491"/>
                  <a:gd name="connsiteX5-1701" fmla="*/ 1263584 w 2919832"/>
                  <a:gd name="connsiteY5-1702" fmla="*/ 56596 h 3256491"/>
                  <a:gd name="connsiteX6-1703" fmla="*/ 196217 w 2919832"/>
                  <a:gd name="connsiteY6-1704" fmla="*/ 672502 h 3256491"/>
                  <a:gd name="connsiteX7-1705" fmla="*/ 578 w 2919832"/>
                  <a:gd name="connsiteY7-1706" fmla="*/ 992610 h 3256491"/>
                  <a:gd name="connsiteX8-1707" fmla="*/ 5667 w 2919832"/>
                  <a:gd name="connsiteY8-1708" fmla="*/ 2266468 h 3256491"/>
                  <a:gd name="connsiteX9-1709" fmla="*/ 210088 w 2919832"/>
                  <a:gd name="connsiteY9-1710" fmla="*/ 2588961 h 3256491"/>
                  <a:gd name="connsiteX10-1711" fmla="*/ 654959 w 2919832"/>
                  <a:gd name="connsiteY10-1712" fmla="*/ 2851899 h 3256491"/>
                  <a:gd name="connsiteX11-1713" fmla="*/ 1263809 w 2919832"/>
                  <a:gd name="connsiteY11-1714" fmla="*/ 3200771 h 3256491"/>
                  <a:gd name="connsiteX12-1715" fmla="*/ 1665806 w 2919832"/>
                  <a:gd name="connsiteY12-1716" fmla="*/ 3196765 h 3256491"/>
                  <a:gd name="connsiteX13-1717" fmla="*/ 2792666 w 2919832"/>
                  <a:gd name="connsiteY13-1718" fmla="*/ 2546466 h 3256491"/>
                  <a:gd name="connsiteX14-1719" fmla="*/ 2918904 w 2919832"/>
                  <a:gd name="connsiteY14-1720" fmla="*/ 2128674 h 3256491"/>
                  <a:gd name="connsiteX15-1721" fmla="*/ 2918904 w 2919832"/>
                  <a:gd name="connsiteY15-1722" fmla="*/ 2128629 h 3256491"/>
                  <a:gd name="connsiteX16-1723" fmla="*/ 1382345 w 2919832"/>
                  <a:gd name="connsiteY16-1724" fmla="*/ 2673726 h 3256491"/>
                  <a:gd name="connsiteX17-1725" fmla="*/ 1495838 w 2919832"/>
                  <a:gd name="connsiteY17-1726" fmla="*/ 2707488 h 3256491"/>
                  <a:gd name="connsiteX18-1727" fmla="*/ 1382345 w 2919832"/>
                  <a:gd name="connsiteY18-1728" fmla="*/ 2673726 h 3256491"/>
                  <a:gd name="connsiteX19-1729" fmla="*/ 1382345 w 2919832"/>
                  <a:gd name="connsiteY19-1730" fmla="*/ 2673726 h 3256491"/>
                  <a:gd name="connsiteX20-1731" fmla="*/ 1122484 w 2919832"/>
                  <a:gd name="connsiteY20-1732" fmla="*/ 1271168 h 3256491"/>
                  <a:gd name="connsiteX21-1733" fmla="*/ 1126628 w 2919832"/>
                  <a:gd name="connsiteY21-1734" fmla="*/ 1266756 h 3256491"/>
                  <a:gd name="connsiteX22-1735" fmla="*/ 1122484 w 2919832"/>
                  <a:gd name="connsiteY22-1736" fmla="*/ 1271168 h 3256491"/>
                  <a:gd name="connsiteX23-1737" fmla="*/ 473687 w 2919832"/>
                  <a:gd name="connsiteY23-1738" fmla="*/ 1478781 h 3256491"/>
                  <a:gd name="connsiteX24-1739" fmla="*/ 470624 w 2919832"/>
                  <a:gd name="connsiteY24-1740" fmla="*/ 1495572 h 3256491"/>
                  <a:gd name="connsiteX25-1741" fmla="*/ 473687 w 2919832"/>
                  <a:gd name="connsiteY25-1742" fmla="*/ 1478781 h 3256491"/>
                  <a:gd name="connsiteX0-1743" fmla="*/ 2918904 w 2919832"/>
                  <a:gd name="connsiteY0-1744" fmla="*/ 2128629 h 3256491"/>
                  <a:gd name="connsiteX1-1745" fmla="*/ 2916291 w 2919832"/>
                  <a:gd name="connsiteY1-1746" fmla="*/ 1511147 h 3256491"/>
                  <a:gd name="connsiteX2-1747" fmla="*/ 2917282 w 2919832"/>
                  <a:gd name="connsiteY2-1748" fmla="*/ 1003639 h 3256491"/>
                  <a:gd name="connsiteX3-1749" fmla="*/ 2732497 w 2919832"/>
                  <a:gd name="connsiteY3-1750" fmla="*/ 678669 h 3256491"/>
                  <a:gd name="connsiteX4-1751" fmla="*/ 1656528 w 2919832"/>
                  <a:gd name="connsiteY4-1752" fmla="*/ 57226 h 3256491"/>
                  <a:gd name="connsiteX5-1753" fmla="*/ 1263584 w 2919832"/>
                  <a:gd name="connsiteY5-1754" fmla="*/ 56596 h 3256491"/>
                  <a:gd name="connsiteX6-1755" fmla="*/ 196217 w 2919832"/>
                  <a:gd name="connsiteY6-1756" fmla="*/ 672502 h 3256491"/>
                  <a:gd name="connsiteX7-1757" fmla="*/ 578 w 2919832"/>
                  <a:gd name="connsiteY7-1758" fmla="*/ 992610 h 3256491"/>
                  <a:gd name="connsiteX8-1759" fmla="*/ 5667 w 2919832"/>
                  <a:gd name="connsiteY8-1760" fmla="*/ 2266468 h 3256491"/>
                  <a:gd name="connsiteX9-1761" fmla="*/ 210088 w 2919832"/>
                  <a:gd name="connsiteY9-1762" fmla="*/ 2588961 h 3256491"/>
                  <a:gd name="connsiteX10-1763" fmla="*/ 654959 w 2919832"/>
                  <a:gd name="connsiteY10-1764" fmla="*/ 2851899 h 3256491"/>
                  <a:gd name="connsiteX11-1765" fmla="*/ 1263809 w 2919832"/>
                  <a:gd name="connsiteY11-1766" fmla="*/ 3200771 h 3256491"/>
                  <a:gd name="connsiteX12-1767" fmla="*/ 1665806 w 2919832"/>
                  <a:gd name="connsiteY12-1768" fmla="*/ 3196765 h 3256491"/>
                  <a:gd name="connsiteX13-1769" fmla="*/ 2792666 w 2919832"/>
                  <a:gd name="connsiteY13-1770" fmla="*/ 2546466 h 3256491"/>
                  <a:gd name="connsiteX14-1771" fmla="*/ 2918904 w 2919832"/>
                  <a:gd name="connsiteY14-1772" fmla="*/ 2128674 h 3256491"/>
                  <a:gd name="connsiteX15-1773" fmla="*/ 2918904 w 2919832"/>
                  <a:gd name="connsiteY15-1774" fmla="*/ 2128629 h 3256491"/>
                  <a:gd name="connsiteX16-1775" fmla="*/ 1382345 w 2919832"/>
                  <a:gd name="connsiteY16-1776" fmla="*/ 2673726 h 3256491"/>
                  <a:gd name="connsiteX17-1777" fmla="*/ 1495838 w 2919832"/>
                  <a:gd name="connsiteY17-1778" fmla="*/ 2707488 h 3256491"/>
                  <a:gd name="connsiteX18-1779" fmla="*/ 1382345 w 2919832"/>
                  <a:gd name="connsiteY18-1780" fmla="*/ 2673726 h 3256491"/>
                  <a:gd name="connsiteX19-1781" fmla="*/ 1382345 w 2919832"/>
                  <a:gd name="connsiteY19-1782" fmla="*/ 2673726 h 3256491"/>
                  <a:gd name="connsiteX20-1783" fmla="*/ 1122484 w 2919832"/>
                  <a:gd name="connsiteY20-1784" fmla="*/ 1271168 h 3256491"/>
                  <a:gd name="connsiteX21-1785" fmla="*/ 1126628 w 2919832"/>
                  <a:gd name="connsiteY21-1786" fmla="*/ 1266756 h 3256491"/>
                  <a:gd name="connsiteX22-1787" fmla="*/ 1122484 w 2919832"/>
                  <a:gd name="connsiteY22-1788" fmla="*/ 1271168 h 3256491"/>
                  <a:gd name="connsiteX0-1789" fmla="*/ 2918904 w 2919832"/>
                  <a:gd name="connsiteY0-1790" fmla="*/ 2128629 h 3256491"/>
                  <a:gd name="connsiteX1-1791" fmla="*/ 2916291 w 2919832"/>
                  <a:gd name="connsiteY1-1792" fmla="*/ 1511147 h 3256491"/>
                  <a:gd name="connsiteX2-1793" fmla="*/ 2917282 w 2919832"/>
                  <a:gd name="connsiteY2-1794" fmla="*/ 1003639 h 3256491"/>
                  <a:gd name="connsiteX3-1795" fmla="*/ 2732497 w 2919832"/>
                  <a:gd name="connsiteY3-1796" fmla="*/ 678669 h 3256491"/>
                  <a:gd name="connsiteX4-1797" fmla="*/ 1656528 w 2919832"/>
                  <a:gd name="connsiteY4-1798" fmla="*/ 57226 h 3256491"/>
                  <a:gd name="connsiteX5-1799" fmla="*/ 1263584 w 2919832"/>
                  <a:gd name="connsiteY5-1800" fmla="*/ 56596 h 3256491"/>
                  <a:gd name="connsiteX6-1801" fmla="*/ 196217 w 2919832"/>
                  <a:gd name="connsiteY6-1802" fmla="*/ 672502 h 3256491"/>
                  <a:gd name="connsiteX7-1803" fmla="*/ 578 w 2919832"/>
                  <a:gd name="connsiteY7-1804" fmla="*/ 992610 h 3256491"/>
                  <a:gd name="connsiteX8-1805" fmla="*/ 5667 w 2919832"/>
                  <a:gd name="connsiteY8-1806" fmla="*/ 2266468 h 3256491"/>
                  <a:gd name="connsiteX9-1807" fmla="*/ 210088 w 2919832"/>
                  <a:gd name="connsiteY9-1808" fmla="*/ 2588961 h 3256491"/>
                  <a:gd name="connsiteX10-1809" fmla="*/ 654959 w 2919832"/>
                  <a:gd name="connsiteY10-1810" fmla="*/ 2851899 h 3256491"/>
                  <a:gd name="connsiteX11-1811" fmla="*/ 1263809 w 2919832"/>
                  <a:gd name="connsiteY11-1812" fmla="*/ 3200771 h 3256491"/>
                  <a:gd name="connsiteX12-1813" fmla="*/ 1665806 w 2919832"/>
                  <a:gd name="connsiteY12-1814" fmla="*/ 3196765 h 3256491"/>
                  <a:gd name="connsiteX13-1815" fmla="*/ 2792666 w 2919832"/>
                  <a:gd name="connsiteY13-1816" fmla="*/ 2546466 h 3256491"/>
                  <a:gd name="connsiteX14-1817" fmla="*/ 2918904 w 2919832"/>
                  <a:gd name="connsiteY14-1818" fmla="*/ 2128674 h 3256491"/>
                  <a:gd name="connsiteX15-1819" fmla="*/ 2918904 w 2919832"/>
                  <a:gd name="connsiteY15-1820" fmla="*/ 2128629 h 3256491"/>
                  <a:gd name="connsiteX16-1821" fmla="*/ 1382345 w 2919832"/>
                  <a:gd name="connsiteY16-1822" fmla="*/ 2673726 h 3256491"/>
                  <a:gd name="connsiteX17-1823" fmla="*/ 1495838 w 2919832"/>
                  <a:gd name="connsiteY17-1824" fmla="*/ 2707488 h 3256491"/>
                  <a:gd name="connsiteX18-1825" fmla="*/ 1382345 w 2919832"/>
                  <a:gd name="connsiteY18-1826" fmla="*/ 2673726 h 3256491"/>
                  <a:gd name="connsiteX19-1827" fmla="*/ 1382345 w 2919832"/>
                  <a:gd name="connsiteY19-1828" fmla="*/ 2673726 h 3256491"/>
                  <a:gd name="connsiteX0-1829" fmla="*/ 2918904 w 2919832"/>
                  <a:gd name="connsiteY0-1830" fmla="*/ 2128629 h 3256491"/>
                  <a:gd name="connsiteX1-1831" fmla="*/ 2916291 w 2919832"/>
                  <a:gd name="connsiteY1-1832" fmla="*/ 1511147 h 3256491"/>
                  <a:gd name="connsiteX2-1833" fmla="*/ 2917282 w 2919832"/>
                  <a:gd name="connsiteY2-1834" fmla="*/ 1003639 h 3256491"/>
                  <a:gd name="connsiteX3-1835" fmla="*/ 2732497 w 2919832"/>
                  <a:gd name="connsiteY3-1836" fmla="*/ 678669 h 3256491"/>
                  <a:gd name="connsiteX4-1837" fmla="*/ 1656528 w 2919832"/>
                  <a:gd name="connsiteY4-1838" fmla="*/ 57226 h 3256491"/>
                  <a:gd name="connsiteX5-1839" fmla="*/ 1263584 w 2919832"/>
                  <a:gd name="connsiteY5-1840" fmla="*/ 56596 h 3256491"/>
                  <a:gd name="connsiteX6-1841" fmla="*/ 196217 w 2919832"/>
                  <a:gd name="connsiteY6-1842" fmla="*/ 672502 h 3256491"/>
                  <a:gd name="connsiteX7-1843" fmla="*/ 578 w 2919832"/>
                  <a:gd name="connsiteY7-1844" fmla="*/ 992610 h 3256491"/>
                  <a:gd name="connsiteX8-1845" fmla="*/ 5667 w 2919832"/>
                  <a:gd name="connsiteY8-1846" fmla="*/ 2266468 h 3256491"/>
                  <a:gd name="connsiteX9-1847" fmla="*/ 210088 w 2919832"/>
                  <a:gd name="connsiteY9-1848" fmla="*/ 2588961 h 3256491"/>
                  <a:gd name="connsiteX10-1849" fmla="*/ 654959 w 2919832"/>
                  <a:gd name="connsiteY10-1850" fmla="*/ 2851899 h 3256491"/>
                  <a:gd name="connsiteX11-1851" fmla="*/ 1263809 w 2919832"/>
                  <a:gd name="connsiteY11-1852" fmla="*/ 3200771 h 3256491"/>
                  <a:gd name="connsiteX12-1853" fmla="*/ 1665806 w 2919832"/>
                  <a:gd name="connsiteY12-1854" fmla="*/ 3196765 h 3256491"/>
                  <a:gd name="connsiteX13-1855" fmla="*/ 2792666 w 2919832"/>
                  <a:gd name="connsiteY13-1856" fmla="*/ 2546466 h 3256491"/>
                  <a:gd name="connsiteX14-1857" fmla="*/ 2918904 w 2919832"/>
                  <a:gd name="connsiteY14-1858" fmla="*/ 2128674 h 3256491"/>
                  <a:gd name="connsiteX15-1859" fmla="*/ 2918904 w 2919832"/>
                  <a:gd name="connsiteY15-1860" fmla="*/ 2128629 h 3256491"/>
                  <a:gd name="connsiteX16-1861" fmla="*/ 1382345 w 2919832"/>
                  <a:gd name="connsiteY16-1862" fmla="*/ 2673726 h 3256491"/>
                  <a:gd name="connsiteX17-1863" fmla="*/ 1495838 w 2919832"/>
                  <a:gd name="connsiteY17-1864" fmla="*/ 2707488 h 3256491"/>
                  <a:gd name="connsiteX18-1865" fmla="*/ 1382345 w 2919832"/>
                  <a:gd name="connsiteY18-1866" fmla="*/ 2673726 h 3256491"/>
                  <a:gd name="connsiteX0-1867" fmla="*/ 2918904 w 2919832"/>
                  <a:gd name="connsiteY0-1868" fmla="*/ 2128629 h 3256491"/>
                  <a:gd name="connsiteX1-1869" fmla="*/ 2916291 w 2919832"/>
                  <a:gd name="connsiteY1-1870" fmla="*/ 1511147 h 3256491"/>
                  <a:gd name="connsiteX2-1871" fmla="*/ 2917282 w 2919832"/>
                  <a:gd name="connsiteY2-1872" fmla="*/ 1003639 h 3256491"/>
                  <a:gd name="connsiteX3-1873" fmla="*/ 2732497 w 2919832"/>
                  <a:gd name="connsiteY3-1874" fmla="*/ 678669 h 3256491"/>
                  <a:gd name="connsiteX4-1875" fmla="*/ 1656528 w 2919832"/>
                  <a:gd name="connsiteY4-1876" fmla="*/ 57226 h 3256491"/>
                  <a:gd name="connsiteX5-1877" fmla="*/ 1263584 w 2919832"/>
                  <a:gd name="connsiteY5-1878" fmla="*/ 56596 h 3256491"/>
                  <a:gd name="connsiteX6-1879" fmla="*/ 196217 w 2919832"/>
                  <a:gd name="connsiteY6-1880" fmla="*/ 672502 h 3256491"/>
                  <a:gd name="connsiteX7-1881" fmla="*/ 578 w 2919832"/>
                  <a:gd name="connsiteY7-1882" fmla="*/ 992610 h 3256491"/>
                  <a:gd name="connsiteX8-1883" fmla="*/ 5667 w 2919832"/>
                  <a:gd name="connsiteY8-1884" fmla="*/ 2266468 h 3256491"/>
                  <a:gd name="connsiteX9-1885" fmla="*/ 210088 w 2919832"/>
                  <a:gd name="connsiteY9-1886" fmla="*/ 2588961 h 3256491"/>
                  <a:gd name="connsiteX10-1887" fmla="*/ 654959 w 2919832"/>
                  <a:gd name="connsiteY10-1888" fmla="*/ 2851899 h 3256491"/>
                  <a:gd name="connsiteX11-1889" fmla="*/ 1263809 w 2919832"/>
                  <a:gd name="connsiteY11-1890" fmla="*/ 3200771 h 3256491"/>
                  <a:gd name="connsiteX12-1891" fmla="*/ 1665806 w 2919832"/>
                  <a:gd name="connsiteY12-1892" fmla="*/ 3196765 h 3256491"/>
                  <a:gd name="connsiteX13-1893" fmla="*/ 2792666 w 2919832"/>
                  <a:gd name="connsiteY13-1894" fmla="*/ 2546466 h 3256491"/>
                  <a:gd name="connsiteX14-1895" fmla="*/ 2918904 w 2919832"/>
                  <a:gd name="connsiteY14-1896" fmla="*/ 2128674 h 3256491"/>
                  <a:gd name="connsiteX15-1897" fmla="*/ 2918904 w 2919832"/>
                  <a:gd name="connsiteY15-1898" fmla="*/ 2128629 h 32564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919832" h="3256491">
                    <a:moveTo>
                      <a:pt x="2918904" y="2128629"/>
                    </a:moveTo>
                    <a:cubicBezTo>
                      <a:pt x="2911202" y="1923042"/>
                      <a:pt x="2916562" y="1717005"/>
                      <a:pt x="2916291" y="1511147"/>
                    </a:cubicBezTo>
                    <a:cubicBezTo>
                      <a:pt x="2916562" y="1341978"/>
                      <a:pt x="2916111" y="1172808"/>
                      <a:pt x="2917282" y="1003639"/>
                    </a:cubicBezTo>
                    <a:cubicBezTo>
                      <a:pt x="2918273" y="859273"/>
                      <a:pt x="2855402" y="750245"/>
                      <a:pt x="2732497" y="678669"/>
                    </a:cubicBezTo>
                    <a:lnTo>
                      <a:pt x="1656528" y="57226"/>
                    </a:lnTo>
                    <a:cubicBezTo>
                      <a:pt x="1526147" y="-17815"/>
                      <a:pt x="1395766" y="-20111"/>
                      <a:pt x="1263584" y="56596"/>
                    </a:cubicBezTo>
                    <a:lnTo>
                      <a:pt x="196217" y="672502"/>
                    </a:lnTo>
                    <a:cubicBezTo>
                      <a:pt x="72141" y="743852"/>
                      <a:pt x="1208" y="851440"/>
                      <a:pt x="578" y="992610"/>
                    </a:cubicBezTo>
                    <a:cubicBezTo>
                      <a:pt x="-1404" y="1417199"/>
                      <a:pt x="2064" y="1841833"/>
                      <a:pt x="5667" y="2266468"/>
                    </a:cubicBezTo>
                    <a:cubicBezTo>
                      <a:pt x="6928" y="2414345"/>
                      <a:pt x="81328" y="2517251"/>
                      <a:pt x="210088" y="2588961"/>
                    </a:cubicBezTo>
                    <a:cubicBezTo>
                      <a:pt x="360510" y="2672780"/>
                      <a:pt x="506834" y="2763938"/>
                      <a:pt x="654959" y="2851899"/>
                    </a:cubicBezTo>
                    <a:lnTo>
                      <a:pt x="1263809" y="3200771"/>
                    </a:lnTo>
                    <a:cubicBezTo>
                      <a:pt x="1398468" y="3277793"/>
                      <a:pt x="1532677" y="3273562"/>
                      <a:pt x="1665806" y="3196765"/>
                    </a:cubicBezTo>
                    <a:lnTo>
                      <a:pt x="2792666" y="2546466"/>
                    </a:lnTo>
                    <a:cubicBezTo>
                      <a:pt x="2905258" y="2428390"/>
                      <a:pt x="2924758" y="2285059"/>
                      <a:pt x="2918904" y="2128674"/>
                    </a:cubicBezTo>
                    <a:lnTo>
                      <a:pt x="2918904" y="2128629"/>
                    </a:lnTo>
                    <a:close/>
                  </a:path>
                </a:pathLst>
              </a:custGeom>
              <a:solidFill>
                <a:schemeClr val="accent2">
                  <a:lumMod val="60000"/>
                  <a:lumOff val="40000"/>
                </a:schemeClr>
              </a:solidFill>
              <a:ln>
                <a:solidFill>
                  <a:schemeClr val="accent2">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微软雅黑" panose="020B0503020204020204" charset="-122"/>
                  <a:cs typeface="+mn-cs"/>
                </a:endParaRPr>
              </a:p>
            </p:txBody>
          </p:sp>
          <p:sp>
            <p:nvSpPr>
              <p:cNvPr id="87" name="图形 6"/>
              <p:cNvSpPr/>
              <p:nvPr/>
            </p:nvSpPr>
            <p:spPr>
              <a:xfrm>
                <a:off x="10451291" y="3837405"/>
                <a:ext cx="1165904" cy="1300334"/>
              </a:xfrm>
              <a:custGeom>
                <a:avLst/>
                <a:gdLst>
                  <a:gd name="connsiteX0" fmla="*/ 2918904 w 2919831"/>
                  <a:gd name="connsiteY0" fmla="*/ 2128629 h 3256491"/>
                  <a:gd name="connsiteX1" fmla="*/ 2916291 w 2919831"/>
                  <a:gd name="connsiteY1" fmla="*/ 1511147 h 3256491"/>
                  <a:gd name="connsiteX2" fmla="*/ 2917282 w 2919831"/>
                  <a:gd name="connsiteY2" fmla="*/ 1003639 h 3256491"/>
                  <a:gd name="connsiteX3" fmla="*/ 2732497 w 2919831"/>
                  <a:gd name="connsiteY3" fmla="*/ 678669 h 3256491"/>
                  <a:gd name="connsiteX4" fmla="*/ 1656528 w 2919831"/>
                  <a:gd name="connsiteY4" fmla="*/ 57226 h 3256491"/>
                  <a:gd name="connsiteX5" fmla="*/ 1263584 w 2919831"/>
                  <a:gd name="connsiteY5" fmla="*/ 56596 h 3256491"/>
                  <a:gd name="connsiteX6" fmla="*/ 196217 w 2919831"/>
                  <a:gd name="connsiteY6" fmla="*/ 672502 h 3256491"/>
                  <a:gd name="connsiteX7" fmla="*/ 578 w 2919831"/>
                  <a:gd name="connsiteY7" fmla="*/ 992610 h 3256491"/>
                  <a:gd name="connsiteX8" fmla="*/ 5667 w 2919831"/>
                  <a:gd name="connsiteY8" fmla="*/ 2266468 h 3256491"/>
                  <a:gd name="connsiteX9" fmla="*/ 210088 w 2919831"/>
                  <a:gd name="connsiteY9" fmla="*/ 2588961 h 3256491"/>
                  <a:gd name="connsiteX10" fmla="*/ 654959 w 2919831"/>
                  <a:gd name="connsiteY10" fmla="*/ 2851899 h 3256491"/>
                  <a:gd name="connsiteX11" fmla="*/ 1263809 w 2919831"/>
                  <a:gd name="connsiteY11" fmla="*/ 3200771 h 3256491"/>
                  <a:gd name="connsiteX12" fmla="*/ 1665806 w 2919831"/>
                  <a:gd name="connsiteY12" fmla="*/ 3196765 h 3256491"/>
                  <a:gd name="connsiteX13" fmla="*/ 2792666 w 2919831"/>
                  <a:gd name="connsiteY13" fmla="*/ 2546466 h 3256491"/>
                  <a:gd name="connsiteX14" fmla="*/ 2918904 w 2919831"/>
                  <a:gd name="connsiteY14" fmla="*/ 2128674 h 3256491"/>
                  <a:gd name="connsiteX15" fmla="*/ 607896 w 2919831"/>
                  <a:gd name="connsiteY15" fmla="*/ 1713088 h 3256491"/>
                  <a:gd name="connsiteX16" fmla="*/ 612760 w 2919831"/>
                  <a:gd name="connsiteY16" fmla="*/ 1716419 h 3256491"/>
                  <a:gd name="connsiteX17" fmla="*/ 607896 w 2919831"/>
                  <a:gd name="connsiteY17" fmla="*/ 1713088 h 3256491"/>
                  <a:gd name="connsiteX18" fmla="*/ 732107 w 2919831"/>
                  <a:gd name="connsiteY18" fmla="*/ 1493141 h 3256491"/>
                  <a:gd name="connsiteX19" fmla="*/ 724946 w 2919831"/>
                  <a:gd name="connsiteY19" fmla="*/ 1509166 h 3256491"/>
                  <a:gd name="connsiteX20" fmla="*/ 732107 w 2919831"/>
                  <a:gd name="connsiteY20" fmla="*/ 1493141 h 3256491"/>
                  <a:gd name="connsiteX21" fmla="*/ 1382345 w 2919831"/>
                  <a:gd name="connsiteY21" fmla="*/ 2673726 h 3256491"/>
                  <a:gd name="connsiteX22" fmla="*/ 1495838 w 2919831"/>
                  <a:gd name="connsiteY22" fmla="*/ 2707488 h 3256491"/>
                  <a:gd name="connsiteX23" fmla="*/ 1382345 w 2919831"/>
                  <a:gd name="connsiteY23" fmla="*/ 2673726 h 3256491"/>
                  <a:gd name="connsiteX24" fmla="*/ 1382345 w 2919831"/>
                  <a:gd name="connsiteY24" fmla="*/ 2673726 h 3256491"/>
                  <a:gd name="connsiteX25" fmla="*/ 1649232 w 2919831"/>
                  <a:gd name="connsiteY25" fmla="*/ 668946 h 3256491"/>
                  <a:gd name="connsiteX26" fmla="*/ 1649412 w 2919831"/>
                  <a:gd name="connsiteY26" fmla="*/ 525121 h 3256491"/>
                  <a:gd name="connsiteX27" fmla="*/ 1649052 w 2919831"/>
                  <a:gd name="connsiteY27" fmla="*/ 391559 h 3256491"/>
                  <a:gd name="connsiteX28" fmla="*/ 1649457 w 2919831"/>
                  <a:gd name="connsiteY28" fmla="*/ 525121 h 3256491"/>
                  <a:gd name="connsiteX29" fmla="*/ 1649277 w 2919831"/>
                  <a:gd name="connsiteY29" fmla="*/ 668946 h 3256491"/>
                  <a:gd name="connsiteX30" fmla="*/ 1122484 w 2919831"/>
                  <a:gd name="connsiteY30" fmla="*/ 1271168 h 3256491"/>
                  <a:gd name="connsiteX31" fmla="*/ 1126628 w 2919831"/>
                  <a:gd name="connsiteY31" fmla="*/ 1266756 h 3256491"/>
                  <a:gd name="connsiteX32" fmla="*/ 1122484 w 2919831"/>
                  <a:gd name="connsiteY32" fmla="*/ 1271168 h 3256491"/>
                  <a:gd name="connsiteX33" fmla="*/ 1129105 w 2919831"/>
                  <a:gd name="connsiteY33" fmla="*/ 1279406 h 3256491"/>
                  <a:gd name="connsiteX34" fmla="*/ 1128879 w 2919831"/>
                  <a:gd name="connsiteY34" fmla="*/ 1279586 h 3256491"/>
                  <a:gd name="connsiteX35" fmla="*/ 1129105 w 2919831"/>
                  <a:gd name="connsiteY35" fmla="*/ 1279406 h 3256491"/>
                  <a:gd name="connsiteX36" fmla="*/ 1126943 w 2919831"/>
                  <a:gd name="connsiteY36" fmla="*/ 1281431 h 3256491"/>
                  <a:gd name="connsiteX37" fmla="*/ 1126943 w 2919831"/>
                  <a:gd name="connsiteY37" fmla="*/ 1281431 h 3256491"/>
                  <a:gd name="connsiteX38" fmla="*/ 1126943 w 2919831"/>
                  <a:gd name="connsiteY38" fmla="*/ 1281431 h 3256491"/>
                  <a:gd name="connsiteX39" fmla="*/ 1126943 w 2919831"/>
                  <a:gd name="connsiteY39" fmla="*/ 1281431 h 3256491"/>
                  <a:gd name="connsiteX40" fmla="*/ 1363520 w 2919831"/>
                  <a:gd name="connsiteY40" fmla="*/ 1951717 h 3256491"/>
                  <a:gd name="connsiteX41" fmla="*/ 1362484 w 2919831"/>
                  <a:gd name="connsiteY41" fmla="*/ 1950952 h 3256491"/>
                  <a:gd name="connsiteX42" fmla="*/ 1363520 w 2919831"/>
                  <a:gd name="connsiteY42" fmla="*/ 1951717 h 3256491"/>
                  <a:gd name="connsiteX43" fmla="*/ 473687 w 2919831"/>
                  <a:gd name="connsiteY43" fmla="*/ 1478781 h 3256491"/>
                  <a:gd name="connsiteX44" fmla="*/ 470624 w 2919831"/>
                  <a:gd name="connsiteY44" fmla="*/ 1495572 h 3256491"/>
                  <a:gd name="connsiteX45" fmla="*/ 473687 w 2919831"/>
                  <a:gd name="connsiteY45" fmla="*/ 1478781 h 3256491"/>
                  <a:gd name="connsiteX46" fmla="*/ 470489 w 2919831"/>
                  <a:gd name="connsiteY46" fmla="*/ 1496697 h 3256491"/>
                  <a:gd name="connsiteX47" fmla="*/ 470084 w 2919831"/>
                  <a:gd name="connsiteY47" fmla="*/ 1506150 h 3256491"/>
                  <a:gd name="connsiteX48" fmla="*/ 470489 w 2919831"/>
                  <a:gd name="connsiteY48" fmla="*/ 1496697 h 3256491"/>
                  <a:gd name="connsiteX49" fmla="*/ 470129 w 2919831"/>
                  <a:gd name="connsiteY49" fmla="*/ 1506195 h 3256491"/>
                  <a:gd name="connsiteX50" fmla="*/ 552681 w 2919831"/>
                  <a:gd name="connsiteY50" fmla="*/ 1553282 h 3256491"/>
                  <a:gd name="connsiteX51" fmla="*/ 716569 w 2919831"/>
                  <a:gd name="connsiteY51" fmla="*/ 1522626 h 3256491"/>
                  <a:gd name="connsiteX52" fmla="*/ 552681 w 2919831"/>
                  <a:gd name="connsiteY52" fmla="*/ 1553327 h 3256491"/>
                  <a:gd name="connsiteX53" fmla="*/ 470129 w 2919831"/>
                  <a:gd name="connsiteY53" fmla="*/ 1506240 h 3256491"/>
                  <a:gd name="connsiteX54" fmla="*/ 1297451 w 2919831"/>
                  <a:gd name="connsiteY54" fmla="*/ 1966257 h 3256491"/>
                  <a:gd name="connsiteX55" fmla="*/ 1355053 w 2919831"/>
                  <a:gd name="connsiteY55" fmla="*/ 1946405 h 3256491"/>
                  <a:gd name="connsiteX56" fmla="*/ 1297496 w 2919831"/>
                  <a:gd name="connsiteY56" fmla="*/ 1966257 h 3256491"/>
                  <a:gd name="connsiteX57" fmla="*/ 1245254 w 2919831"/>
                  <a:gd name="connsiteY57" fmla="*/ 2003800 h 3256491"/>
                  <a:gd name="connsiteX58" fmla="*/ 1297451 w 2919831"/>
                  <a:gd name="connsiteY58" fmla="*/ 1966257 h 3256491"/>
                  <a:gd name="connsiteX59" fmla="*/ 1245659 w 2919831"/>
                  <a:gd name="connsiteY59" fmla="*/ 2005646 h 3256491"/>
                  <a:gd name="connsiteX60" fmla="*/ 1247416 w 2919831"/>
                  <a:gd name="connsiteY60" fmla="*/ 2009337 h 3256491"/>
                  <a:gd name="connsiteX61" fmla="*/ 1245659 w 2919831"/>
                  <a:gd name="connsiteY61" fmla="*/ 2005646 h 3256491"/>
                  <a:gd name="connsiteX0-1" fmla="*/ 2918904 w 2919832"/>
                  <a:gd name="connsiteY0-2" fmla="*/ 2128629 h 3256491"/>
                  <a:gd name="connsiteX1-3" fmla="*/ 2916291 w 2919832"/>
                  <a:gd name="connsiteY1-4" fmla="*/ 1511147 h 3256491"/>
                  <a:gd name="connsiteX2-5" fmla="*/ 2917282 w 2919832"/>
                  <a:gd name="connsiteY2-6" fmla="*/ 1003639 h 3256491"/>
                  <a:gd name="connsiteX3-7" fmla="*/ 2732497 w 2919832"/>
                  <a:gd name="connsiteY3-8" fmla="*/ 678669 h 3256491"/>
                  <a:gd name="connsiteX4-9" fmla="*/ 1656528 w 2919832"/>
                  <a:gd name="connsiteY4-10" fmla="*/ 57226 h 3256491"/>
                  <a:gd name="connsiteX5-11" fmla="*/ 1263584 w 2919832"/>
                  <a:gd name="connsiteY5-12" fmla="*/ 56596 h 3256491"/>
                  <a:gd name="connsiteX6-13" fmla="*/ 196217 w 2919832"/>
                  <a:gd name="connsiteY6-14" fmla="*/ 672502 h 3256491"/>
                  <a:gd name="connsiteX7-15" fmla="*/ 578 w 2919832"/>
                  <a:gd name="connsiteY7-16" fmla="*/ 992610 h 3256491"/>
                  <a:gd name="connsiteX8-17" fmla="*/ 5667 w 2919832"/>
                  <a:gd name="connsiteY8-18" fmla="*/ 2266468 h 3256491"/>
                  <a:gd name="connsiteX9-19" fmla="*/ 210088 w 2919832"/>
                  <a:gd name="connsiteY9-20" fmla="*/ 2588961 h 3256491"/>
                  <a:gd name="connsiteX10-21" fmla="*/ 654959 w 2919832"/>
                  <a:gd name="connsiteY10-22" fmla="*/ 2851899 h 3256491"/>
                  <a:gd name="connsiteX11-23" fmla="*/ 1263809 w 2919832"/>
                  <a:gd name="connsiteY11-24" fmla="*/ 3200771 h 3256491"/>
                  <a:gd name="connsiteX12-25" fmla="*/ 1665806 w 2919832"/>
                  <a:gd name="connsiteY12-26" fmla="*/ 3196765 h 3256491"/>
                  <a:gd name="connsiteX13-27" fmla="*/ 2792666 w 2919832"/>
                  <a:gd name="connsiteY13-28" fmla="*/ 2546466 h 3256491"/>
                  <a:gd name="connsiteX14-29" fmla="*/ 2918904 w 2919832"/>
                  <a:gd name="connsiteY14-30" fmla="*/ 2128674 h 3256491"/>
                  <a:gd name="connsiteX15-31" fmla="*/ 2918904 w 2919832"/>
                  <a:gd name="connsiteY15-32" fmla="*/ 2128629 h 3256491"/>
                  <a:gd name="connsiteX16-33" fmla="*/ 607896 w 2919832"/>
                  <a:gd name="connsiteY16-34" fmla="*/ 1713088 h 3256491"/>
                  <a:gd name="connsiteX17-35" fmla="*/ 612760 w 2919832"/>
                  <a:gd name="connsiteY17-36" fmla="*/ 1716419 h 3256491"/>
                  <a:gd name="connsiteX18-37" fmla="*/ 607896 w 2919832"/>
                  <a:gd name="connsiteY18-38" fmla="*/ 1713088 h 3256491"/>
                  <a:gd name="connsiteX19-39" fmla="*/ 732107 w 2919832"/>
                  <a:gd name="connsiteY19-40" fmla="*/ 1493141 h 3256491"/>
                  <a:gd name="connsiteX20-41" fmla="*/ 724946 w 2919832"/>
                  <a:gd name="connsiteY20-42" fmla="*/ 1509166 h 3256491"/>
                  <a:gd name="connsiteX21-43" fmla="*/ 732107 w 2919832"/>
                  <a:gd name="connsiteY21-44" fmla="*/ 1493141 h 3256491"/>
                  <a:gd name="connsiteX22-45" fmla="*/ 1382345 w 2919832"/>
                  <a:gd name="connsiteY22-46" fmla="*/ 2673726 h 3256491"/>
                  <a:gd name="connsiteX23-47" fmla="*/ 1495838 w 2919832"/>
                  <a:gd name="connsiteY23-48" fmla="*/ 2707488 h 3256491"/>
                  <a:gd name="connsiteX24-49" fmla="*/ 1382345 w 2919832"/>
                  <a:gd name="connsiteY24-50" fmla="*/ 2673726 h 3256491"/>
                  <a:gd name="connsiteX25-51" fmla="*/ 1382345 w 2919832"/>
                  <a:gd name="connsiteY25-52" fmla="*/ 2673726 h 3256491"/>
                  <a:gd name="connsiteX26-53" fmla="*/ 1649232 w 2919832"/>
                  <a:gd name="connsiteY26-54" fmla="*/ 668946 h 3256491"/>
                  <a:gd name="connsiteX27-55" fmla="*/ 1649412 w 2919832"/>
                  <a:gd name="connsiteY27-56" fmla="*/ 525121 h 3256491"/>
                  <a:gd name="connsiteX28-57" fmla="*/ 1649052 w 2919832"/>
                  <a:gd name="connsiteY28-58" fmla="*/ 391559 h 3256491"/>
                  <a:gd name="connsiteX29-59" fmla="*/ 1649457 w 2919832"/>
                  <a:gd name="connsiteY29-60" fmla="*/ 525121 h 3256491"/>
                  <a:gd name="connsiteX30-61" fmla="*/ 1649277 w 2919832"/>
                  <a:gd name="connsiteY30-62" fmla="*/ 668946 h 3256491"/>
                  <a:gd name="connsiteX31-63" fmla="*/ 1649232 w 2919832"/>
                  <a:gd name="connsiteY31-64" fmla="*/ 668946 h 3256491"/>
                  <a:gd name="connsiteX32-65" fmla="*/ 1122484 w 2919832"/>
                  <a:gd name="connsiteY32-66" fmla="*/ 1271168 h 3256491"/>
                  <a:gd name="connsiteX33-67" fmla="*/ 1126628 w 2919832"/>
                  <a:gd name="connsiteY33-68" fmla="*/ 1266756 h 3256491"/>
                  <a:gd name="connsiteX34-69" fmla="*/ 1122484 w 2919832"/>
                  <a:gd name="connsiteY34-70" fmla="*/ 1271168 h 3256491"/>
                  <a:gd name="connsiteX35-71" fmla="*/ 1129105 w 2919832"/>
                  <a:gd name="connsiteY35-72" fmla="*/ 1279406 h 3256491"/>
                  <a:gd name="connsiteX36-73" fmla="*/ 1128879 w 2919832"/>
                  <a:gd name="connsiteY36-74" fmla="*/ 1279586 h 3256491"/>
                  <a:gd name="connsiteX37-75" fmla="*/ 1129105 w 2919832"/>
                  <a:gd name="connsiteY37-76" fmla="*/ 1279406 h 3256491"/>
                  <a:gd name="connsiteX38-77" fmla="*/ 1126943 w 2919832"/>
                  <a:gd name="connsiteY38-78" fmla="*/ 1281431 h 3256491"/>
                  <a:gd name="connsiteX39-79" fmla="*/ 1126943 w 2919832"/>
                  <a:gd name="connsiteY39-80" fmla="*/ 1281431 h 3256491"/>
                  <a:gd name="connsiteX40-81" fmla="*/ 1126943 w 2919832"/>
                  <a:gd name="connsiteY40-82" fmla="*/ 1281431 h 3256491"/>
                  <a:gd name="connsiteX41-83" fmla="*/ 1126943 w 2919832"/>
                  <a:gd name="connsiteY41-84" fmla="*/ 1281431 h 3256491"/>
                  <a:gd name="connsiteX42-85" fmla="*/ 1363520 w 2919832"/>
                  <a:gd name="connsiteY42-86" fmla="*/ 1951717 h 3256491"/>
                  <a:gd name="connsiteX43-87" fmla="*/ 1362484 w 2919832"/>
                  <a:gd name="connsiteY43-88" fmla="*/ 1950952 h 3256491"/>
                  <a:gd name="connsiteX44-89" fmla="*/ 1363520 w 2919832"/>
                  <a:gd name="connsiteY44-90" fmla="*/ 1951717 h 3256491"/>
                  <a:gd name="connsiteX45-91" fmla="*/ 473687 w 2919832"/>
                  <a:gd name="connsiteY45-92" fmla="*/ 1478781 h 3256491"/>
                  <a:gd name="connsiteX46-93" fmla="*/ 470624 w 2919832"/>
                  <a:gd name="connsiteY46-94" fmla="*/ 1495572 h 3256491"/>
                  <a:gd name="connsiteX47-95" fmla="*/ 473687 w 2919832"/>
                  <a:gd name="connsiteY47-96" fmla="*/ 1478781 h 3256491"/>
                  <a:gd name="connsiteX48-97" fmla="*/ 470489 w 2919832"/>
                  <a:gd name="connsiteY48-98" fmla="*/ 1496697 h 3256491"/>
                  <a:gd name="connsiteX49-99" fmla="*/ 470084 w 2919832"/>
                  <a:gd name="connsiteY49-100" fmla="*/ 1506150 h 3256491"/>
                  <a:gd name="connsiteX50-101" fmla="*/ 470489 w 2919832"/>
                  <a:gd name="connsiteY50-102" fmla="*/ 1496697 h 3256491"/>
                  <a:gd name="connsiteX51-103" fmla="*/ 470129 w 2919832"/>
                  <a:gd name="connsiteY51-104" fmla="*/ 1506195 h 3256491"/>
                  <a:gd name="connsiteX52-105" fmla="*/ 552681 w 2919832"/>
                  <a:gd name="connsiteY52-106" fmla="*/ 1553282 h 3256491"/>
                  <a:gd name="connsiteX53-107" fmla="*/ 716569 w 2919832"/>
                  <a:gd name="connsiteY53-108" fmla="*/ 1522626 h 3256491"/>
                  <a:gd name="connsiteX54-109" fmla="*/ 552681 w 2919832"/>
                  <a:gd name="connsiteY54-110" fmla="*/ 1553327 h 3256491"/>
                  <a:gd name="connsiteX55-111" fmla="*/ 470129 w 2919832"/>
                  <a:gd name="connsiteY55-112" fmla="*/ 1506240 h 3256491"/>
                  <a:gd name="connsiteX56-113" fmla="*/ 470129 w 2919832"/>
                  <a:gd name="connsiteY56-114" fmla="*/ 1506195 h 3256491"/>
                  <a:gd name="connsiteX57-115" fmla="*/ 1297451 w 2919832"/>
                  <a:gd name="connsiteY57-116" fmla="*/ 1966257 h 3256491"/>
                  <a:gd name="connsiteX58-117" fmla="*/ 1355053 w 2919832"/>
                  <a:gd name="connsiteY58-118" fmla="*/ 1946405 h 3256491"/>
                  <a:gd name="connsiteX59-119" fmla="*/ 1297496 w 2919832"/>
                  <a:gd name="connsiteY59-120" fmla="*/ 1966257 h 3256491"/>
                  <a:gd name="connsiteX60-121" fmla="*/ 1245254 w 2919832"/>
                  <a:gd name="connsiteY60-122" fmla="*/ 2003800 h 3256491"/>
                  <a:gd name="connsiteX61-123" fmla="*/ 1297451 w 2919832"/>
                  <a:gd name="connsiteY61-124" fmla="*/ 1966257 h 3256491"/>
                  <a:gd name="connsiteX0-125" fmla="*/ 2918904 w 2919832"/>
                  <a:gd name="connsiteY0-126" fmla="*/ 2128629 h 3256491"/>
                  <a:gd name="connsiteX1-127" fmla="*/ 2916291 w 2919832"/>
                  <a:gd name="connsiteY1-128" fmla="*/ 1511147 h 3256491"/>
                  <a:gd name="connsiteX2-129" fmla="*/ 2917282 w 2919832"/>
                  <a:gd name="connsiteY2-130" fmla="*/ 1003639 h 3256491"/>
                  <a:gd name="connsiteX3-131" fmla="*/ 2732497 w 2919832"/>
                  <a:gd name="connsiteY3-132" fmla="*/ 678669 h 3256491"/>
                  <a:gd name="connsiteX4-133" fmla="*/ 1656528 w 2919832"/>
                  <a:gd name="connsiteY4-134" fmla="*/ 57226 h 3256491"/>
                  <a:gd name="connsiteX5-135" fmla="*/ 1263584 w 2919832"/>
                  <a:gd name="connsiteY5-136" fmla="*/ 56596 h 3256491"/>
                  <a:gd name="connsiteX6-137" fmla="*/ 196217 w 2919832"/>
                  <a:gd name="connsiteY6-138" fmla="*/ 672502 h 3256491"/>
                  <a:gd name="connsiteX7-139" fmla="*/ 578 w 2919832"/>
                  <a:gd name="connsiteY7-140" fmla="*/ 992610 h 3256491"/>
                  <a:gd name="connsiteX8-141" fmla="*/ 5667 w 2919832"/>
                  <a:gd name="connsiteY8-142" fmla="*/ 2266468 h 3256491"/>
                  <a:gd name="connsiteX9-143" fmla="*/ 210088 w 2919832"/>
                  <a:gd name="connsiteY9-144" fmla="*/ 2588961 h 3256491"/>
                  <a:gd name="connsiteX10-145" fmla="*/ 654959 w 2919832"/>
                  <a:gd name="connsiteY10-146" fmla="*/ 2851899 h 3256491"/>
                  <a:gd name="connsiteX11-147" fmla="*/ 1263809 w 2919832"/>
                  <a:gd name="connsiteY11-148" fmla="*/ 3200771 h 3256491"/>
                  <a:gd name="connsiteX12-149" fmla="*/ 1665806 w 2919832"/>
                  <a:gd name="connsiteY12-150" fmla="*/ 3196765 h 3256491"/>
                  <a:gd name="connsiteX13-151" fmla="*/ 2792666 w 2919832"/>
                  <a:gd name="connsiteY13-152" fmla="*/ 2546466 h 3256491"/>
                  <a:gd name="connsiteX14-153" fmla="*/ 2918904 w 2919832"/>
                  <a:gd name="connsiteY14-154" fmla="*/ 2128674 h 3256491"/>
                  <a:gd name="connsiteX15-155" fmla="*/ 2918904 w 2919832"/>
                  <a:gd name="connsiteY15-156" fmla="*/ 2128629 h 3256491"/>
                  <a:gd name="connsiteX16-157" fmla="*/ 607896 w 2919832"/>
                  <a:gd name="connsiteY16-158" fmla="*/ 1713088 h 3256491"/>
                  <a:gd name="connsiteX17-159" fmla="*/ 612760 w 2919832"/>
                  <a:gd name="connsiteY17-160" fmla="*/ 1716419 h 3256491"/>
                  <a:gd name="connsiteX18-161" fmla="*/ 607896 w 2919832"/>
                  <a:gd name="connsiteY18-162" fmla="*/ 1713088 h 3256491"/>
                  <a:gd name="connsiteX19-163" fmla="*/ 732107 w 2919832"/>
                  <a:gd name="connsiteY19-164" fmla="*/ 1493141 h 3256491"/>
                  <a:gd name="connsiteX20-165" fmla="*/ 724946 w 2919832"/>
                  <a:gd name="connsiteY20-166" fmla="*/ 1509166 h 3256491"/>
                  <a:gd name="connsiteX21-167" fmla="*/ 732107 w 2919832"/>
                  <a:gd name="connsiteY21-168" fmla="*/ 1493141 h 3256491"/>
                  <a:gd name="connsiteX22-169" fmla="*/ 1382345 w 2919832"/>
                  <a:gd name="connsiteY22-170" fmla="*/ 2673726 h 3256491"/>
                  <a:gd name="connsiteX23-171" fmla="*/ 1495838 w 2919832"/>
                  <a:gd name="connsiteY23-172" fmla="*/ 2707488 h 3256491"/>
                  <a:gd name="connsiteX24-173" fmla="*/ 1382345 w 2919832"/>
                  <a:gd name="connsiteY24-174" fmla="*/ 2673726 h 3256491"/>
                  <a:gd name="connsiteX25-175" fmla="*/ 1382345 w 2919832"/>
                  <a:gd name="connsiteY25-176" fmla="*/ 2673726 h 3256491"/>
                  <a:gd name="connsiteX26-177" fmla="*/ 1649232 w 2919832"/>
                  <a:gd name="connsiteY26-178" fmla="*/ 668946 h 3256491"/>
                  <a:gd name="connsiteX27-179" fmla="*/ 1649412 w 2919832"/>
                  <a:gd name="connsiteY27-180" fmla="*/ 525121 h 3256491"/>
                  <a:gd name="connsiteX28-181" fmla="*/ 1649052 w 2919832"/>
                  <a:gd name="connsiteY28-182" fmla="*/ 391559 h 3256491"/>
                  <a:gd name="connsiteX29-183" fmla="*/ 1649457 w 2919832"/>
                  <a:gd name="connsiteY29-184" fmla="*/ 525121 h 3256491"/>
                  <a:gd name="connsiteX30-185" fmla="*/ 1649277 w 2919832"/>
                  <a:gd name="connsiteY30-186" fmla="*/ 668946 h 3256491"/>
                  <a:gd name="connsiteX31-187" fmla="*/ 1649232 w 2919832"/>
                  <a:gd name="connsiteY31-188" fmla="*/ 668946 h 3256491"/>
                  <a:gd name="connsiteX32-189" fmla="*/ 1122484 w 2919832"/>
                  <a:gd name="connsiteY32-190" fmla="*/ 1271168 h 3256491"/>
                  <a:gd name="connsiteX33-191" fmla="*/ 1126628 w 2919832"/>
                  <a:gd name="connsiteY33-192" fmla="*/ 1266756 h 3256491"/>
                  <a:gd name="connsiteX34-193" fmla="*/ 1122484 w 2919832"/>
                  <a:gd name="connsiteY34-194" fmla="*/ 1271168 h 3256491"/>
                  <a:gd name="connsiteX35-195" fmla="*/ 1129105 w 2919832"/>
                  <a:gd name="connsiteY35-196" fmla="*/ 1279406 h 3256491"/>
                  <a:gd name="connsiteX36-197" fmla="*/ 1128879 w 2919832"/>
                  <a:gd name="connsiteY36-198" fmla="*/ 1279586 h 3256491"/>
                  <a:gd name="connsiteX37-199" fmla="*/ 1129105 w 2919832"/>
                  <a:gd name="connsiteY37-200" fmla="*/ 1279406 h 3256491"/>
                  <a:gd name="connsiteX38-201" fmla="*/ 1126943 w 2919832"/>
                  <a:gd name="connsiteY38-202" fmla="*/ 1281431 h 3256491"/>
                  <a:gd name="connsiteX39-203" fmla="*/ 1126943 w 2919832"/>
                  <a:gd name="connsiteY39-204" fmla="*/ 1281431 h 3256491"/>
                  <a:gd name="connsiteX40-205" fmla="*/ 1126943 w 2919832"/>
                  <a:gd name="connsiteY40-206" fmla="*/ 1281431 h 3256491"/>
                  <a:gd name="connsiteX41-207" fmla="*/ 1126943 w 2919832"/>
                  <a:gd name="connsiteY41-208" fmla="*/ 1281431 h 3256491"/>
                  <a:gd name="connsiteX42-209" fmla="*/ 1363520 w 2919832"/>
                  <a:gd name="connsiteY42-210" fmla="*/ 1951717 h 3256491"/>
                  <a:gd name="connsiteX43-211" fmla="*/ 1362484 w 2919832"/>
                  <a:gd name="connsiteY43-212" fmla="*/ 1950952 h 3256491"/>
                  <a:gd name="connsiteX44-213" fmla="*/ 1363520 w 2919832"/>
                  <a:gd name="connsiteY44-214" fmla="*/ 1951717 h 3256491"/>
                  <a:gd name="connsiteX45-215" fmla="*/ 473687 w 2919832"/>
                  <a:gd name="connsiteY45-216" fmla="*/ 1478781 h 3256491"/>
                  <a:gd name="connsiteX46-217" fmla="*/ 470624 w 2919832"/>
                  <a:gd name="connsiteY46-218" fmla="*/ 1495572 h 3256491"/>
                  <a:gd name="connsiteX47-219" fmla="*/ 473687 w 2919832"/>
                  <a:gd name="connsiteY47-220" fmla="*/ 1478781 h 3256491"/>
                  <a:gd name="connsiteX48-221" fmla="*/ 470489 w 2919832"/>
                  <a:gd name="connsiteY48-222" fmla="*/ 1496697 h 3256491"/>
                  <a:gd name="connsiteX49-223" fmla="*/ 470084 w 2919832"/>
                  <a:gd name="connsiteY49-224" fmla="*/ 1506150 h 3256491"/>
                  <a:gd name="connsiteX50-225" fmla="*/ 470489 w 2919832"/>
                  <a:gd name="connsiteY50-226" fmla="*/ 1496697 h 3256491"/>
                  <a:gd name="connsiteX51-227" fmla="*/ 470129 w 2919832"/>
                  <a:gd name="connsiteY51-228" fmla="*/ 1506195 h 3256491"/>
                  <a:gd name="connsiteX52-229" fmla="*/ 552681 w 2919832"/>
                  <a:gd name="connsiteY52-230" fmla="*/ 1553282 h 3256491"/>
                  <a:gd name="connsiteX53-231" fmla="*/ 716569 w 2919832"/>
                  <a:gd name="connsiteY53-232" fmla="*/ 1522626 h 3256491"/>
                  <a:gd name="connsiteX54-233" fmla="*/ 552681 w 2919832"/>
                  <a:gd name="connsiteY54-234" fmla="*/ 1553327 h 3256491"/>
                  <a:gd name="connsiteX55-235" fmla="*/ 470129 w 2919832"/>
                  <a:gd name="connsiteY55-236" fmla="*/ 1506240 h 3256491"/>
                  <a:gd name="connsiteX56-237" fmla="*/ 470129 w 2919832"/>
                  <a:gd name="connsiteY56-238" fmla="*/ 1506195 h 3256491"/>
                  <a:gd name="connsiteX57-239" fmla="*/ 1245254 w 2919832"/>
                  <a:gd name="connsiteY57-240" fmla="*/ 2003800 h 3256491"/>
                  <a:gd name="connsiteX58-241" fmla="*/ 1355053 w 2919832"/>
                  <a:gd name="connsiteY58-242" fmla="*/ 1946405 h 3256491"/>
                  <a:gd name="connsiteX59-243" fmla="*/ 1297496 w 2919832"/>
                  <a:gd name="connsiteY59-244" fmla="*/ 1966257 h 3256491"/>
                  <a:gd name="connsiteX60-245" fmla="*/ 1245254 w 2919832"/>
                  <a:gd name="connsiteY60-246" fmla="*/ 2003800 h 3256491"/>
                  <a:gd name="connsiteX0-247" fmla="*/ 2918904 w 2919832"/>
                  <a:gd name="connsiteY0-248" fmla="*/ 2128629 h 3256491"/>
                  <a:gd name="connsiteX1-249" fmla="*/ 2916291 w 2919832"/>
                  <a:gd name="connsiteY1-250" fmla="*/ 1511147 h 3256491"/>
                  <a:gd name="connsiteX2-251" fmla="*/ 2917282 w 2919832"/>
                  <a:gd name="connsiteY2-252" fmla="*/ 1003639 h 3256491"/>
                  <a:gd name="connsiteX3-253" fmla="*/ 2732497 w 2919832"/>
                  <a:gd name="connsiteY3-254" fmla="*/ 678669 h 3256491"/>
                  <a:gd name="connsiteX4-255" fmla="*/ 1656528 w 2919832"/>
                  <a:gd name="connsiteY4-256" fmla="*/ 57226 h 3256491"/>
                  <a:gd name="connsiteX5-257" fmla="*/ 1263584 w 2919832"/>
                  <a:gd name="connsiteY5-258" fmla="*/ 56596 h 3256491"/>
                  <a:gd name="connsiteX6-259" fmla="*/ 196217 w 2919832"/>
                  <a:gd name="connsiteY6-260" fmla="*/ 672502 h 3256491"/>
                  <a:gd name="connsiteX7-261" fmla="*/ 578 w 2919832"/>
                  <a:gd name="connsiteY7-262" fmla="*/ 992610 h 3256491"/>
                  <a:gd name="connsiteX8-263" fmla="*/ 5667 w 2919832"/>
                  <a:gd name="connsiteY8-264" fmla="*/ 2266468 h 3256491"/>
                  <a:gd name="connsiteX9-265" fmla="*/ 210088 w 2919832"/>
                  <a:gd name="connsiteY9-266" fmla="*/ 2588961 h 3256491"/>
                  <a:gd name="connsiteX10-267" fmla="*/ 654959 w 2919832"/>
                  <a:gd name="connsiteY10-268" fmla="*/ 2851899 h 3256491"/>
                  <a:gd name="connsiteX11-269" fmla="*/ 1263809 w 2919832"/>
                  <a:gd name="connsiteY11-270" fmla="*/ 3200771 h 3256491"/>
                  <a:gd name="connsiteX12-271" fmla="*/ 1665806 w 2919832"/>
                  <a:gd name="connsiteY12-272" fmla="*/ 3196765 h 3256491"/>
                  <a:gd name="connsiteX13-273" fmla="*/ 2792666 w 2919832"/>
                  <a:gd name="connsiteY13-274" fmla="*/ 2546466 h 3256491"/>
                  <a:gd name="connsiteX14-275" fmla="*/ 2918904 w 2919832"/>
                  <a:gd name="connsiteY14-276" fmla="*/ 2128674 h 3256491"/>
                  <a:gd name="connsiteX15-277" fmla="*/ 2918904 w 2919832"/>
                  <a:gd name="connsiteY15-278" fmla="*/ 2128629 h 3256491"/>
                  <a:gd name="connsiteX16-279" fmla="*/ 607896 w 2919832"/>
                  <a:gd name="connsiteY16-280" fmla="*/ 1713088 h 3256491"/>
                  <a:gd name="connsiteX17-281" fmla="*/ 612760 w 2919832"/>
                  <a:gd name="connsiteY17-282" fmla="*/ 1716419 h 3256491"/>
                  <a:gd name="connsiteX18-283" fmla="*/ 607896 w 2919832"/>
                  <a:gd name="connsiteY18-284" fmla="*/ 1713088 h 3256491"/>
                  <a:gd name="connsiteX19-285" fmla="*/ 732107 w 2919832"/>
                  <a:gd name="connsiteY19-286" fmla="*/ 1493141 h 3256491"/>
                  <a:gd name="connsiteX20-287" fmla="*/ 724946 w 2919832"/>
                  <a:gd name="connsiteY20-288" fmla="*/ 1509166 h 3256491"/>
                  <a:gd name="connsiteX21-289" fmla="*/ 732107 w 2919832"/>
                  <a:gd name="connsiteY21-290" fmla="*/ 1493141 h 3256491"/>
                  <a:gd name="connsiteX22-291" fmla="*/ 1382345 w 2919832"/>
                  <a:gd name="connsiteY22-292" fmla="*/ 2673726 h 3256491"/>
                  <a:gd name="connsiteX23-293" fmla="*/ 1495838 w 2919832"/>
                  <a:gd name="connsiteY23-294" fmla="*/ 2707488 h 3256491"/>
                  <a:gd name="connsiteX24-295" fmla="*/ 1382345 w 2919832"/>
                  <a:gd name="connsiteY24-296" fmla="*/ 2673726 h 3256491"/>
                  <a:gd name="connsiteX25-297" fmla="*/ 1382345 w 2919832"/>
                  <a:gd name="connsiteY25-298" fmla="*/ 2673726 h 3256491"/>
                  <a:gd name="connsiteX26-299" fmla="*/ 1649232 w 2919832"/>
                  <a:gd name="connsiteY26-300" fmla="*/ 668946 h 3256491"/>
                  <a:gd name="connsiteX27-301" fmla="*/ 1649412 w 2919832"/>
                  <a:gd name="connsiteY27-302" fmla="*/ 525121 h 3256491"/>
                  <a:gd name="connsiteX28-303" fmla="*/ 1649052 w 2919832"/>
                  <a:gd name="connsiteY28-304" fmla="*/ 391559 h 3256491"/>
                  <a:gd name="connsiteX29-305" fmla="*/ 1649457 w 2919832"/>
                  <a:gd name="connsiteY29-306" fmla="*/ 525121 h 3256491"/>
                  <a:gd name="connsiteX30-307" fmla="*/ 1649277 w 2919832"/>
                  <a:gd name="connsiteY30-308" fmla="*/ 668946 h 3256491"/>
                  <a:gd name="connsiteX31-309" fmla="*/ 1649232 w 2919832"/>
                  <a:gd name="connsiteY31-310" fmla="*/ 668946 h 3256491"/>
                  <a:gd name="connsiteX32-311" fmla="*/ 1122484 w 2919832"/>
                  <a:gd name="connsiteY32-312" fmla="*/ 1271168 h 3256491"/>
                  <a:gd name="connsiteX33-313" fmla="*/ 1126628 w 2919832"/>
                  <a:gd name="connsiteY33-314" fmla="*/ 1266756 h 3256491"/>
                  <a:gd name="connsiteX34-315" fmla="*/ 1122484 w 2919832"/>
                  <a:gd name="connsiteY34-316" fmla="*/ 1271168 h 3256491"/>
                  <a:gd name="connsiteX35-317" fmla="*/ 1129105 w 2919832"/>
                  <a:gd name="connsiteY35-318" fmla="*/ 1279406 h 3256491"/>
                  <a:gd name="connsiteX36-319" fmla="*/ 1128879 w 2919832"/>
                  <a:gd name="connsiteY36-320" fmla="*/ 1279586 h 3256491"/>
                  <a:gd name="connsiteX37-321" fmla="*/ 1129105 w 2919832"/>
                  <a:gd name="connsiteY37-322" fmla="*/ 1279406 h 3256491"/>
                  <a:gd name="connsiteX38-323" fmla="*/ 1126943 w 2919832"/>
                  <a:gd name="connsiteY38-324" fmla="*/ 1281431 h 3256491"/>
                  <a:gd name="connsiteX39-325" fmla="*/ 1126943 w 2919832"/>
                  <a:gd name="connsiteY39-326" fmla="*/ 1281431 h 3256491"/>
                  <a:gd name="connsiteX40-327" fmla="*/ 1126943 w 2919832"/>
                  <a:gd name="connsiteY40-328" fmla="*/ 1281431 h 3256491"/>
                  <a:gd name="connsiteX41-329" fmla="*/ 1126943 w 2919832"/>
                  <a:gd name="connsiteY41-330" fmla="*/ 1281431 h 3256491"/>
                  <a:gd name="connsiteX42-331" fmla="*/ 1363520 w 2919832"/>
                  <a:gd name="connsiteY42-332" fmla="*/ 1951717 h 3256491"/>
                  <a:gd name="connsiteX43-333" fmla="*/ 1362484 w 2919832"/>
                  <a:gd name="connsiteY43-334" fmla="*/ 1950952 h 3256491"/>
                  <a:gd name="connsiteX44-335" fmla="*/ 1363520 w 2919832"/>
                  <a:gd name="connsiteY44-336" fmla="*/ 1951717 h 3256491"/>
                  <a:gd name="connsiteX45-337" fmla="*/ 473687 w 2919832"/>
                  <a:gd name="connsiteY45-338" fmla="*/ 1478781 h 3256491"/>
                  <a:gd name="connsiteX46-339" fmla="*/ 470624 w 2919832"/>
                  <a:gd name="connsiteY46-340" fmla="*/ 1495572 h 3256491"/>
                  <a:gd name="connsiteX47-341" fmla="*/ 473687 w 2919832"/>
                  <a:gd name="connsiteY47-342" fmla="*/ 1478781 h 3256491"/>
                  <a:gd name="connsiteX48-343" fmla="*/ 470489 w 2919832"/>
                  <a:gd name="connsiteY48-344" fmla="*/ 1496697 h 3256491"/>
                  <a:gd name="connsiteX49-345" fmla="*/ 470084 w 2919832"/>
                  <a:gd name="connsiteY49-346" fmla="*/ 1506150 h 3256491"/>
                  <a:gd name="connsiteX50-347" fmla="*/ 470489 w 2919832"/>
                  <a:gd name="connsiteY50-348" fmla="*/ 1496697 h 3256491"/>
                  <a:gd name="connsiteX51-349" fmla="*/ 470129 w 2919832"/>
                  <a:gd name="connsiteY51-350" fmla="*/ 1506195 h 3256491"/>
                  <a:gd name="connsiteX52-351" fmla="*/ 552681 w 2919832"/>
                  <a:gd name="connsiteY52-352" fmla="*/ 1553282 h 3256491"/>
                  <a:gd name="connsiteX53-353" fmla="*/ 716569 w 2919832"/>
                  <a:gd name="connsiteY53-354" fmla="*/ 1522626 h 3256491"/>
                  <a:gd name="connsiteX54-355" fmla="*/ 552681 w 2919832"/>
                  <a:gd name="connsiteY54-356" fmla="*/ 1553327 h 3256491"/>
                  <a:gd name="connsiteX55-357" fmla="*/ 470129 w 2919832"/>
                  <a:gd name="connsiteY55-358" fmla="*/ 1506240 h 3256491"/>
                  <a:gd name="connsiteX56-359" fmla="*/ 470129 w 2919832"/>
                  <a:gd name="connsiteY56-360" fmla="*/ 1506195 h 3256491"/>
                  <a:gd name="connsiteX57-361" fmla="*/ 1245254 w 2919832"/>
                  <a:gd name="connsiteY57-362" fmla="*/ 2003800 h 3256491"/>
                  <a:gd name="connsiteX58-363" fmla="*/ 1355053 w 2919832"/>
                  <a:gd name="connsiteY58-364" fmla="*/ 1946405 h 3256491"/>
                  <a:gd name="connsiteX59-365" fmla="*/ 1245254 w 2919832"/>
                  <a:gd name="connsiteY59-366" fmla="*/ 2003800 h 3256491"/>
                  <a:gd name="connsiteX0-367" fmla="*/ 2918904 w 2919832"/>
                  <a:gd name="connsiteY0-368" fmla="*/ 2128629 h 3256491"/>
                  <a:gd name="connsiteX1-369" fmla="*/ 2916291 w 2919832"/>
                  <a:gd name="connsiteY1-370" fmla="*/ 1511147 h 3256491"/>
                  <a:gd name="connsiteX2-371" fmla="*/ 2917282 w 2919832"/>
                  <a:gd name="connsiteY2-372" fmla="*/ 1003639 h 3256491"/>
                  <a:gd name="connsiteX3-373" fmla="*/ 2732497 w 2919832"/>
                  <a:gd name="connsiteY3-374" fmla="*/ 678669 h 3256491"/>
                  <a:gd name="connsiteX4-375" fmla="*/ 1656528 w 2919832"/>
                  <a:gd name="connsiteY4-376" fmla="*/ 57226 h 3256491"/>
                  <a:gd name="connsiteX5-377" fmla="*/ 1263584 w 2919832"/>
                  <a:gd name="connsiteY5-378" fmla="*/ 56596 h 3256491"/>
                  <a:gd name="connsiteX6-379" fmla="*/ 196217 w 2919832"/>
                  <a:gd name="connsiteY6-380" fmla="*/ 672502 h 3256491"/>
                  <a:gd name="connsiteX7-381" fmla="*/ 578 w 2919832"/>
                  <a:gd name="connsiteY7-382" fmla="*/ 992610 h 3256491"/>
                  <a:gd name="connsiteX8-383" fmla="*/ 5667 w 2919832"/>
                  <a:gd name="connsiteY8-384" fmla="*/ 2266468 h 3256491"/>
                  <a:gd name="connsiteX9-385" fmla="*/ 210088 w 2919832"/>
                  <a:gd name="connsiteY9-386" fmla="*/ 2588961 h 3256491"/>
                  <a:gd name="connsiteX10-387" fmla="*/ 654959 w 2919832"/>
                  <a:gd name="connsiteY10-388" fmla="*/ 2851899 h 3256491"/>
                  <a:gd name="connsiteX11-389" fmla="*/ 1263809 w 2919832"/>
                  <a:gd name="connsiteY11-390" fmla="*/ 3200771 h 3256491"/>
                  <a:gd name="connsiteX12-391" fmla="*/ 1665806 w 2919832"/>
                  <a:gd name="connsiteY12-392" fmla="*/ 3196765 h 3256491"/>
                  <a:gd name="connsiteX13-393" fmla="*/ 2792666 w 2919832"/>
                  <a:gd name="connsiteY13-394" fmla="*/ 2546466 h 3256491"/>
                  <a:gd name="connsiteX14-395" fmla="*/ 2918904 w 2919832"/>
                  <a:gd name="connsiteY14-396" fmla="*/ 2128674 h 3256491"/>
                  <a:gd name="connsiteX15-397" fmla="*/ 2918904 w 2919832"/>
                  <a:gd name="connsiteY15-398" fmla="*/ 2128629 h 3256491"/>
                  <a:gd name="connsiteX16-399" fmla="*/ 607896 w 2919832"/>
                  <a:gd name="connsiteY16-400" fmla="*/ 1713088 h 3256491"/>
                  <a:gd name="connsiteX17-401" fmla="*/ 612760 w 2919832"/>
                  <a:gd name="connsiteY17-402" fmla="*/ 1716419 h 3256491"/>
                  <a:gd name="connsiteX18-403" fmla="*/ 607896 w 2919832"/>
                  <a:gd name="connsiteY18-404" fmla="*/ 1713088 h 3256491"/>
                  <a:gd name="connsiteX19-405" fmla="*/ 732107 w 2919832"/>
                  <a:gd name="connsiteY19-406" fmla="*/ 1493141 h 3256491"/>
                  <a:gd name="connsiteX20-407" fmla="*/ 724946 w 2919832"/>
                  <a:gd name="connsiteY20-408" fmla="*/ 1509166 h 3256491"/>
                  <a:gd name="connsiteX21-409" fmla="*/ 732107 w 2919832"/>
                  <a:gd name="connsiteY21-410" fmla="*/ 1493141 h 3256491"/>
                  <a:gd name="connsiteX22-411" fmla="*/ 1382345 w 2919832"/>
                  <a:gd name="connsiteY22-412" fmla="*/ 2673726 h 3256491"/>
                  <a:gd name="connsiteX23-413" fmla="*/ 1495838 w 2919832"/>
                  <a:gd name="connsiteY23-414" fmla="*/ 2707488 h 3256491"/>
                  <a:gd name="connsiteX24-415" fmla="*/ 1382345 w 2919832"/>
                  <a:gd name="connsiteY24-416" fmla="*/ 2673726 h 3256491"/>
                  <a:gd name="connsiteX25-417" fmla="*/ 1382345 w 2919832"/>
                  <a:gd name="connsiteY25-418" fmla="*/ 2673726 h 3256491"/>
                  <a:gd name="connsiteX26-419" fmla="*/ 1649232 w 2919832"/>
                  <a:gd name="connsiteY26-420" fmla="*/ 668946 h 3256491"/>
                  <a:gd name="connsiteX27-421" fmla="*/ 1649412 w 2919832"/>
                  <a:gd name="connsiteY27-422" fmla="*/ 525121 h 3256491"/>
                  <a:gd name="connsiteX28-423" fmla="*/ 1649052 w 2919832"/>
                  <a:gd name="connsiteY28-424" fmla="*/ 391559 h 3256491"/>
                  <a:gd name="connsiteX29-425" fmla="*/ 1649457 w 2919832"/>
                  <a:gd name="connsiteY29-426" fmla="*/ 525121 h 3256491"/>
                  <a:gd name="connsiteX30-427" fmla="*/ 1649277 w 2919832"/>
                  <a:gd name="connsiteY30-428" fmla="*/ 668946 h 3256491"/>
                  <a:gd name="connsiteX31-429" fmla="*/ 1649232 w 2919832"/>
                  <a:gd name="connsiteY31-430" fmla="*/ 668946 h 3256491"/>
                  <a:gd name="connsiteX32-431" fmla="*/ 1122484 w 2919832"/>
                  <a:gd name="connsiteY32-432" fmla="*/ 1271168 h 3256491"/>
                  <a:gd name="connsiteX33-433" fmla="*/ 1126628 w 2919832"/>
                  <a:gd name="connsiteY33-434" fmla="*/ 1266756 h 3256491"/>
                  <a:gd name="connsiteX34-435" fmla="*/ 1122484 w 2919832"/>
                  <a:gd name="connsiteY34-436" fmla="*/ 1271168 h 3256491"/>
                  <a:gd name="connsiteX35-437" fmla="*/ 1129105 w 2919832"/>
                  <a:gd name="connsiteY35-438" fmla="*/ 1279406 h 3256491"/>
                  <a:gd name="connsiteX36-439" fmla="*/ 1128879 w 2919832"/>
                  <a:gd name="connsiteY36-440" fmla="*/ 1279586 h 3256491"/>
                  <a:gd name="connsiteX37-441" fmla="*/ 1129105 w 2919832"/>
                  <a:gd name="connsiteY37-442" fmla="*/ 1279406 h 3256491"/>
                  <a:gd name="connsiteX38-443" fmla="*/ 1126943 w 2919832"/>
                  <a:gd name="connsiteY38-444" fmla="*/ 1281431 h 3256491"/>
                  <a:gd name="connsiteX39-445" fmla="*/ 1126943 w 2919832"/>
                  <a:gd name="connsiteY39-446" fmla="*/ 1281431 h 3256491"/>
                  <a:gd name="connsiteX40-447" fmla="*/ 1126943 w 2919832"/>
                  <a:gd name="connsiteY40-448" fmla="*/ 1281431 h 3256491"/>
                  <a:gd name="connsiteX41-449" fmla="*/ 1126943 w 2919832"/>
                  <a:gd name="connsiteY41-450" fmla="*/ 1281431 h 3256491"/>
                  <a:gd name="connsiteX42-451" fmla="*/ 1363520 w 2919832"/>
                  <a:gd name="connsiteY42-452" fmla="*/ 1951717 h 3256491"/>
                  <a:gd name="connsiteX43-453" fmla="*/ 1362484 w 2919832"/>
                  <a:gd name="connsiteY43-454" fmla="*/ 1950952 h 3256491"/>
                  <a:gd name="connsiteX44-455" fmla="*/ 1363520 w 2919832"/>
                  <a:gd name="connsiteY44-456" fmla="*/ 1951717 h 3256491"/>
                  <a:gd name="connsiteX45-457" fmla="*/ 473687 w 2919832"/>
                  <a:gd name="connsiteY45-458" fmla="*/ 1478781 h 3256491"/>
                  <a:gd name="connsiteX46-459" fmla="*/ 470624 w 2919832"/>
                  <a:gd name="connsiteY46-460" fmla="*/ 1495572 h 3256491"/>
                  <a:gd name="connsiteX47-461" fmla="*/ 473687 w 2919832"/>
                  <a:gd name="connsiteY47-462" fmla="*/ 1478781 h 3256491"/>
                  <a:gd name="connsiteX48-463" fmla="*/ 470489 w 2919832"/>
                  <a:gd name="connsiteY48-464" fmla="*/ 1496697 h 3256491"/>
                  <a:gd name="connsiteX49-465" fmla="*/ 470084 w 2919832"/>
                  <a:gd name="connsiteY49-466" fmla="*/ 1506150 h 3256491"/>
                  <a:gd name="connsiteX50-467" fmla="*/ 470489 w 2919832"/>
                  <a:gd name="connsiteY50-468" fmla="*/ 1496697 h 3256491"/>
                  <a:gd name="connsiteX51-469" fmla="*/ 470129 w 2919832"/>
                  <a:gd name="connsiteY51-470" fmla="*/ 1506195 h 3256491"/>
                  <a:gd name="connsiteX52-471" fmla="*/ 552681 w 2919832"/>
                  <a:gd name="connsiteY52-472" fmla="*/ 1553282 h 3256491"/>
                  <a:gd name="connsiteX53-473" fmla="*/ 716569 w 2919832"/>
                  <a:gd name="connsiteY53-474" fmla="*/ 1522626 h 3256491"/>
                  <a:gd name="connsiteX54-475" fmla="*/ 552681 w 2919832"/>
                  <a:gd name="connsiteY54-476" fmla="*/ 1553327 h 3256491"/>
                  <a:gd name="connsiteX55-477" fmla="*/ 470129 w 2919832"/>
                  <a:gd name="connsiteY55-478" fmla="*/ 1506240 h 3256491"/>
                  <a:gd name="connsiteX56-479" fmla="*/ 470129 w 2919832"/>
                  <a:gd name="connsiteY56-480" fmla="*/ 1506195 h 3256491"/>
                  <a:gd name="connsiteX0-481" fmla="*/ 2918904 w 2919832"/>
                  <a:gd name="connsiteY0-482" fmla="*/ 2128629 h 3256491"/>
                  <a:gd name="connsiteX1-483" fmla="*/ 2916291 w 2919832"/>
                  <a:gd name="connsiteY1-484" fmla="*/ 1511147 h 3256491"/>
                  <a:gd name="connsiteX2-485" fmla="*/ 2917282 w 2919832"/>
                  <a:gd name="connsiteY2-486" fmla="*/ 1003639 h 3256491"/>
                  <a:gd name="connsiteX3-487" fmla="*/ 2732497 w 2919832"/>
                  <a:gd name="connsiteY3-488" fmla="*/ 678669 h 3256491"/>
                  <a:gd name="connsiteX4-489" fmla="*/ 1656528 w 2919832"/>
                  <a:gd name="connsiteY4-490" fmla="*/ 57226 h 3256491"/>
                  <a:gd name="connsiteX5-491" fmla="*/ 1263584 w 2919832"/>
                  <a:gd name="connsiteY5-492" fmla="*/ 56596 h 3256491"/>
                  <a:gd name="connsiteX6-493" fmla="*/ 196217 w 2919832"/>
                  <a:gd name="connsiteY6-494" fmla="*/ 672502 h 3256491"/>
                  <a:gd name="connsiteX7-495" fmla="*/ 578 w 2919832"/>
                  <a:gd name="connsiteY7-496" fmla="*/ 992610 h 3256491"/>
                  <a:gd name="connsiteX8-497" fmla="*/ 5667 w 2919832"/>
                  <a:gd name="connsiteY8-498" fmla="*/ 2266468 h 3256491"/>
                  <a:gd name="connsiteX9-499" fmla="*/ 210088 w 2919832"/>
                  <a:gd name="connsiteY9-500" fmla="*/ 2588961 h 3256491"/>
                  <a:gd name="connsiteX10-501" fmla="*/ 654959 w 2919832"/>
                  <a:gd name="connsiteY10-502" fmla="*/ 2851899 h 3256491"/>
                  <a:gd name="connsiteX11-503" fmla="*/ 1263809 w 2919832"/>
                  <a:gd name="connsiteY11-504" fmla="*/ 3200771 h 3256491"/>
                  <a:gd name="connsiteX12-505" fmla="*/ 1665806 w 2919832"/>
                  <a:gd name="connsiteY12-506" fmla="*/ 3196765 h 3256491"/>
                  <a:gd name="connsiteX13-507" fmla="*/ 2792666 w 2919832"/>
                  <a:gd name="connsiteY13-508" fmla="*/ 2546466 h 3256491"/>
                  <a:gd name="connsiteX14-509" fmla="*/ 2918904 w 2919832"/>
                  <a:gd name="connsiteY14-510" fmla="*/ 2128674 h 3256491"/>
                  <a:gd name="connsiteX15-511" fmla="*/ 2918904 w 2919832"/>
                  <a:gd name="connsiteY15-512" fmla="*/ 2128629 h 3256491"/>
                  <a:gd name="connsiteX16-513" fmla="*/ 607896 w 2919832"/>
                  <a:gd name="connsiteY16-514" fmla="*/ 1713088 h 3256491"/>
                  <a:gd name="connsiteX17-515" fmla="*/ 612760 w 2919832"/>
                  <a:gd name="connsiteY17-516" fmla="*/ 1716419 h 3256491"/>
                  <a:gd name="connsiteX18-517" fmla="*/ 607896 w 2919832"/>
                  <a:gd name="connsiteY18-518" fmla="*/ 1713088 h 3256491"/>
                  <a:gd name="connsiteX19-519" fmla="*/ 732107 w 2919832"/>
                  <a:gd name="connsiteY19-520" fmla="*/ 1493141 h 3256491"/>
                  <a:gd name="connsiteX20-521" fmla="*/ 724946 w 2919832"/>
                  <a:gd name="connsiteY20-522" fmla="*/ 1509166 h 3256491"/>
                  <a:gd name="connsiteX21-523" fmla="*/ 732107 w 2919832"/>
                  <a:gd name="connsiteY21-524" fmla="*/ 1493141 h 3256491"/>
                  <a:gd name="connsiteX22-525" fmla="*/ 1382345 w 2919832"/>
                  <a:gd name="connsiteY22-526" fmla="*/ 2673726 h 3256491"/>
                  <a:gd name="connsiteX23-527" fmla="*/ 1495838 w 2919832"/>
                  <a:gd name="connsiteY23-528" fmla="*/ 2707488 h 3256491"/>
                  <a:gd name="connsiteX24-529" fmla="*/ 1382345 w 2919832"/>
                  <a:gd name="connsiteY24-530" fmla="*/ 2673726 h 3256491"/>
                  <a:gd name="connsiteX25-531" fmla="*/ 1382345 w 2919832"/>
                  <a:gd name="connsiteY25-532" fmla="*/ 2673726 h 3256491"/>
                  <a:gd name="connsiteX26-533" fmla="*/ 1649232 w 2919832"/>
                  <a:gd name="connsiteY26-534" fmla="*/ 668946 h 3256491"/>
                  <a:gd name="connsiteX27-535" fmla="*/ 1649412 w 2919832"/>
                  <a:gd name="connsiteY27-536" fmla="*/ 525121 h 3256491"/>
                  <a:gd name="connsiteX28-537" fmla="*/ 1649052 w 2919832"/>
                  <a:gd name="connsiteY28-538" fmla="*/ 391559 h 3256491"/>
                  <a:gd name="connsiteX29-539" fmla="*/ 1649457 w 2919832"/>
                  <a:gd name="connsiteY29-540" fmla="*/ 525121 h 3256491"/>
                  <a:gd name="connsiteX30-541" fmla="*/ 1649277 w 2919832"/>
                  <a:gd name="connsiteY30-542" fmla="*/ 668946 h 3256491"/>
                  <a:gd name="connsiteX31-543" fmla="*/ 1649232 w 2919832"/>
                  <a:gd name="connsiteY31-544" fmla="*/ 668946 h 3256491"/>
                  <a:gd name="connsiteX32-545" fmla="*/ 1122484 w 2919832"/>
                  <a:gd name="connsiteY32-546" fmla="*/ 1271168 h 3256491"/>
                  <a:gd name="connsiteX33-547" fmla="*/ 1126628 w 2919832"/>
                  <a:gd name="connsiteY33-548" fmla="*/ 1266756 h 3256491"/>
                  <a:gd name="connsiteX34-549" fmla="*/ 1122484 w 2919832"/>
                  <a:gd name="connsiteY34-550" fmla="*/ 1271168 h 3256491"/>
                  <a:gd name="connsiteX35-551" fmla="*/ 1129105 w 2919832"/>
                  <a:gd name="connsiteY35-552" fmla="*/ 1279406 h 3256491"/>
                  <a:gd name="connsiteX36-553" fmla="*/ 1128879 w 2919832"/>
                  <a:gd name="connsiteY36-554" fmla="*/ 1279586 h 3256491"/>
                  <a:gd name="connsiteX37-555" fmla="*/ 1129105 w 2919832"/>
                  <a:gd name="connsiteY37-556" fmla="*/ 1279406 h 3256491"/>
                  <a:gd name="connsiteX38-557" fmla="*/ 1126943 w 2919832"/>
                  <a:gd name="connsiteY38-558" fmla="*/ 1281431 h 3256491"/>
                  <a:gd name="connsiteX39-559" fmla="*/ 1126943 w 2919832"/>
                  <a:gd name="connsiteY39-560" fmla="*/ 1281431 h 3256491"/>
                  <a:gd name="connsiteX40-561" fmla="*/ 1126943 w 2919832"/>
                  <a:gd name="connsiteY40-562" fmla="*/ 1281431 h 3256491"/>
                  <a:gd name="connsiteX41-563" fmla="*/ 1126943 w 2919832"/>
                  <a:gd name="connsiteY41-564" fmla="*/ 1281431 h 3256491"/>
                  <a:gd name="connsiteX42-565" fmla="*/ 473687 w 2919832"/>
                  <a:gd name="connsiteY42-566" fmla="*/ 1478781 h 3256491"/>
                  <a:gd name="connsiteX43-567" fmla="*/ 470624 w 2919832"/>
                  <a:gd name="connsiteY43-568" fmla="*/ 1495572 h 3256491"/>
                  <a:gd name="connsiteX44-569" fmla="*/ 473687 w 2919832"/>
                  <a:gd name="connsiteY44-570" fmla="*/ 1478781 h 3256491"/>
                  <a:gd name="connsiteX45-571" fmla="*/ 470489 w 2919832"/>
                  <a:gd name="connsiteY45-572" fmla="*/ 1496697 h 3256491"/>
                  <a:gd name="connsiteX46-573" fmla="*/ 470084 w 2919832"/>
                  <a:gd name="connsiteY46-574" fmla="*/ 1506150 h 3256491"/>
                  <a:gd name="connsiteX47-575" fmla="*/ 470489 w 2919832"/>
                  <a:gd name="connsiteY47-576" fmla="*/ 1496697 h 3256491"/>
                  <a:gd name="connsiteX48-577" fmla="*/ 470129 w 2919832"/>
                  <a:gd name="connsiteY48-578" fmla="*/ 1506195 h 3256491"/>
                  <a:gd name="connsiteX49-579" fmla="*/ 552681 w 2919832"/>
                  <a:gd name="connsiteY49-580" fmla="*/ 1553282 h 3256491"/>
                  <a:gd name="connsiteX50-581" fmla="*/ 716569 w 2919832"/>
                  <a:gd name="connsiteY50-582" fmla="*/ 1522626 h 3256491"/>
                  <a:gd name="connsiteX51-583" fmla="*/ 552681 w 2919832"/>
                  <a:gd name="connsiteY51-584" fmla="*/ 1553327 h 3256491"/>
                  <a:gd name="connsiteX52-585" fmla="*/ 470129 w 2919832"/>
                  <a:gd name="connsiteY52-586" fmla="*/ 1506240 h 3256491"/>
                  <a:gd name="connsiteX53-587" fmla="*/ 470129 w 2919832"/>
                  <a:gd name="connsiteY53-588" fmla="*/ 1506195 h 3256491"/>
                  <a:gd name="connsiteX0-589" fmla="*/ 2918904 w 2919832"/>
                  <a:gd name="connsiteY0-590" fmla="*/ 2128629 h 3256491"/>
                  <a:gd name="connsiteX1-591" fmla="*/ 2916291 w 2919832"/>
                  <a:gd name="connsiteY1-592" fmla="*/ 1511147 h 3256491"/>
                  <a:gd name="connsiteX2-593" fmla="*/ 2917282 w 2919832"/>
                  <a:gd name="connsiteY2-594" fmla="*/ 1003639 h 3256491"/>
                  <a:gd name="connsiteX3-595" fmla="*/ 2732497 w 2919832"/>
                  <a:gd name="connsiteY3-596" fmla="*/ 678669 h 3256491"/>
                  <a:gd name="connsiteX4-597" fmla="*/ 1656528 w 2919832"/>
                  <a:gd name="connsiteY4-598" fmla="*/ 57226 h 3256491"/>
                  <a:gd name="connsiteX5-599" fmla="*/ 1263584 w 2919832"/>
                  <a:gd name="connsiteY5-600" fmla="*/ 56596 h 3256491"/>
                  <a:gd name="connsiteX6-601" fmla="*/ 196217 w 2919832"/>
                  <a:gd name="connsiteY6-602" fmla="*/ 672502 h 3256491"/>
                  <a:gd name="connsiteX7-603" fmla="*/ 578 w 2919832"/>
                  <a:gd name="connsiteY7-604" fmla="*/ 992610 h 3256491"/>
                  <a:gd name="connsiteX8-605" fmla="*/ 5667 w 2919832"/>
                  <a:gd name="connsiteY8-606" fmla="*/ 2266468 h 3256491"/>
                  <a:gd name="connsiteX9-607" fmla="*/ 210088 w 2919832"/>
                  <a:gd name="connsiteY9-608" fmla="*/ 2588961 h 3256491"/>
                  <a:gd name="connsiteX10-609" fmla="*/ 654959 w 2919832"/>
                  <a:gd name="connsiteY10-610" fmla="*/ 2851899 h 3256491"/>
                  <a:gd name="connsiteX11-611" fmla="*/ 1263809 w 2919832"/>
                  <a:gd name="connsiteY11-612" fmla="*/ 3200771 h 3256491"/>
                  <a:gd name="connsiteX12-613" fmla="*/ 1665806 w 2919832"/>
                  <a:gd name="connsiteY12-614" fmla="*/ 3196765 h 3256491"/>
                  <a:gd name="connsiteX13-615" fmla="*/ 2792666 w 2919832"/>
                  <a:gd name="connsiteY13-616" fmla="*/ 2546466 h 3256491"/>
                  <a:gd name="connsiteX14-617" fmla="*/ 2918904 w 2919832"/>
                  <a:gd name="connsiteY14-618" fmla="*/ 2128674 h 3256491"/>
                  <a:gd name="connsiteX15-619" fmla="*/ 2918904 w 2919832"/>
                  <a:gd name="connsiteY15-620" fmla="*/ 2128629 h 3256491"/>
                  <a:gd name="connsiteX16-621" fmla="*/ 607896 w 2919832"/>
                  <a:gd name="connsiteY16-622" fmla="*/ 1713088 h 3256491"/>
                  <a:gd name="connsiteX17-623" fmla="*/ 612760 w 2919832"/>
                  <a:gd name="connsiteY17-624" fmla="*/ 1716419 h 3256491"/>
                  <a:gd name="connsiteX18-625" fmla="*/ 607896 w 2919832"/>
                  <a:gd name="connsiteY18-626" fmla="*/ 1713088 h 3256491"/>
                  <a:gd name="connsiteX19-627" fmla="*/ 732107 w 2919832"/>
                  <a:gd name="connsiteY19-628" fmla="*/ 1493141 h 3256491"/>
                  <a:gd name="connsiteX20-629" fmla="*/ 724946 w 2919832"/>
                  <a:gd name="connsiteY20-630" fmla="*/ 1509166 h 3256491"/>
                  <a:gd name="connsiteX21-631" fmla="*/ 732107 w 2919832"/>
                  <a:gd name="connsiteY21-632" fmla="*/ 1493141 h 3256491"/>
                  <a:gd name="connsiteX22-633" fmla="*/ 1382345 w 2919832"/>
                  <a:gd name="connsiteY22-634" fmla="*/ 2673726 h 3256491"/>
                  <a:gd name="connsiteX23-635" fmla="*/ 1495838 w 2919832"/>
                  <a:gd name="connsiteY23-636" fmla="*/ 2707488 h 3256491"/>
                  <a:gd name="connsiteX24-637" fmla="*/ 1382345 w 2919832"/>
                  <a:gd name="connsiteY24-638" fmla="*/ 2673726 h 3256491"/>
                  <a:gd name="connsiteX25-639" fmla="*/ 1382345 w 2919832"/>
                  <a:gd name="connsiteY25-640" fmla="*/ 2673726 h 3256491"/>
                  <a:gd name="connsiteX26-641" fmla="*/ 1649232 w 2919832"/>
                  <a:gd name="connsiteY26-642" fmla="*/ 668946 h 3256491"/>
                  <a:gd name="connsiteX27-643" fmla="*/ 1649412 w 2919832"/>
                  <a:gd name="connsiteY27-644" fmla="*/ 525121 h 3256491"/>
                  <a:gd name="connsiteX28-645" fmla="*/ 1649052 w 2919832"/>
                  <a:gd name="connsiteY28-646" fmla="*/ 391559 h 3256491"/>
                  <a:gd name="connsiteX29-647" fmla="*/ 1649457 w 2919832"/>
                  <a:gd name="connsiteY29-648" fmla="*/ 525121 h 3256491"/>
                  <a:gd name="connsiteX30-649" fmla="*/ 1649277 w 2919832"/>
                  <a:gd name="connsiteY30-650" fmla="*/ 668946 h 3256491"/>
                  <a:gd name="connsiteX31-651" fmla="*/ 1649232 w 2919832"/>
                  <a:gd name="connsiteY31-652" fmla="*/ 668946 h 3256491"/>
                  <a:gd name="connsiteX32-653" fmla="*/ 1122484 w 2919832"/>
                  <a:gd name="connsiteY32-654" fmla="*/ 1271168 h 3256491"/>
                  <a:gd name="connsiteX33-655" fmla="*/ 1126628 w 2919832"/>
                  <a:gd name="connsiteY33-656" fmla="*/ 1266756 h 3256491"/>
                  <a:gd name="connsiteX34-657" fmla="*/ 1122484 w 2919832"/>
                  <a:gd name="connsiteY34-658" fmla="*/ 1271168 h 3256491"/>
                  <a:gd name="connsiteX35-659" fmla="*/ 1129105 w 2919832"/>
                  <a:gd name="connsiteY35-660" fmla="*/ 1279406 h 3256491"/>
                  <a:gd name="connsiteX36-661" fmla="*/ 1128879 w 2919832"/>
                  <a:gd name="connsiteY36-662" fmla="*/ 1279586 h 3256491"/>
                  <a:gd name="connsiteX37-663" fmla="*/ 1129105 w 2919832"/>
                  <a:gd name="connsiteY37-664" fmla="*/ 1279406 h 3256491"/>
                  <a:gd name="connsiteX38-665" fmla="*/ 1126943 w 2919832"/>
                  <a:gd name="connsiteY38-666" fmla="*/ 1281431 h 3256491"/>
                  <a:gd name="connsiteX39-667" fmla="*/ 1126943 w 2919832"/>
                  <a:gd name="connsiteY39-668" fmla="*/ 1281431 h 3256491"/>
                  <a:gd name="connsiteX40-669" fmla="*/ 1126943 w 2919832"/>
                  <a:gd name="connsiteY40-670" fmla="*/ 1281431 h 3256491"/>
                  <a:gd name="connsiteX41-671" fmla="*/ 473687 w 2919832"/>
                  <a:gd name="connsiteY41-672" fmla="*/ 1478781 h 3256491"/>
                  <a:gd name="connsiteX42-673" fmla="*/ 470624 w 2919832"/>
                  <a:gd name="connsiteY42-674" fmla="*/ 1495572 h 3256491"/>
                  <a:gd name="connsiteX43-675" fmla="*/ 473687 w 2919832"/>
                  <a:gd name="connsiteY43-676" fmla="*/ 1478781 h 3256491"/>
                  <a:gd name="connsiteX44-677" fmla="*/ 470489 w 2919832"/>
                  <a:gd name="connsiteY44-678" fmla="*/ 1496697 h 3256491"/>
                  <a:gd name="connsiteX45-679" fmla="*/ 470084 w 2919832"/>
                  <a:gd name="connsiteY45-680" fmla="*/ 1506150 h 3256491"/>
                  <a:gd name="connsiteX46-681" fmla="*/ 470489 w 2919832"/>
                  <a:gd name="connsiteY46-682" fmla="*/ 1496697 h 3256491"/>
                  <a:gd name="connsiteX47-683" fmla="*/ 470129 w 2919832"/>
                  <a:gd name="connsiteY47-684" fmla="*/ 1506195 h 3256491"/>
                  <a:gd name="connsiteX48-685" fmla="*/ 552681 w 2919832"/>
                  <a:gd name="connsiteY48-686" fmla="*/ 1553282 h 3256491"/>
                  <a:gd name="connsiteX49-687" fmla="*/ 716569 w 2919832"/>
                  <a:gd name="connsiteY49-688" fmla="*/ 1522626 h 3256491"/>
                  <a:gd name="connsiteX50-689" fmla="*/ 552681 w 2919832"/>
                  <a:gd name="connsiteY50-690" fmla="*/ 1553327 h 3256491"/>
                  <a:gd name="connsiteX51-691" fmla="*/ 470129 w 2919832"/>
                  <a:gd name="connsiteY51-692" fmla="*/ 1506240 h 3256491"/>
                  <a:gd name="connsiteX52-693" fmla="*/ 470129 w 2919832"/>
                  <a:gd name="connsiteY52-694" fmla="*/ 1506195 h 3256491"/>
                  <a:gd name="connsiteX0-695" fmla="*/ 2918904 w 2919832"/>
                  <a:gd name="connsiteY0-696" fmla="*/ 2128629 h 3256491"/>
                  <a:gd name="connsiteX1-697" fmla="*/ 2916291 w 2919832"/>
                  <a:gd name="connsiteY1-698" fmla="*/ 1511147 h 3256491"/>
                  <a:gd name="connsiteX2-699" fmla="*/ 2917282 w 2919832"/>
                  <a:gd name="connsiteY2-700" fmla="*/ 1003639 h 3256491"/>
                  <a:gd name="connsiteX3-701" fmla="*/ 2732497 w 2919832"/>
                  <a:gd name="connsiteY3-702" fmla="*/ 678669 h 3256491"/>
                  <a:gd name="connsiteX4-703" fmla="*/ 1656528 w 2919832"/>
                  <a:gd name="connsiteY4-704" fmla="*/ 57226 h 3256491"/>
                  <a:gd name="connsiteX5-705" fmla="*/ 1263584 w 2919832"/>
                  <a:gd name="connsiteY5-706" fmla="*/ 56596 h 3256491"/>
                  <a:gd name="connsiteX6-707" fmla="*/ 196217 w 2919832"/>
                  <a:gd name="connsiteY6-708" fmla="*/ 672502 h 3256491"/>
                  <a:gd name="connsiteX7-709" fmla="*/ 578 w 2919832"/>
                  <a:gd name="connsiteY7-710" fmla="*/ 992610 h 3256491"/>
                  <a:gd name="connsiteX8-711" fmla="*/ 5667 w 2919832"/>
                  <a:gd name="connsiteY8-712" fmla="*/ 2266468 h 3256491"/>
                  <a:gd name="connsiteX9-713" fmla="*/ 210088 w 2919832"/>
                  <a:gd name="connsiteY9-714" fmla="*/ 2588961 h 3256491"/>
                  <a:gd name="connsiteX10-715" fmla="*/ 654959 w 2919832"/>
                  <a:gd name="connsiteY10-716" fmla="*/ 2851899 h 3256491"/>
                  <a:gd name="connsiteX11-717" fmla="*/ 1263809 w 2919832"/>
                  <a:gd name="connsiteY11-718" fmla="*/ 3200771 h 3256491"/>
                  <a:gd name="connsiteX12-719" fmla="*/ 1665806 w 2919832"/>
                  <a:gd name="connsiteY12-720" fmla="*/ 3196765 h 3256491"/>
                  <a:gd name="connsiteX13-721" fmla="*/ 2792666 w 2919832"/>
                  <a:gd name="connsiteY13-722" fmla="*/ 2546466 h 3256491"/>
                  <a:gd name="connsiteX14-723" fmla="*/ 2918904 w 2919832"/>
                  <a:gd name="connsiteY14-724" fmla="*/ 2128674 h 3256491"/>
                  <a:gd name="connsiteX15-725" fmla="*/ 2918904 w 2919832"/>
                  <a:gd name="connsiteY15-726" fmla="*/ 2128629 h 3256491"/>
                  <a:gd name="connsiteX16-727" fmla="*/ 607896 w 2919832"/>
                  <a:gd name="connsiteY16-728" fmla="*/ 1713088 h 3256491"/>
                  <a:gd name="connsiteX17-729" fmla="*/ 612760 w 2919832"/>
                  <a:gd name="connsiteY17-730" fmla="*/ 1716419 h 3256491"/>
                  <a:gd name="connsiteX18-731" fmla="*/ 607896 w 2919832"/>
                  <a:gd name="connsiteY18-732" fmla="*/ 1713088 h 3256491"/>
                  <a:gd name="connsiteX19-733" fmla="*/ 732107 w 2919832"/>
                  <a:gd name="connsiteY19-734" fmla="*/ 1493141 h 3256491"/>
                  <a:gd name="connsiteX20-735" fmla="*/ 724946 w 2919832"/>
                  <a:gd name="connsiteY20-736" fmla="*/ 1509166 h 3256491"/>
                  <a:gd name="connsiteX21-737" fmla="*/ 732107 w 2919832"/>
                  <a:gd name="connsiteY21-738" fmla="*/ 1493141 h 3256491"/>
                  <a:gd name="connsiteX22-739" fmla="*/ 1382345 w 2919832"/>
                  <a:gd name="connsiteY22-740" fmla="*/ 2673726 h 3256491"/>
                  <a:gd name="connsiteX23-741" fmla="*/ 1495838 w 2919832"/>
                  <a:gd name="connsiteY23-742" fmla="*/ 2707488 h 3256491"/>
                  <a:gd name="connsiteX24-743" fmla="*/ 1382345 w 2919832"/>
                  <a:gd name="connsiteY24-744" fmla="*/ 2673726 h 3256491"/>
                  <a:gd name="connsiteX25-745" fmla="*/ 1382345 w 2919832"/>
                  <a:gd name="connsiteY25-746" fmla="*/ 2673726 h 3256491"/>
                  <a:gd name="connsiteX26-747" fmla="*/ 1649232 w 2919832"/>
                  <a:gd name="connsiteY26-748" fmla="*/ 668946 h 3256491"/>
                  <a:gd name="connsiteX27-749" fmla="*/ 1649412 w 2919832"/>
                  <a:gd name="connsiteY27-750" fmla="*/ 525121 h 3256491"/>
                  <a:gd name="connsiteX28-751" fmla="*/ 1649457 w 2919832"/>
                  <a:gd name="connsiteY28-752" fmla="*/ 525121 h 3256491"/>
                  <a:gd name="connsiteX29-753" fmla="*/ 1649277 w 2919832"/>
                  <a:gd name="connsiteY29-754" fmla="*/ 668946 h 3256491"/>
                  <a:gd name="connsiteX30-755" fmla="*/ 1649232 w 2919832"/>
                  <a:gd name="connsiteY30-756" fmla="*/ 668946 h 3256491"/>
                  <a:gd name="connsiteX31-757" fmla="*/ 1122484 w 2919832"/>
                  <a:gd name="connsiteY31-758" fmla="*/ 1271168 h 3256491"/>
                  <a:gd name="connsiteX32-759" fmla="*/ 1126628 w 2919832"/>
                  <a:gd name="connsiteY32-760" fmla="*/ 1266756 h 3256491"/>
                  <a:gd name="connsiteX33-761" fmla="*/ 1122484 w 2919832"/>
                  <a:gd name="connsiteY33-762" fmla="*/ 1271168 h 3256491"/>
                  <a:gd name="connsiteX34-763" fmla="*/ 1129105 w 2919832"/>
                  <a:gd name="connsiteY34-764" fmla="*/ 1279406 h 3256491"/>
                  <a:gd name="connsiteX35-765" fmla="*/ 1128879 w 2919832"/>
                  <a:gd name="connsiteY35-766" fmla="*/ 1279586 h 3256491"/>
                  <a:gd name="connsiteX36-767" fmla="*/ 1129105 w 2919832"/>
                  <a:gd name="connsiteY36-768" fmla="*/ 1279406 h 3256491"/>
                  <a:gd name="connsiteX37-769" fmla="*/ 1126943 w 2919832"/>
                  <a:gd name="connsiteY37-770" fmla="*/ 1281431 h 3256491"/>
                  <a:gd name="connsiteX38-771" fmla="*/ 1126943 w 2919832"/>
                  <a:gd name="connsiteY38-772" fmla="*/ 1281431 h 3256491"/>
                  <a:gd name="connsiteX39-773" fmla="*/ 1126943 w 2919832"/>
                  <a:gd name="connsiteY39-774" fmla="*/ 1281431 h 3256491"/>
                  <a:gd name="connsiteX40-775" fmla="*/ 473687 w 2919832"/>
                  <a:gd name="connsiteY40-776" fmla="*/ 1478781 h 3256491"/>
                  <a:gd name="connsiteX41-777" fmla="*/ 470624 w 2919832"/>
                  <a:gd name="connsiteY41-778" fmla="*/ 1495572 h 3256491"/>
                  <a:gd name="connsiteX42-779" fmla="*/ 473687 w 2919832"/>
                  <a:gd name="connsiteY42-780" fmla="*/ 1478781 h 3256491"/>
                  <a:gd name="connsiteX43-781" fmla="*/ 470489 w 2919832"/>
                  <a:gd name="connsiteY43-782" fmla="*/ 1496697 h 3256491"/>
                  <a:gd name="connsiteX44-783" fmla="*/ 470084 w 2919832"/>
                  <a:gd name="connsiteY44-784" fmla="*/ 1506150 h 3256491"/>
                  <a:gd name="connsiteX45-785" fmla="*/ 470489 w 2919832"/>
                  <a:gd name="connsiteY45-786" fmla="*/ 1496697 h 3256491"/>
                  <a:gd name="connsiteX46-787" fmla="*/ 470129 w 2919832"/>
                  <a:gd name="connsiteY46-788" fmla="*/ 1506195 h 3256491"/>
                  <a:gd name="connsiteX47-789" fmla="*/ 552681 w 2919832"/>
                  <a:gd name="connsiteY47-790" fmla="*/ 1553282 h 3256491"/>
                  <a:gd name="connsiteX48-791" fmla="*/ 716569 w 2919832"/>
                  <a:gd name="connsiteY48-792" fmla="*/ 1522626 h 3256491"/>
                  <a:gd name="connsiteX49-793" fmla="*/ 552681 w 2919832"/>
                  <a:gd name="connsiteY49-794" fmla="*/ 1553327 h 3256491"/>
                  <a:gd name="connsiteX50-795" fmla="*/ 470129 w 2919832"/>
                  <a:gd name="connsiteY50-796" fmla="*/ 1506240 h 3256491"/>
                  <a:gd name="connsiteX51-797" fmla="*/ 470129 w 2919832"/>
                  <a:gd name="connsiteY51-798" fmla="*/ 1506195 h 3256491"/>
                  <a:gd name="connsiteX0-799" fmla="*/ 2918904 w 2919832"/>
                  <a:gd name="connsiteY0-800" fmla="*/ 2128629 h 3256491"/>
                  <a:gd name="connsiteX1-801" fmla="*/ 2916291 w 2919832"/>
                  <a:gd name="connsiteY1-802" fmla="*/ 1511147 h 3256491"/>
                  <a:gd name="connsiteX2-803" fmla="*/ 2917282 w 2919832"/>
                  <a:gd name="connsiteY2-804" fmla="*/ 1003639 h 3256491"/>
                  <a:gd name="connsiteX3-805" fmla="*/ 2732497 w 2919832"/>
                  <a:gd name="connsiteY3-806" fmla="*/ 678669 h 3256491"/>
                  <a:gd name="connsiteX4-807" fmla="*/ 1656528 w 2919832"/>
                  <a:gd name="connsiteY4-808" fmla="*/ 57226 h 3256491"/>
                  <a:gd name="connsiteX5-809" fmla="*/ 1263584 w 2919832"/>
                  <a:gd name="connsiteY5-810" fmla="*/ 56596 h 3256491"/>
                  <a:gd name="connsiteX6-811" fmla="*/ 196217 w 2919832"/>
                  <a:gd name="connsiteY6-812" fmla="*/ 672502 h 3256491"/>
                  <a:gd name="connsiteX7-813" fmla="*/ 578 w 2919832"/>
                  <a:gd name="connsiteY7-814" fmla="*/ 992610 h 3256491"/>
                  <a:gd name="connsiteX8-815" fmla="*/ 5667 w 2919832"/>
                  <a:gd name="connsiteY8-816" fmla="*/ 2266468 h 3256491"/>
                  <a:gd name="connsiteX9-817" fmla="*/ 210088 w 2919832"/>
                  <a:gd name="connsiteY9-818" fmla="*/ 2588961 h 3256491"/>
                  <a:gd name="connsiteX10-819" fmla="*/ 654959 w 2919832"/>
                  <a:gd name="connsiteY10-820" fmla="*/ 2851899 h 3256491"/>
                  <a:gd name="connsiteX11-821" fmla="*/ 1263809 w 2919832"/>
                  <a:gd name="connsiteY11-822" fmla="*/ 3200771 h 3256491"/>
                  <a:gd name="connsiteX12-823" fmla="*/ 1665806 w 2919832"/>
                  <a:gd name="connsiteY12-824" fmla="*/ 3196765 h 3256491"/>
                  <a:gd name="connsiteX13-825" fmla="*/ 2792666 w 2919832"/>
                  <a:gd name="connsiteY13-826" fmla="*/ 2546466 h 3256491"/>
                  <a:gd name="connsiteX14-827" fmla="*/ 2918904 w 2919832"/>
                  <a:gd name="connsiteY14-828" fmla="*/ 2128674 h 3256491"/>
                  <a:gd name="connsiteX15-829" fmla="*/ 2918904 w 2919832"/>
                  <a:gd name="connsiteY15-830" fmla="*/ 2128629 h 3256491"/>
                  <a:gd name="connsiteX16-831" fmla="*/ 607896 w 2919832"/>
                  <a:gd name="connsiteY16-832" fmla="*/ 1713088 h 3256491"/>
                  <a:gd name="connsiteX17-833" fmla="*/ 612760 w 2919832"/>
                  <a:gd name="connsiteY17-834" fmla="*/ 1716419 h 3256491"/>
                  <a:gd name="connsiteX18-835" fmla="*/ 607896 w 2919832"/>
                  <a:gd name="connsiteY18-836" fmla="*/ 1713088 h 3256491"/>
                  <a:gd name="connsiteX19-837" fmla="*/ 732107 w 2919832"/>
                  <a:gd name="connsiteY19-838" fmla="*/ 1493141 h 3256491"/>
                  <a:gd name="connsiteX20-839" fmla="*/ 724946 w 2919832"/>
                  <a:gd name="connsiteY20-840" fmla="*/ 1509166 h 3256491"/>
                  <a:gd name="connsiteX21-841" fmla="*/ 732107 w 2919832"/>
                  <a:gd name="connsiteY21-842" fmla="*/ 1493141 h 3256491"/>
                  <a:gd name="connsiteX22-843" fmla="*/ 1382345 w 2919832"/>
                  <a:gd name="connsiteY22-844" fmla="*/ 2673726 h 3256491"/>
                  <a:gd name="connsiteX23-845" fmla="*/ 1495838 w 2919832"/>
                  <a:gd name="connsiteY23-846" fmla="*/ 2707488 h 3256491"/>
                  <a:gd name="connsiteX24-847" fmla="*/ 1382345 w 2919832"/>
                  <a:gd name="connsiteY24-848" fmla="*/ 2673726 h 3256491"/>
                  <a:gd name="connsiteX25-849" fmla="*/ 1382345 w 2919832"/>
                  <a:gd name="connsiteY25-850" fmla="*/ 2673726 h 3256491"/>
                  <a:gd name="connsiteX26-851" fmla="*/ 1649232 w 2919832"/>
                  <a:gd name="connsiteY26-852" fmla="*/ 668946 h 3256491"/>
                  <a:gd name="connsiteX27-853" fmla="*/ 1649412 w 2919832"/>
                  <a:gd name="connsiteY27-854" fmla="*/ 525121 h 3256491"/>
                  <a:gd name="connsiteX28-855" fmla="*/ 1649277 w 2919832"/>
                  <a:gd name="connsiteY28-856" fmla="*/ 668946 h 3256491"/>
                  <a:gd name="connsiteX29-857" fmla="*/ 1649232 w 2919832"/>
                  <a:gd name="connsiteY29-858" fmla="*/ 668946 h 3256491"/>
                  <a:gd name="connsiteX30-859" fmla="*/ 1122484 w 2919832"/>
                  <a:gd name="connsiteY30-860" fmla="*/ 1271168 h 3256491"/>
                  <a:gd name="connsiteX31-861" fmla="*/ 1126628 w 2919832"/>
                  <a:gd name="connsiteY31-862" fmla="*/ 1266756 h 3256491"/>
                  <a:gd name="connsiteX32-863" fmla="*/ 1122484 w 2919832"/>
                  <a:gd name="connsiteY32-864" fmla="*/ 1271168 h 3256491"/>
                  <a:gd name="connsiteX33-865" fmla="*/ 1129105 w 2919832"/>
                  <a:gd name="connsiteY33-866" fmla="*/ 1279406 h 3256491"/>
                  <a:gd name="connsiteX34-867" fmla="*/ 1128879 w 2919832"/>
                  <a:gd name="connsiteY34-868" fmla="*/ 1279586 h 3256491"/>
                  <a:gd name="connsiteX35-869" fmla="*/ 1129105 w 2919832"/>
                  <a:gd name="connsiteY35-870" fmla="*/ 1279406 h 3256491"/>
                  <a:gd name="connsiteX36-871" fmla="*/ 1126943 w 2919832"/>
                  <a:gd name="connsiteY36-872" fmla="*/ 1281431 h 3256491"/>
                  <a:gd name="connsiteX37-873" fmla="*/ 1126943 w 2919832"/>
                  <a:gd name="connsiteY37-874" fmla="*/ 1281431 h 3256491"/>
                  <a:gd name="connsiteX38-875" fmla="*/ 1126943 w 2919832"/>
                  <a:gd name="connsiteY38-876" fmla="*/ 1281431 h 3256491"/>
                  <a:gd name="connsiteX39-877" fmla="*/ 473687 w 2919832"/>
                  <a:gd name="connsiteY39-878" fmla="*/ 1478781 h 3256491"/>
                  <a:gd name="connsiteX40-879" fmla="*/ 470624 w 2919832"/>
                  <a:gd name="connsiteY40-880" fmla="*/ 1495572 h 3256491"/>
                  <a:gd name="connsiteX41-881" fmla="*/ 473687 w 2919832"/>
                  <a:gd name="connsiteY41-882" fmla="*/ 1478781 h 3256491"/>
                  <a:gd name="connsiteX42-883" fmla="*/ 470489 w 2919832"/>
                  <a:gd name="connsiteY42-884" fmla="*/ 1496697 h 3256491"/>
                  <a:gd name="connsiteX43-885" fmla="*/ 470084 w 2919832"/>
                  <a:gd name="connsiteY43-886" fmla="*/ 1506150 h 3256491"/>
                  <a:gd name="connsiteX44-887" fmla="*/ 470489 w 2919832"/>
                  <a:gd name="connsiteY44-888" fmla="*/ 1496697 h 3256491"/>
                  <a:gd name="connsiteX45-889" fmla="*/ 470129 w 2919832"/>
                  <a:gd name="connsiteY45-890" fmla="*/ 1506195 h 3256491"/>
                  <a:gd name="connsiteX46-891" fmla="*/ 552681 w 2919832"/>
                  <a:gd name="connsiteY46-892" fmla="*/ 1553282 h 3256491"/>
                  <a:gd name="connsiteX47-893" fmla="*/ 716569 w 2919832"/>
                  <a:gd name="connsiteY47-894" fmla="*/ 1522626 h 3256491"/>
                  <a:gd name="connsiteX48-895" fmla="*/ 552681 w 2919832"/>
                  <a:gd name="connsiteY48-896" fmla="*/ 1553327 h 3256491"/>
                  <a:gd name="connsiteX49-897" fmla="*/ 470129 w 2919832"/>
                  <a:gd name="connsiteY49-898" fmla="*/ 1506240 h 3256491"/>
                  <a:gd name="connsiteX50-899" fmla="*/ 470129 w 2919832"/>
                  <a:gd name="connsiteY50-900" fmla="*/ 1506195 h 3256491"/>
                  <a:gd name="connsiteX0-901" fmla="*/ 2918904 w 2919832"/>
                  <a:gd name="connsiteY0-902" fmla="*/ 2128629 h 3256491"/>
                  <a:gd name="connsiteX1-903" fmla="*/ 2916291 w 2919832"/>
                  <a:gd name="connsiteY1-904" fmla="*/ 1511147 h 3256491"/>
                  <a:gd name="connsiteX2-905" fmla="*/ 2917282 w 2919832"/>
                  <a:gd name="connsiteY2-906" fmla="*/ 1003639 h 3256491"/>
                  <a:gd name="connsiteX3-907" fmla="*/ 2732497 w 2919832"/>
                  <a:gd name="connsiteY3-908" fmla="*/ 678669 h 3256491"/>
                  <a:gd name="connsiteX4-909" fmla="*/ 1656528 w 2919832"/>
                  <a:gd name="connsiteY4-910" fmla="*/ 57226 h 3256491"/>
                  <a:gd name="connsiteX5-911" fmla="*/ 1263584 w 2919832"/>
                  <a:gd name="connsiteY5-912" fmla="*/ 56596 h 3256491"/>
                  <a:gd name="connsiteX6-913" fmla="*/ 196217 w 2919832"/>
                  <a:gd name="connsiteY6-914" fmla="*/ 672502 h 3256491"/>
                  <a:gd name="connsiteX7-915" fmla="*/ 578 w 2919832"/>
                  <a:gd name="connsiteY7-916" fmla="*/ 992610 h 3256491"/>
                  <a:gd name="connsiteX8-917" fmla="*/ 5667 w 2919832"/>
                  <a:gd name="connsiteY8-918" fmla="*/ 2266468 h 3256491"/>
                  <a:gd name="connsiteX9-919" fmla="*/ 210088 w 2919832"/>
                  <a:gd name="connsiteY9-920" fmla="*/ 2588961 h 3256491"/>
                  <a:gd name="connsiteX10-921" fmla="*/ 654959 w 2919832"/>
                  <a:gd name="connsiteY10-922" fmla="*/ 2851899 h 3256491"/>
                  <a:gd name="connsiteX11-923" fmla="*/ 1263809 w 2919832"/>
                  <a:gd name="connsiteY11-924" fmla="*/ 3200771 h 3256491"/>
                  <a:gd name="connsiteX12-925" fmla="*/ 1665806 w 2919832"/>
                  <a:gd name="connsiteY12-926" fmla="*/ 3196765 h 3256491"/>
                  <a:gd name="connsiteX13-927" fmla="*/ 2792666 w 2919832"/>
                  <a:gd name="connsiteY13-928" fmla="*/ 2546466 h 3256491"/>
                  <a:gd name="connsiteX14-929" fmla="*/ 2918904 w 2919832"/>
                  <a:gd name="connsiteY14-930" fmla="*/ 2128674 h 3256491"/>
                  <a:gd name="connsiteX15-931" fmla="*/ 2918904 w 2919832"/>
                  <a:gd name="connsiteY15-932" fmla="*/ 2128629 h 3256491"/>
                  <a:gd name="connsiteX16-933" fmla="*/ 607896 w 2919832"/>
                  <a:gd name="connsiteY16-934" fmla="*/ 1713088 h 3256491"/>
                  <a:gd name="connsiteX17-935" fmla="*/ 612760 w 2919832"/>
                  <a:gd name="connsiteY17-936" fmla="*/ 1716419 h 3256491"/>
                  <a:gd name="connsiteX18-937" fmla="*/ 607896 w 2919832"/>
                  <a:gd name="connsiteY18-938" fmla="*/ 1713088 h 3256491"/>
                  <a:gd name="connsiteX19-939" fmla="*/ 732107 w 2919832"/>
                  <a:gd name="connsiteY19-940" fmla="*/ 1493141 h 3256491"/>
                  <a:gd name="connsiteX20-941" fmla="*/ 724946 w 2919832"/>
                  <a:gd name="connsiteY20-942" fmla="*/ 1509166 h 3256491"/>
                  <a:gd name="connsiteX21-943" fmla="*/ 732107 w 2919832"/>
                  <a:gd name="connsiteY21-944" fmla="*/ 1493141 h 3256491"/>
                  <a:gd name="connsiteX22-945" fmla="*/ 1382345 w 2919832"/>
                  <a:gd name="connsiteY22-946" fmla="*/ 2673726 h 3256491"/>
                  <a:gd name="connsiteX23-947" fmla="*/ 1495838 w 2919832"/>
                  <a:gd name="connsiteY23-948" fmla="*/ 2707488 h 3256491"/>
                  <a:gd name="connsiteX24-949" fmla="*/ 1382345 w 2919832"/>
                  <a:gd name="connsiteY24-950" fmla="*/ 2673726 h 3256491"/>
                  <a:gd name="connsiteX25-951" fmla="*/ 1382345 w 2919832"/>
                  <a:gd name="connsiteY25-952" fmla="*/ 2673726 h 3256491"/>
                  <a:gd name="connsiteX26-953" fmla="*/ 1649277 w 2919832"/>
                  <a:gd name="connsiteY26-954" fmla="*/ 668946 h 3256491"/>
                  <a:gd name="connsiteX27-955" fmla="*/ 1649412 w 2919832"/>
                  <a:gd name="connsiteY27-956" fmla="*/ 525121 h 3256491"/>
                  <a:gd name="connsiteX28-957" fmla="*/ 1649277 w 2919832"/>
                  <a:gd name="connsiteY28-958" fmla="*/ 668946 h 3256491"/>
                  <a:gd name="connsiteX29-959" fmla="*/ 1122484 w 2919832"/>
                  <a:gd name="connsiteY29-960" fmla="*/ 1271168 h 3256491"/>
                  <a:gd name="connsiteX30-961" fmla="*/ 1126628 w 2919832"/>
                  <a:gd name="connsiteY30-962" fmla="*/ 1266756 h 3256491"/>
                  <a:gd name="connsiteX31-963" fmla="*/ 1122484 w 2919832"/>
                  <a:gd name="connsiteY31-964" fmla="*/ 1271168 h 3256491"/>
                  <a:gd name="connsiteX32-965" fmla="*/ 1129105 w 2919832"/>
                  <a:gd name="connsiteY32-966" fmla="*/ 1279406 h 3256491"/>
                  <a:gd name="connsiteX33-967" fmla="*/ 1128879 w 2919832"/>
                  <a:gd name="connsiteY33-968" fmla="*/ 1279586 h 3256491"/>
                  <a:gd name="connsiteX34-969" fmla="*/ 1129105 w 2919832"/>
                  <a:gd name="connsiteY34-970" fmla="*/ 1279406 h 3256491"/>
                  <a:gd name="connsiteX35-971" fmla="*/ 1126943 w 2919832"/>
                  <a:gd name="connsiteY35-972" fmla="*/ 1281431 h 3256491"/>
                  <a:gd name="connsiteX36-973" fmla="*/ 1126943 w 2919832"/>
                  <a:gd name="connsiteY36-974" fmla="*/ 1281431 h 3256491"/>
                  <a:gd name="connsiteX37-975" fmla="*/ 1126943 w 2919832"/>
                  <a:gd name="connsiteY37-976" fmla="*/ 1281431 h 3256491"/>
                  <a:gd name="connsiteX38-977" fmla="*/ 473687 w 2919832"/>
                  <a:gd name="connsiteY38-978" fmla="*/ 1478781 h 3256491"/>
                  <a:gd name="connsiteX39-979" fmla="*/ 470624 w 2919832"/>
                  <a:gd name="connsiteY39-980" fmla="*/ 1495572 h 3256491"/>
                  <a:gd name="connsiteX40-981" fmla="*/ 473687 w 2919832"/>
                  <a:gd name="connsiteY40-982" fmla="*/ 1478781 h 3256491"/>
                  <a:gd name="connsiteX41-983" fmla="*/ 470489 w 2919832"/>
                  <a:gd name="connsiteY41-984" fmla="*/ 1496697 h 3256491"/>
                  <a:gd name="connsiteX42-985" fmla="*/ 470084 w 2919832"/>
                  <a:gd name="connsiteY42-986" fmla="*/ 1506150 h 3256491"/>
                  <a:gd name="connsiteX43-987" fmla="*/ 470489 w 2919832"/>
                  <a:gd name="connsiteY43-988" fmla="*/ 1496697 h 3256491"/>
                  <a:gd name="connsiteX44-989" fmla="*/ 470129 w 2919832"/>
                  <a:gd name="connsiteY44-990" fmla="*/ 1506195 h 3256491"/>
                  <a:gd name="connsiteX45-991" fmla="*/ 552681 w 2919832"/>
                  <a:gd name="connsiteY45-992" fmla="*/ 1553282 h 3256491"/>
                  <a:gd name="connsiteX46-993" fmla="*/ 716569 w 2919832"/>
                  <a:gd name="connsiteY46-994" fmla="*/ 1522626 h 3256491"/>
                  <a:gd name="connsiteX47-995" fmla="*/ 552681 w 2919832"/>
                  <a:gd name="connsiteY47-996" fmla="*/ 1553327 h 3256491"/>
                  <a:gd name="connsiteX48-997" fmla="*/ 470129 w 2919832"/>
                  <a:gd name="connsiteY48-998" fmla="*/ 1506240 h 3256491"/>
                  <a:gd name="connsiteX49-999" fmla="*/ 470129 w 2919832"/>
                  <a:gd name="connsiteY49-1000" fmla="*/ 1506195 h 3256491"/>
                  <a:gd name="connsiteX0-1001" fmla="*/ 2918904 w 2919832"/>
                  <a:gd name="connsiteY0-1002" fmla="*/ 2128629 h 3256491"/>
                  <a:gd name="connsiteX1-1003" fmla="*/ 2916291 w 2919832"/>
                  <a:gd name="connsiteY1-1004" fmla="*/ 1511147 h 3256491"/>
                  <a:gd name="connsiteX2-1005" fmla="*/ 2917282 w 2919832"/>
                  <a:gd name="connsiteY2-1006" fmla="*/ 1003639 h 3256491"/>
                  <a:gd name="connsiteX3-1007" fmla="*/ 2732497 w 2919832"/>
                  <a:gd name="connsiteY3-1008" fmla="*/ 678669 h 3256491"/>
                  <a:gd name="connsiteX4-1009" fmla="*/ 1656528 w 2919832"/>
                  <a:gd name="connsiteY4-1010" fmla="*/ 57226 h 3256491"/>
                  <a:gd name="connsiteX5-1011" fmla="*/ 1263584 w 2919832"/>
                  <a:gd name="connsiteY5-1012" fmla="*/ 56596 h 3256491"/>
                  <a:gd name="connsiteX6-1013" fmla="*/ 196217 w 2919832"/>
                  <a:gd name="connsiteY6-1014" fmla="*/ 672502 h 3256491"/>
                  <a:gd name="connsiteX7-1015" fmla="*/ 578 w 2919832"/>
                  <a:gd name="connsiteY7-1016" fmla="*/ 992610 h 3256491"/>
                  <a:gd name="connsiteX8-1017" fmla="*/ 5667 w 2919832"/>
                  <a:gd name="connsiteY8-1018" fmla="*/ 2266468 h 3256491"/>
                  <a:gd name="connsiteX9-1019" fmla="*/ 210088 w 2919832"/>
                  <a:gd name="connsiteY9-1020" fmla="*/ 2588961 h 3256491"/>
                  <a:gd name="connsiteX10-1021" fmla="*/ 654959 w 2919832"/>
                  <a:gd name="connsiteY10-1022" fmla="*/ 2851899 h 3256491"/>
                  <a:gd name="connsiteX11-1023" fmla="*/ 1263809 w 2919832"/>
                  <a:gd name="connsiteY11-1024" fmla="*/ 3200771 h 3256491"/>
                  <a:gd name="connsiteX12-1025" fmla="*/ 1665806 w 2919832"/>
                  <a:gd name="connsiteY12-1026" fmla="*/ 3196765 h 3256491"/>
                  <a:gd name="connsiteX13-1027" fmla="*/ 2792666 w 2919832"/>
                  <a:gd name="connsiteY13-1028" fmla="*/ 2546466 h 3256491"/>
                  <a:gd name="connsiteX14-1029" fmla="*/ 2918904 w 2919832"/>
                  <a:gd name="connsiteY14-1030" fmla="*/ 2128674 h 3256491"/>
                  <a:gd name="connsiteX15-1031" fmla="*/ 2918904 w 2919832"/>
                  <a:gd name="connsiteY15-1032" fmla="*/ 2128629 h 3256491"/>
                  <a:gd name="connsiteX16-1033" fmla="*/ 607896 w 2919832"/>
                  <a:gd name="connsiteY16-1034" fmla="*/ 1713088 h 3256491"/>
                  <a:gd name="connsiteX17-1035" fmla="*/ 612760 w 2919832"/>
                  <a:gd name="connsiteY17-1036" fmla="*/ 1716419 h 3256491"/>
                  <a:gd name="connsiteX18-1037" fmla="*/ 607896 w 2919832"/>
                  <a:gd name="connsiteY18-1038" fmla="*/ 1713088 h 3256491"/>
                  <a:gd name="connsiteX19-1039" fmla="*/ 732107 w 2919832"/>
                  <a:gd name="connsiteY19-1040" fmla="*/ 1493141 h 3256491"/>
                  <a:gd name="connsiteX20-1041" fmla="*/ 724946 w 2919832"/>
                  <a:gd name="connsiteY20-1042" fmla="*/ 1509166 h 3256491"/>
                  <a:gd name="connsiteX21-1043" fmla="*/ 732107 w 2919832"/>
                  <a:gd name="connsiteY21-1044" fmla="*/ 1493141 h 3256491"/>
                  <a:gd name="connsiteX22-1045" fmla="*/ 1382345 w 2919832"/>
                  <a:gd name="connsiteY22-1046" fmla="*/ 2673726 h 3256491"/>
                  <a:gd name="connsiteX23-1047" fmla="*/ 1495838 w 2919832"/>
                  <a:gd name="connsiteY23-1048" fmla="*/ 2707488 h 3256491"/>
                  <a:gd name="connsiteX24-1049" fmla="*/ 1382345 w 2919832"/>
                  <a:gd name="connsiteY24-1050" fmla="*/ 2673726 h 3256491"/>
                  <a:gd name="connsiteX25-1051" fmla="*/ 1382345 w 2919832"/>
                  <a:gd name="connsiteY25-1052" fmla="*/ 2673726 h 3256491"/>
                  <a:gd name="connsiteX26-1053" fmla="*/ 1122484 w 2919832"/>
                  <a:gd name="connsiteY26-1054" fmla="*/ 1271168 h 3256491"/>
                  <a:gd name="connsiteX27-1055" fmla="*/ 1126628 w 2919832"/>
                  <a:gd name="connsiteY27-1056" fmla="*/ 1266756 h 3256491"/>
                  <a:gd name="connsiteX28-1057" fmla="*/ 1122484 w 2919832"/>
                  <a:gd name="connsiteY28-1058" fmla="*/ 1271168 h 3256491"/>
                  <a:gd name="connsiteX29-1059" fmla="*/ 1129105 w 2919832"/>
                  <a:gd name="connsiteY29-1060" fmla="*/ 1279406 h 3256491"/>
                  <a:gd name="connsiteX30-1061" fmla="*/ 1128879 w 2919832"/>
                  <a:gd name="connsiteY30-1062" fmla="*/ 1279586 h 3256491"/>
                  <a:gd name="connsiteX31-1063" fmla="*/ 1129105 w 2919832"/>
                  <a:gd name="connsiteY31-1064" fmla="*/ 1279406 h 3256491"/>
                  <a:gd name="connsiteX32-1065" fmla="*/ 1126943 w 2919832"/>
                  <a:gd name="connsiteY32-1066" fmla="*/ 1281431 h 3256491"/>
                  <a:gd name="connsiteX33-1067" fmla="*/ 1126943 w 2919832"/>
                  <a:gd name="connsiteY33-1068" fmla="*/ 1281431 h 3256491"/>
                  <a:gd name="connsiteX34-1069" fmla="*/ 1126943 w 2919832"/>
                  <a:gd name="connsiteY34-1070" fmla="*/ 1281431 h 3256491"/>
                  <a:gd name="connsiteX35-1071" fmla="*/ 473687 w 2919832"/>
                  <a:gd name="connsiteY35-1072" fmla="*/ 1478781 h 3256491"/>
                  <a:gd name="connsiteX36-1073" fmla="*/ 470624 w 2919832"/>
                  <a:gd name="connsiteY36-1074" fmla="*/ 1495572 h 3256491"/>
                  <a:gd name="connsiteX37-1075" fmla="*/ 473687 w 2919832"/>
                  <a:gd name="connsiteY37-1076" fmla="*/ 1478781 h 3256491"/>
                  <a:gd name="connsiteX38-1077" fmla="*/ 470489 w 2919832"/>
                  <a:gd name="connsiteY38-1078" fmla="*/ 1496697 h 3256491"/>
                  <a:gd name="connsiteX39-1079" fmla="*/ 470084 w 2919832"/>
                  <a:gd name="connsiteY39-1080" fmla="*/ 1506150 h 3256491"/>
                  <a:gd name="connsiteX40-1081" fmla="*/ 470489 w 2919832"/>
                  <a:gd name="connsiteY40-1082" fmla="*/ 1496697 h 3256491"/>
                  <a:gd name="connsiteX41-1083" fmla="*/ 470129 w 2919832"/>
                  <a:gd name="connsiteY41-1084" fmla="*/ 1506195 h 3256491"/>
                  <a:gd name="connsiteX42-1085" fmla="*/ 552681 w 2919832"/>
                  <a:gd name="connsiteY42-1086" fmla="*/ 1553282 h 3256491"/>
                  <a:gd name="connsiteX43-1087" fmla="*/ 716569 w 2919832"/>
                  <a:gd name="connsiteY43-1088" fmla="*/ 1522626 h 3256491"/>
                  <a:gd name="connsiteX44-1089" fmla="*/ 552681 w 2919832"/>
                  <a:gd name="connsiteY44-1090" fmla="*/ 1553327 h 3256491"/>
                  <a:gd name="connsiteX45-1091" fmla="*/ 470129 w 2919832"/>
                  <a:gd name="connsiteY45-1092" fmla="*/ 1506240 h 3256491"/>
                  <a:gd name="connsiteX46-1093" fmla="*/ 470129 w 2919832"/>
                  <a:gd name="connsiteY46-1094" fmla="*/ 1506195 h 3256491"/>
                  <a:gd name="connsiteX0-1095" fmla="*/ 2918904 w 2919832"/>
                  <a:gd name="connsiteY0-1096" fmla="*/ 2128629 h 3256491"/>
                  <a:gd name="connsiteX1-1097" fmla="*/ 2916291 w 2919832"/>
                  <a:gd name="connsiteY1-1098" fmla="*/ 1511147 h 3256491"/>
                  <a:gd name="connsiteX2-1099" fmla="*/ 2917282 w 2919832"/>
                  <a:gd name="connsiteY2-1100" fmla="*/ 1003639 h 3256491"/>
                  <a:gd name="connsiteX3-1101" fmla="*/ 2732497 w 2919832"/>
                  <a:gd name="connsiteY3-1102" fmla="*/ 678669 h 3256491"/>
                  <a:gd name="connsiteX4-1103" fmla="*/ 1656528 w 2919832"/>
                  <a:gd name="connsiteY4-1104" fmla="*/ 57226 h 3256491"/>
                  <a:gd name="connsiteX5-1105" fmla="*/ 1263584 w 2919832"/>
                  <a:gd name="connsiteY5-1106" fmla="*/ 56596 h 3256491"/>
                  <a:gd name="connsiteX6-1107" fmla="*/ 196217 w 2919832"/>
                  <a:gd name="connsiteY6-1108" fmla="*/ 672502 h 3256491"/>
                  <a:gd name="connsiteX7-1109" fmla="*/ 578 w 2919832"/>
                  <a:gd name="connsiteY7-1110" fmla="*/ 992610 h 3256491"/>
                  <a:gd name="connsiteX8-1111" fmla="*/ 5667 w 2919832"/>
                  <a:gd name="connsiteY8-1112" fmla="*/ 2266468 h 3256491"/>
                  <a:gd name="connsiteX9-1113" fmla="*/ 210088 w 2919832"/>
                  <a:gd name="connsiteY9-1114" fmla="*/ 2588961 h 3256491"/>
                  <a:gd name="connsiteX10-1115" fmla="*/ 654959 w 2919832"/>
                  <a:gd name="connsiteY10-1116" fmla="*/ 2851899 h 3256491"/>
                  <a:gd name="connsiteX11-1117" fmla="*/ 1263809 w 2919832"/>
                  <a:gd name="connsiteY11-1118" fmla="*/ 3200771 h 3256491"/>
                  <a:gd name="connsiteX12-1119" fmla="*/ 1665806 w 2919832"/>
                  <a:gd name="connsiteY12-1120" fmla="*/ 3196765 h 3256491"/>
                  <a:gd name="connsiteX13-1121" fmla="*/ 2792666 w 2919832"/>
                  <a:gd name="connsiteY13-1122" fmla="*/ 2546466 h 3256491"/>
                  <a:gd name="connsiteX14-1123" fmla="*/ 2918904 w 2919832"/>
                  <a:gd name="connsiteY14-1124" fmla="*/ 2128674 h 3256491"/>
                  <a:gd name="connsiteX15-1125" fmla="*/ 2918904 w 2919832"/>
                  <a:gd name="connsiteY15-1126" fmla="*/ 2128629 h 3256491"/>
                  <a:gd name="connsiteX16-1127" fmla="*/ 607896 w 2919832"/>
                  <a:gd name="connsiteY16-1128" fmla="*/ 1713088 h 3256491"/>
                  <a:gd name="connsiteX17-1129" fmla="*/ 612760 w 2919832"/>
                  <a:gd name="connsiteY17-1130" fmla="*/ 1716419 h 3256491"/>
                  <a:gd name="connsiteX18-1131" fmla="*/ 607896 w 2919832"/>
                  <a:gd name="connsiteY18-1132" fmla="*/ 1713088 h 3256491"/>
                  <a:gd name="connsiteX19-1133" fmla="*/ 732107 w 2919832"/>
                  <a:gd name="connsiteY19-1134" fmla="*/ 1493141 h 3256491"/>
                  <a:gd name="connsiteX20-1135" fmla="*/ 724946 w 2919832"/>
                  <a:gd name="connsiteY20-1136" fmla="*/ 1509166 h 3256491"/>
                  <a:gd name="connsiteX21-1137" fmla="*/ 732107 w 2919832"/>
                  <a:gd name="connsiteY21-1138" fmla="*/ 1493141 h 3256491"/>
                  <a:gd name="connsiteX22-1139" fmla="*/ 1382345 w 2919832"/>
                  <a:gd name="connsiteY22-1140" fmla="*/ 2673726 h 3256491"/>
                  <a:gd name="connsiteX23-1141" fmla="*/ 1495838 w 2919832"/>
                  <a:gd name="connsiteY23-1142" fmla="*/ 2707488 h 3256491"/>
                  <a:gd name="connsiteX24-1143" fmla="*/ 1382345 w 2919832"/>
                  <a:gd name="connsiteY24-1144" fmla="*/ 2673726 h 3256491"/>
                  <a:gd name="connsiteX25-1145" fmla="*/ 1382345 w 2919832"/>
                  <a:gd name="connsiteY25-1146" fmla="*/ 2673726 h 3256491"/>
                  <a:gd name="connsiteX26-1147" fmla="*/ 1122484 w 2919832"/>
                  <a:gd name="connsiteY26-1148" fmla="*/ 1271168 h 3256491"/>
                  <a:gd name="connsiteX27-1149" fmla="*/ 1126628 w 2919832"/>
                  <a:gd name="connsiteY27-1150" fmla="*/ 1266756 h 3256491"/>
                  <a:gd name="connsiteX28-1151" fmla="*/ 1122484 w 2919832"/>
                  <a:gd name="connsiteY28-1152" fmla="*/ 1271168 h 3256491"/>
                  <a:gd name="connsiteX29-1153" fmla="*/ 1129105 w 2919832"/>
                  <a:gd name="connsiteY29-1154" fmla="*/ 1279406 h 3256491"/>
                  <a:gd name="connsiteX30-1155" fmla="*/ 1128879 w 2919832"/>
                  <a:gd name="connsiteY30-1156" fmla="*/ 1279586 h 3256491"/>
                  <a:gd name="connsiteX31-1157" fmla="*/ 1129105 w 2919832"/>
                  <a:gd name="connsiteY31-1158" fmla="*/ 1279406 h 3256491"/>
                  <a:gd name="connsiteX32-1159" fmla="*/ 1126943 w 2919832"/>
                  <a:gd name="connsiteY32-1160" fmla="*/ 1281431 h 3256491"/>
                  <a:gd name="connsiteX33-1161" fmla="*/ 1126943 w 2919832"/>
                  <a:gd name="connsiteY33-1162" fmla="*/ 1281431 h 3256491"/>
                  <a:gd name="connsiteX34-1163" fmla="*/ 1126943 w 2919832"/>
                  <a:gd name="connsiteY34-1164" fmla="*/ 1281431 h 3256491"/>
                  <a:gd name="connsiteX35-1165" fmla="*/ 473687 w 2919832"/>
                  <a:gd name="connsiteY35-1166" fmla="*/ 1478781 h 3256491"/>
                  <a:gd name="connsiteX36-1167" fmla="*/ 470624 w 2919832"/>
                  <a:gd name="connsiteY36-1168" fmla="*/ 1495572 h 3256491"/>
                  <a:gd name="connsiteX37-1169" fmla="*/ 473687 w 2919832"/>
                  <a:gd name="connsiteY37-1170" fmla="*/ 1478781 h 3256491"/>
                  <a:gd name="connsiteX38-1171" fmla="*/ 470489 w 2919832"/>
                  <a:gd name="connsiteY38-1172" fmla="*/ 1496697 h 3256491"/>
                  <a:gd name="connsiteX39-1173" fmla="*/ 470084 w 2919832"/>
                  <a:gd name="connsiteY39-1174" fmla="*/ 1506150 h 3256491"/>
                  <a:gd name="connsiteX40-1175" fmla="*/ 470489 w 2919832"/>
                  <a:gd name="connsiteY40-1176" fmla="*/ 1496697 h 3256491"/>
                  <a:gd name="connsiteX41-1177" fmla="*/ 470129 w 2919832"/>
                  <a:gd name="connsiteY41-1178" fmla="*/ 1506195 h 3256491"/>
                  <a:gd name="connsiteX42-1179" fmla="*/ 552681 w 2919832"/>
                  <a:gd name="connsiteY42-1180" fmla="*/ 1553282 h 3256491"/>
                  <a:gd name="connsiteX43-1181" fmla="*/ 552681 w 2919832"/>
                  <a:gd name="connsiteY43-1182" fmla="*/ 1553327 h 3256491"/>
                  <a:gd name="connsiteX44-1183" fmla="*/ 470129 w 2919832"/>
                  <a:gd name="connsiteY44-1184" fmla="*/ 1506240 h 3256491"/>
                  <a:gd name="connsiteX45-1185" fmla="*/ 470129 w 2919832"/>
                  <a:gd name="connsiteY45-1186" fmla="*/ 1506195 h 3256491"/>
                  <a:gd name="connsiteX0-1187" fmla="*/ 2918904 w 2919832"/>
                  <a:gd name="connsiteY0-1188" fmla="*/ 2128629 h 3256491"/>
                  <a:gd name="connsiteX1-1189" fmla="*/ 2916291 w 2919832"/>
                  <a:gd name="connsiteY1-1190" fmla="*/ 1511147 h 3256491"/>
                  <a:gd name="connsiteX2-1191" fmla="*/ 2917282 w 2919832"/>
                  <a:gd name="connsiteY2-1192" fmla="*/ 1003639 h 3256491"/>
                  <a:gd name="connsiteX3-1193" fmla="*/ 2732497 w 2919832"/>
                  <a:gd name="connsiteY3-1194" fmla="*/ 678669 h 3256491"/>
                  <a:gd name="connsiteX4-1195" fmla="*/ 1656528 w 2919832"/>
                  <a:gd name="connsiteY4-1196" fmla="*/ 57226 h 3256491"/>
                  <a:gd name="connsiteX5-1197" fmla="*/ 1263584 w 2919832"/>
                  <a:gd name="connsiteY5-1198" fmla="*/ 56596 h 3256491"/>
                  <a:gd name="connsiteX6-1199" fmla="*/ 196217 w 2919832"/>
                  <a:gd name="connsiteY6-1200" fmla="*/ 672502 h 3256491"/>
                  <a:gd name="connsiteX7-1201" fmla="*/ 578 w 2919832"/>
                  <a:gd name="connsiteY7-1202" fmla="*/ 992610 h 3256491"/>
                  <a:gd name="connsiteX8-1203" fmla="*/ 5667 w 2919832"/>
                  <a:gd name="connsiteY8-1204" fmla="*/ 2266468 h 3256491"/>
                  <a:gd name="connsiteX9-1205" fmla="*/ 210088 w 2919832"/>
                  <a:gd name="connsiteY9-1206" fmla="*/ 2588961 h 3256491"/>
                  <a:gd name="connsiteX10-1207" fmla="*/ 654959 w 2919832"/>
                  <a:gd name="connsiteY10-1208" fmla="*/ 2851899 h 3256491"/>
                  <a:gd name="connsiteX11-1209" fmla="*/ 1263809 w 2919832"/>
                  <a:gd name="connsiteY11-1210" fmla="*/ 3200771 h 3256491"/>
                  <a:gd name="connsiteX12-1211" fmla="*/ 1665806 w 2919832"/>
                  <a:gd name="connsiteY12-1212" fmla="*/ 3196765 h 3256491"/>
                  <a:gd name="connsiteX13-1213" fmla="*/ 2792666 w 2919832"/>
                  <a:gd name="connsiteY13-1214" fmla="*/ 2546466 h 3256491"/>
                  <a:gd name="connsiteX14-1215" fmla="*/ 2918904 w 2919832"/>
                  <a:gd name="connsiteY14-1216" fmla="*/ 2128674 h 3256491"/>
                  <a:gd name="connsiteX15-1217" fmla="*/ 2918904 w 2919832"/>
                  <a:gd name="connsiteY15-1218" fmla="*/ 2128629 h 3256491"/>
                  <a:gd name="connsiteX16-1219" fmla="*/ 607896 w 2919832"/>
                  <a:gd name="connsiteY16-1220" fmla="*/ 1713088 h 3256491"/>
                  <a:gd name="connsiteX17-1221" fmla="*/ 612760 w 2919832"/>
                  <a:gd name="connsiteY17-1222" fmla="*/ 1716419 h 3256491"/>
                  <a:gd name="connsiteX18-1223" fmla="*/ 607896 w 2919832"/>
                  <a:gd name="connsiteY18-1224" fmla="*/ 1713088 h 3256491"/>
                  <a:gd name="connsiteX19-1225" fmla="*/ 1382345 w 2919832"/>
                  <a:gd name="connsiteY19-1226" fmla="*/ 2673726 h 3256491"/>
                  <a:gd name="connsiteX20-1227" fmla="*/ 1495838 w 2919832"/>
                  <a:gd name="connsiteY20-1228" fmla="*/ 2707488 h 3256491"/>
                  <a:gd name="connsiteX21-1229" fmla="*/ 1382345 w 2919832"/>
                  <a:gd name="connsiteY21-1230" fmla="*/ 2673726 h 3256491"/>
                  <a:gd name="connsiteX22-1231" fmla="*/ 1382345 w 2919832"/>
                  <a:gd name="connsiteY22-1232" fmla="*/ 2673726 h 3256491"/>
                  <a:gd name="connsiteX23-1233" fmla="*/ 1122484 w 2919832"/>
                  <a:gd name="connsiteY23-1234" fmla="*/ 1271168 h 3256491"/>
                  <a:gd name="connsiteX24-1235" fmla="*/ 1126628 w 2919832"/>
                  <a:gd name="connsiteY24-1236" fmla="*/ 1266756 h 3256491"/>
                  <a:gd name="connsiteX25-1237" fmla="*/ 1122484 w 2919832"/>
                  <a:gd name="connsiteY25-1238" fmla="*/ 1271168 h 3256491"/>
                  <a:gd name="connsiteX26-1239" fmla="*/ 1129105 w 2919832"/>
                  <a:gd name="connsiteY26-1240" fmla="*/ 1279406 h 3256491"/>
                  <a:gd name="connsiteX27-1241" fmla="*/ 1128879 w 2919832"/>
                  <a:gd name="connsiteY27-1242" fmla="*/ 1279586 h 3256491"/>
                  <a:gd name="connsiteX28-1243" fmla="*/ 1129105 w 2919832"/>
                  <a:gd name="connsiteY28-1244" fmla="*/ 1279406 h 3256491"/>
                  <a:gd name="connsiteX29-1245" fmla="*/ 1126943 w 2919832"/>
                  <a:gd name="connsiteY29-1246" fmla="*/ 1281431 h 3256491"/>
                  <a:gd name="connsiteX30-1247" fmla="*/ 1126943 w 2919832"/>
                  <a:gd name="connsiteY30-1248" fmla="*/ 1281431 h 3256491"/>
                  <a:gd name="connsiteX31-1249" fmla="*/ 1126943 w 2919832"/>
                  <a:gd name="connsiteY31-1250" fmla="*/ 1281431 h 3256491"/>
                  <a:gd name="connsiteX32-1251" fmla="*/ 473687 w 2919832"/>
                  <a:gd name="connsiteY32-1252" fmla="*/ 1478781 h 3256491"/>
                  <a:gd name="connsiteX33-1253" fmla="*/ 470624 w 2919832"/>
                  <a:gd name="connsiteY33-1254" fmla="*/ 1495572 h 3256491"/>
                  <a:gd name="connsiteX34-1255" fmla="*/ 473687 w 2919832"/>
                  <a:gd name="connsiteY34-1256" fmla="*/ 1478781 h 3256491"/>
                  <a:gd name="connsiteX35-1257" fmla="*/ 470489 w 2919832"/>
                  <a:gd name="connsiteY35-1258" fmla="*/ 1496697 h 3256491"/>
                  <a:gd name="connsiteX36-1259" fmla="*/ 470084 w 2919832"/>
                  <a:gd name="connsiteY36-1260" fmla="*/ 1506150 h 3256491"/>
                  <a:gd name="connsiteX37-1261" fmla="*/ 470489 w 2919832"/>
                  <a:gd name="connsiteY37-1262" fmla="*/ 1496697 h 3256491"/>
                  <a:gd name="connsiteX38-1263" fmla="*/ 470129 w 2919832"/>
                  <a:gd name="connsiteY38-1264" fmla="*/ 1506195 h 3256491"/>
                  <a:gd name="connsiteX39-1265" fmla="*/ 552681 w 2919832"/>
                  <a:gd name="connsiteY39-1266" fmla="*/ 1553282 h 3256491"/>
                  <a:gd name="connsiteX40-1267" fmla="*/ 552681 w 2919832"/>
                  <a:gd name="connsiteY40-1268" fmla="*/ 1553327 h 3256491"/>
                  <a:gd name="connsiteX41-1269" fmla="*/ 470129 w 2919832"/>
                  <a:gd name="connsiteY41-1270" fmla="*/ 1506240 h 3256491"/>
                  <a:gd name="connsiteX42-1271" fmla="*/ 470129 w 2919832"/>
                  <a:gd name="connsiteY42-1272" fmla="*/ 1506195 h 3256491"/>
                  <a:gd name="connsiteX0-1273" fmla="*/ 2918904 w 2919832"/>
                  <a:gd name="connsiteY0-1274" fmla="*/ 2128629 h 3256491"/>
                  <a:gd name="connsiteX1-1275" fmla="*/ 2916291 w 2919832"/>
                  <a:gd name="connsiteY1-1276" fmla="*/ 1511147 h 3256491"/>
                  <a:gd name="connsiteX2-1277" fmla="*/ 2917282 w 2919832"/>
                  <a:gd name="connsiteY2-1278" fmla="*/ 1003639 h 3256491"/>
                  <a:gd name="connsiteX3-1279" fmla="*/ 2732497 w 2919832"/>
                  <a:gd name="connsiteY3-1280" fmla="*/ 678669 h 3256491"/>
                  <a:gd name="connsiteX4-1281" fmla="*/ 1656528 w 2919832"/>
                  <a:gd name="connsiteY4-1282" fmla="*/ 57226 h 3256491"/>
                  <a:gd name="connsiteX5-1283" fmla="*/ 1263584 w 2919832"/>
                  <a:gd name="connsiteY5-1284" fmla="*/ 56596 h 3256491"/>
                  <a:gd name="connsiteX6-1285" fmla="*/ 196217 w 2919832"/>
                  <a:gd name="connsiteY6-1286" fmla="*/ 672502 h 3256491"/>
                  <a:gd name="connsiteX7-1287" fmla="*/ 578 w 2919832"/>
                  <a:gd name="connsiteY7-1288" fmla="*/ 992610 h 3256491"/>
                  <a:gd name="connsiteX8-1289" fmla="*/ 5667 w 2919832"/>
                  <a:gd name="connsiteY8-1290" fmla="*/ 2266468 h 3256491"/>
                  <a:gd name="connsiteX9-1291" fmla="*/ 210088 w 2919832"/>
                  <a:gd name="connsiteY9-1292" fmla="*/ 2588961 h 3256491"/>
                  <a:gd name="connsiteX10-1293" fmla="*/ 654959 w 2919832"/>
                  <a:gd name="connsiteY10-1294" fmla="*/ 2851899 h 3256491"/>
                  <a:gd name="connsiteX11-1295" fmla="*/ 1263809 w 2919832"/>
                  <a:gd name="connsiteY11-1296" fmla="*/ 3200771 h 3256491"/>
                  <a:gd name="connsiteX12-1297" fmla="*/ 1665806 w 2919832"/>
                  <a:gd name="connsiteY12-1298" fmla="*/ 3196765 h 3256491"/>
                  <a:gd name="connsiteX13-1299" fmla="*/ 2792666 w 2919832"/>
                  <a:gd name="connsiteY13-1300" fmla="*/ 2546466 h 3256491"/>
                  <a:gd name="connsiteX14-1301" fmla="*/ 2918904 w 2919832"/>
                  <a:gd name="connsiteY14-1302" fmla="*/ 2128674 h 3256491"/>
                  <a:gd name="connsiteX15-1303" fmla="*/ 2918904 w 2919832"/>
                  <a:gd name="connsiteY15-1304" fmla="*/ 2128629 h 3256491"/>
                  <a:gd name="connsiteX16-1305" fmla="*/ 607896 w 2919832"/>
                  <a:gd name="connsiteY16-1306" fmla="*/ 1713088 h 3256491"/>
                  <a:gd name="connsiteX17-1307" fmla="*/ 612760 w 2919832"/>
                  <a:gd name="connsiteY17-1308" fmla="*/ 1716419 h 3256491"/>
                  <a:gd name="connsiteX18-1309" fmla="*/ 607896 w 2919832"/>
                  <a:gd name="connsiteY18-1310" fmla="*/ 1713088 h 3256491"/>
                  <a:gd name="connsiteX19-1311" fmla="*/ 1382345 w 2919832"/>
                  <a:gd name="connsiteY19-1312" fmla="*/ 2673726 h 3256491"/>
                  <a:gd name="connsiteX20-1313" fmla="*/ 1495838 w 2919832"/>
                  <a:gd name="connsiteY20-1314" fmla="*/ 2707488 h 3256491"/>
                  <a:gd name="connsiteX21-1315" fmla="*/ 1382345 w 2919832"/>
                  <a:gd name="connsiteY21-1316" fmla="*/ 2673726 h 3256491"/>
                  <a:gd name="connsiteX22-1317" fmla="*/ 1382345 w 2919832"/>
                  <a:gd name="connsiteY22-1318" fmla="*/ 2673726 h 3256491"/>
                  <a:gd name="connsiteX23-1319" fmla="*/ 1122484 w 2919832"/>
                  <a:gd name="connsiteY23-1320" fmla="*/ 1271168 h 3256491"/>
                  <a:gd name="connsiteX24-1321" fmla="*/ 1126628 w 2919832"/>
                  <a:gd name="connsiteY24-1322" fmla="*/ 1266756 h 3256491"/>
                  <a:gd name="connsiteX25-1323" fmla="*/ 1122484 w 2919832"/>
                  <a:gd name="connsiteY25-1324" fmla="*/ 1271168 h 3256491"/>
                  <a:gd name="connsiteX26-1325" fmla="*/ 1129105 w 2919832"/>
                  <a:gd name="connsiteY26-1326" fmla="*/ 1279406 h 3256491"/>
                  <a:gd name="connsiteX27-1327" fmla="*/ 1128879 w 2919832"/>
                  <a:gd name="connsiteY27-1328" fmla="*/ 1279586 h 3256491"/>
                  <a:gd name="connsiteX28-1329" fmla="*/ 1129105 w 2919832"/>
                  <a:gd name="connsiteY28-1330" fmla="*/ 1279406 h 3256491"/>
                  <a:gd name="connsiteX29-1331" fmla="*/ 473687 w 2919832"/>
                  <a:gd name="connsiteY29-1332" fmla="*/ 1478781 h 3256491"/>
                  <a:gd name="connsiteX30-1333" fmla="*/ 470624 w 2919832"/>
                  <a:gd name="connsiteY30-1334" fmla="*/ 1495572 h 3256491"/>
                  <a:gd name="connsiteX31-1335" fmla="*/ 473687 w 2919832"/>
                  <a:gd name="connsiteY31-1336" fmla="*/ 1478781 h 3256491"/>
                  <a:gd name="connsiteX32-1337" fmla="*/ 470489 w 2919832"/>
                  <a:gd name="connsiteY32-1338" fmla="*/ 1496697 h 3256491"/>
                  <a:gd name="connsiteX33-1339" fmla="*/ 470084 w 2919832"/>
                  <a:gd name="connsiteY33-1340" fmla="*/ 1506150 h 3256491"/>
                  <a:gd name="connsiteX34-1341" fmla="*/ 470489 w 2919832"/>
                  <a:gd name="connsiteY34-1342" fmla="*/ 1496697 h 3256491"/>
                  <a:gd name="connsiteX35-1343" fmla="*/ 470129 w 2919832"/>
                  <a:gd name="connsiteY35-1344" fmla="*/ 1506195 h 3256491"/>
                  <a:gd name="connsiteX36-1345" fmla="*/ 552681 w 2919832"/>
                  <a:gd name="connsiteY36-1346" fmla="*/ 1553282 h 3256491"/>
                  <a:gd name="connsiteX37-1347" fmla="*/ 552681 w 2919832"/>
                  <a:gd name="connsiteY37-1348" fmla="*/ 1553327 h 3256491"/>
                  <a:gd name="connsiteX38-1349" fmla="*/ 470129 w 2919832"/>
                  <a:gd name="connsiteY38-1350" fmla="*/ 1506240 h 3256491"/>
                  <a:gd name="connsiteX39-1351" fmla="*/ 470129 w 2919832"/>
                  <a:gd name="connsiteY39-1352" fmla="*/ 1506195 h 3256491"/>
                  <a:gd name="connsiteX0-1353" fmla="*/ 2918904 w 2919832"/>
                  <a:gd name="connsiteY0-1354" fmla="*/ 2128629 h 3256491"/>
                  <a:gd name="connsiteX1-1355" fmla="*/ 2916291 w 2919832"/>
                  <a:gd name="connsiteY1-1356" fmla="*/ 1511147 h 3256491"/>
                  <a:gd name="connsiteX2-1357" fmla="*/ 2917282 w 2919832"/>
                  <a:gd name="connsiteY2-1358" fmla="*/ 1003639 h 3256491"/>
                  <a:gd name="connsiteX3-1359" fmla="*/ 2732497 w 2919832"/>
                  <a:gd name="connsiteY3-1360" fmla="*/ 678669 h 3256491"/>
                  <a:gd name="connsiteX4-1361" fmla="*/ 1656528 w 2919832"/>
                  <a:gd name="connsiteY4-1362" fmla="*/ 57226 h 3256491"/>
                  <a:gd name="connsiteX5-1363" fmla="*/ 1263584 w 2919832"/>
                  <a:gd name="connsiteY5-1364" fmla="*/ 56596 h 3256491"/>
                  <a:gd name="connsiteX6-1365" fmla="*/ 196217 w 2919832"/>
                  <a:gd name="connsiteY6-1366" fmla="*/ 672502 h 3256491"/>
                  <a:gd name="connsiteX7-1367" fmla="*/ 578 w 2919832"/>
                  <a:gd name="connsiteY7-1368" fmla="*/ 992610 h 3256491"/>
                  <a:gd name="connsiteX8-1369" fmla="*/ 5667 w 2919832"/>
                  <a:gd name="connsiteY8-1370" fmla="*/ 2266468 h 3256491"/>
                  <a:gd name="connsiteX9-1371" fmla="*/ 210088 w 2919832"/>
                  <a:gd name="connsiteY9-1372" fmla="*/ 2588961 h 3256491"/>
                  <a:gd name="connsiteX10-1373" fmla="*/ 654959 w 2919832"/>
                  <a:gd name="connsiteY10-1374" fmla="*/ 2851899 h 3256491"/>
                  <a:gd name="connsiteX11-1375" fmla="*/ 1263809 w 2919832"/>
                  <a:gd name="connsiteY11-1376" fmla="*/ 3200771 h 3256491"/>
                  <a:gd name="connsiteX12-1377" fmla="*/ 1665806 w 2919832"/>
                  <a:gd name="connsiteY12-1378" fmla="*/ 3196765 h 3256491"/>
                  <a:gd name="connsiteX13-1379" fmla="*/ 2792666 w 2919832"/>
                  <a:gd name="connsiteY13-1380" fmla="*/ 2546466 h 3256491"/>
                  <a:gd name="connsiteX14-1381" fmla="*/ 2918904 w 2919832"/>
                  <a:gd name="connsiteY14-1382" fmla="*/ 2128674 h 3256491"/>
                  <a:gd name="connsiteX15-1383" fmla="*/ 2918904 w 2919832"/>
                  <a:gd name="connsiteY15-1384" fmla="*/ 2128629 h 3256491"/>
                  <a:gd name="connsiteX16-1385" fmla="*/ 1382345 w 2919832"/>
                  <a:gd name="connsiteY16-1386" fmla="*/ 2673726 h 3256491"/>
                  <a:gd name="connsiteX17-1387" fmla="*/ 1495838 w 2919832"/>
                  <a:gd name="connsiteY17-1388" fmla="*/ 2707488 h 3256491"/>
                  <a:gd name="connsiteX18-1389" fmla="*/ 1382345 w 2919832"/>
                  <a:gd name="connsiteY18-1390" fmla="*/ 2673726 h 3256491"/>
                  <a:gd name="connsiteX19-1391" fmla="*/ 1382345 w 2919832"/>
                  <a:gd name="connsiteY19-1392" fmla="*/ 2673726 h 3256491"/>
                  <a:gd name="connsiteX20-1393" fmla="*/ 1122484 w 2919832"/>
                  <a:gd name="connsiteY20-1394" fmla="*/ 1271168 h 3256491"/>
                  <a:gd name="connsiteX21-1395" fmla="*/ 1126628 w 2919832"/>
                  <a:gd name="connsiteY21-1396" fmla="*/ 1266756 h 3256491"/>
                  <a:gd name="connsiteX22-1397" fmla="*/ 1122484 w 2919832"/>
                  <a:gd name="connsiteY22-1398" fmla="*/ 1271168 h 3256491"/>
                  <a:gd name="connsiteX23-1399" fmla="*/ 1129105 w 2919832"/>
                  <a:gd name="connsiteY23-1400" fmla="*/ 1279406 h 3256491"/>
                  <a:gd name="connsiteX24-1401" fmla="*/ 1128879 w 2919832"/>
                  <a:gd name="connsiteY24-1402" fmla="*/ 1279586 h 3256491"/>
                  <a:gd name="connsiteX25-1403" fmla="*/ 1129105 w 2919832"/>
                  <a:gd name="connsiteY25-1404" fmla="*/ 1279406 h 3256491"/>
                  <a:gd name="connsiteX26-1405" fmla="*/ 473687 w 2919832"/>
                  <a:gd name="connsiteY26-1406" fmla="*/ 1478781 h 3256491"/>
                  <a:gd name="connsiteX27-1407" fmla="*/ 470624 w 2919832"/>
                  <a:gd name="connsiteY27-1408" fmla="*/ 1495572 h 3256491"/>
                  <a:gd name="connsiteX28-1409" fmla="*/ 473687 w 2919832"/>
                  <a:gd name="connsiteY28-1410" fmla="*/ 1478781 h 3256491"/>
                  <a:gd name="connsiteX29-1411" fmla="*/ 470489 w 2919832"/>
                  <a:gd name="connsiteY29-1412" fmla="*/ 1496697 h 3256491"/>
                  <a:gd name="connsiteX30-1413" fmla="*/ 470084 w 2919832"/>
                  <a:gd name="connsiteY30-1414" fmla="*/ 1506150 h 3256491"/>
                  <a:gd name="connsiteX31-1415" fmla="*/ 470489 w 2919832"/>
                  <a:gd name="connsiteY31-1416" fmla="*/ 1496697 h 3256491"/>
                  <a:gd name="connsiteX32-1417" fmla="*/ 470129 w 2919832"/>
                  <a:gd name="connsiteY32-1418" fmla="*/ 1506195 h 3256491"/>
                  <a:gd name="connsiteX33-1419" fmla="*/ 552681 w 2919832"/>
                  <a:gd name="connsiteY33-1420" fmla="*/ 1553282 h 3256491"/>
                  <a:gd name="connsiteX34-1421" fmla="*/ 552681 w 2919832"/>
                  <a:gd name="connsiteY34-1422" fmla="*/ 1553327 h 3256491"/>
                  <a:gd name="connsiteX35-1423" fmla="*/ 470129 w 2919832"/>
                  <a:gd name="connsiteY35-1424" fmla="*/ 1506240 h 3256491"/>
                  <a:gd name="connsiteX36-1425" fmla="*/ 470129 w 2919832"/>
                  <a:gd name="connsiteY36-1426" fmla="*/ 1506195 h 3256491"/>
                  <a:gd name="connsiteX0-1427" fmla="*/ 2918904 w 2919832"/>
                  <a:gd name="connsiteY0-1428" fmla="*/ 2128629 h 3256491"/>
                  <a:gd name="connsiteX1-1429" fmla="*/ 2916291 w 2919832"/>
                  <a:gd name="connsiteY1-1430" fmla="*/ 1511147 h 3256491"/>
                  <a:gd name="connsiteX2-1431" fmla="*/ 2917282 w 2919832"/>
                  <a:gd name="connsiteY2-1432" fmla="*/ 1003639 h 3256491"/>
                  <a:gd name="connsiteX3-1433" fmla="*/ 2732497 w 2919832"/>
                  <a:gd name="connsiteY3-1434" fmla="*/ 678669 h 3256491"/>
                  <a:gd name="connsiteX4-1435" fmla="*/ 1656528 w 2919832"/>
                  <a:gd name="connsiteY4-1436" fmla="*/ 57226 h 3256491"/>
                  <a:gd name="connsiteX5-1437" fmla="*/ 1263584 w 2919832"/>
                  <a:gd name="connsiteY5-1438" fmla="*/ 56596 h 3256491"/>
                  <a:gd name="connsiteX6-1439" fmla="*/ 196217 w 2919832"/>
                  <a:gd name="connsiteY6-1440" fmla="*/ 672502 h 3256491"/>
                  <a:gd name="connsiteX7-1441" fmla="*/ 578 w 2919832"/>
                  <a:gd name="connsiteY7-1442" fmla="*/ 992610 h 3256491"/>
                  <a:gd name="connsiteX8-1443" fmla="*/ 5667 w 2919832"/>
                  <a:gd name="connsiteY8-1444" fmla="*/ 2266468 h 3256491"/>
                  <a:gd name="connsiteX9-1445" fmla="*/ 210088 w 2919832"/>
                  <a:gd name="connsiteY9-1446" fmla="*/ 2588961 h 3256491"/>
                  <a:gd name="connsiteX10-1447" fmla="*/ 654959 w 2919832"/>
                  <a:gd name="connsiteY10-1448" fmla="*/ 2851899 h 3256491"/>
                  <a:gd name="connsiteX11-1449" fmla="*/ 1263809 w 2919832"/>
                  <a:gd name="connsiteY11-1450" fmla="*/ 3200771 h 3256491"/>
                  <a:gd name="connsiteX12-1451" fmla="*/ 1665806 w 2919832"/>
                  <a:gd name="connsiteY12-1452" fmla="*/ 3196765 h 3256491"/>
                  <a:gd name="connsiteX13-1453" fmla="*/ 2792666 w 2919832"/>
                  <a:gd name="connsiteY13-1454" fmla="*/ 2546466 h 3256491"/>
                  <a:gd name="connsiteX14-1455" fmla="*/ 2918904 w 2919832"/>
                  <a:gd name="connsiteY14-1456" fmla="*/ 2128674 h 3256491"/>
                  <a:gd name="connsiteX15-1457" fmla="*/ 2918904 w 2919832"/>
                  <a:gd name="connsiteY15-1458" fmla="*/ 2128629 h 3256491"/>
                  <a:gd name="connsiteX16-1459" fmla="*/ 1382345 w 2919832"/>
                  <a:gd name="connsiteY16-1460" fmla="*/ 2673726 h 3256491"/>
                  <a:gd name="connsiteX17-1461" fmla="*/ 1495838 w 2919832"/>
                  <a:gd name="connsiteY17-1462" fmla="*/ 2707488 h 3256491"/>
                  <a:gd name="connsiteX18-1463" fmla="*/ 1382345 w 2919832"/>
                  <a:gd name="connsiteY18-1464" fmla="*/ 2673726 h 3256491"/>
                  <a:gd name="connsiteX19-1465" fmla="*/ 1382345 w 2919832"/>
                  <a:gd name="connsiteY19-1466" fmla="*/ 2673726 h 3256491"/>
                  <a:gd name="connsiteX20-1467" fmla="*/ 1122484 w 2919832"/>
                  <a:gd name="connsiteY20-1468" fmla="*/ 1271168 h 3256491"/>
                  <a:gd name="connsiteX21-1469" fmla="*/ 1126628 w 2919832"/>
                  <a:gd name="connsiteY21-1470" fmla="*/ 1266756 h 3256491"/>
                  <a:gd name="connsiteX22-1471" fmla="*/ 1122484 w 2919832"/>
                  <a:gd name="connsiteY22-1472" fmla="*/ 1271168 h 3256491"/>
                  <a:gd name="connsiteX23-1473" fmla="*/ 1129105 w 2919832"/>
                  <a:gd name="connsiteY23-1474" fmla="*/ 1279406 h 3256491"/>
                  <a:gd name="connsiteX24-1475" fmla="*/ 1128879 w 2919832"/>
                  <a:gd name="connsiteY24-1476" fmla="*/ 1279586 h 3256491"/>
                  <a:gd name="connsiteX25-1477" fmla="*/ 1129105 w 2919832"/>
                  <a:gd name="connsiteY25-1478" fmla="*/ 1279406 h 3256491"/>
                  <a:gd name="connsiteX26-1479" fmla="*/ 473687 w 2919832"/>
                  <a:gd name="connsiteY26-1480" fmla="*/ 1478781 h 3256491"/>
                  <a:gd name="connsiteX27-1481" fmla="*/ 470624 w 2919832"/>
                  <a:gd name="connsiteY27-1482" fmla="*/ 1495572 h 3256491"/>
                  <a:gd name="connsiteX28-1483" fmla="*/ 473687 w 2919832"/>
                  <a:gd name="connsiteY28-1484" fmla="*/ 1478781 h 3256491"/>
                  <a:gd name="connsiteX29-1485" fmla="*/ 470489 w 2919832"/>
                  <a:gd name="connsiteY29-1486" fmla="*/ 1496697 h 3256491"/>
                  <a:gd name="connsiteX30-1487" fmla="*/ 470084 w 2919832"/>
                  <a:gd name="connsiteY30-1488" fmla="*/ 1506150 h 3256491"/>
                  <a:gd name="connsiteX31-1489" fmla="*/ 470489 w 2919832"/>
                  <a:gd name="connsiteY31-1490" fmla="*/ 1496697 h 3256491"/>
                  <a:gd name="connsiteX32-1491" fmla="*/ 470129 w 2919832"/>
                  <a:gd name="connsiteY32-1492" fmla="*/ 1506240 h 3256491"/>
                  <a:gd name="connsiteX33-1493" fmla="*/ 552681 w 2919832"/>
                  <a:gd name="connsiteY33-1494" fmla="*/ 1553282 h 3256491"/>
                  <a:gd name="connsiteX34-1495" fmla="*/ 552681 w 2919832"/>
                  <a:gd name="connsiteY34-1496" fmla="*/ 1553327 h 3256491"/>
                  <a:gd name="connsiteX35-1497" fmla="*/ 470129 w 2919832"/>
                  <a:gd name="connsiteY35-1498" fmla="*/ 1506240 h 3256491"/>
                  <a:gd name="connsiteX0-1499" fmla="*/ 2918904 w 2919832"/>
                  <a:gd name="connsiteY0-1500" fmla="*/ 2128629 h 3256491"/>
                  <a:gd name="connsiteX1-1501" fmla="*/ 2916291 w 2919832"/>
                  <a:gd name="connsiteY1-1502" fmla="*/ 1511147 h 3256491"/>
                  <a:gd name="connsiteX2-1503" fmla="*/ 2917282 w 2919832"/>
                  <a:gd name="connsiteY2-1504" fmla="*/ 1003639 h 3256491"/>
                  <a:gd name="connsiteX3-1505" fmla="*/ 2732497 w 2919832"/>
                  <a:gd name="connsiteY3-1506" fmla="*/ 678669 h 3256491"/>
                  <a:gd name="connsiteX4-1507" fmla="*/ 1656528 w 2919832"/>
                  <a:gd name="connsiteY4-1508" fmla="*/ 57226 h 3256491"/>
                  <a:gd name="connsiteX5-1509" fmla="*/ 1263584 w 2919832"/>
                  <a:gd name="connsiteY5-1510" fmla="*/ 56596 h 3256491"/>
                  <a:gd name="connsiteX6-1511" fmla="*/ 196217 w 2919832"/>
                  <a:gd name="connsiteY6-1512" fmla="*/ 672502 h 3256491"/>
                  <a:gd name="connsiteX7-1513" fmla="*/ 578 w 2919832"/>
                  <a:gd name="connsiteY7-1514" fmla="*/ 992610 h 3256491"/>
                  <a:gd name="connsiteX8-1515" fmla="*/ 5667 w 2919832"/>
                  <a:gd name="connsiteY8-1516" fmla="*/ 2266468 h 3256491"/>
                  <a:gd name="connsiteX9-1517" fmla="*/ 210088 w 2919832"/>
                  <a:gd name="connsiteY9-1518" fmla="*/ 2588961 h 3256491"/>
                  <a:gd name="connsiteX10-1519" fmla="*/ 654959 w 2919832"/>
                  <a:gd name="connsiteY10-1520" fmla="*/ 2851899 h 3256491"/>
                  <a:gd name="connsiteX11-1521" fmla="*/ 1263809 w 2919832"/>
                  <a:gd name="connsiteY11-1522" fmla="*/ 3200771 h 3256491"/>
                  <a:gd name="connsiteX12-1523" fmla="*/ 1665806 w 2919832"/>
                  <a:gd name="connsiteY12-1524" fmla="*/ 3196765 h 3256491"/>
                  <a:gd name="connsiteX13-1525" fmla="*/ 2792666 w 2919832"/>
                  <a:gd name="connsiteY13-1526" fmla="*/ 2546466 h 3256491"/>
                  <a:gd name="connsiteX14-1527" fmla="*/ 2918904 w 2919832"/>
                  <a:gd name="connsiteY14-1528" fmla="*/ 2128674 h 3256491"/>
                  <a:gd name="connsiteX15-1529" fmla="*/ 2918904 w 2919832"/>
                  <a:gd name="connsiteY15-1530" fmla="*/ 2128629 h 3256491"/>
                  <a:gd name="connsiteX16-1531" fmla="*/ 1382345 w 2919832"/>
                  <a:gd name="connsiteY16-1532" fmla="*/ 2673726 h 3256491"/>
                  <a:gd name="connsiteX17-1533" fmla="*/ 1495838 w 2919832"/>
                  <a:gd name="connsiteY17-1534" fmla="*/ 2707488 h 3256491"/>
                  <a:gd name="connsiteX18-1535" fmla="*/ 1382345 w 2919832"/>
                  <a:gd name="connsiteY18-1536" fmla="*/ 2673726 h 3256491"/>
                  <a:gd name="connsiteX19-1537" fmla="*/ 1382345 w 2919832"/>
                  <a:gd name="connsiteY19-1538" fmla="*/ 2673726 h 3256491"/>
                  <a:gd name="connsiteX20-1539" fmla="*/ 1122484 w 2919832"/>
                  <a:gd name="connsiteY20-1540" fmla="*/ 1271168 h 3256491"/>
                  <a:gd name="connsiteX21-1541" fmla="*/ 1126628 w 2919832"/>
                  <a:gd name="connsiteY21-1542" fmla="*/ 1266756 h 3256491"/>
                  <a:gd name="connsiteX22-1543" fmla="*/ 1122484 w 2919832"/>
                  <a:gd name="connsiteY22-1544" fmla="*/ 1271168 h 3256491"/>
                  <a:gd name="connsiteX23-1545" fmla="*/ 1129105 w 2919832"/>
                  <a:gd name="connsiteY23-1546" fmla="*/ 1279406 h 3256491"/>
                  <a:gd name="connsiteX24-1547" fmla="*/ 1128879 w 2919832"/>
                  <a:gd name="connsiteY24-1548" fmla="*/ 1279586 h 3256491"/>
                  <a:gd name="connsiteX25-1549" fmla="*/ 1129105 w 2919832"/>
                  <a:gd name="connsiteY25-1550" fmla="*/ 1279406 h 3256491"/>
                  <a:gd name="connsiteX26-1551" fmla="*/ 473687 w 2919832"/>
                  <a:gd name="connsiteY26-1552" fmla="*/ 1478781 h 3256491"/>
                  <a:gd name="connsiteX27-1553" fmla="*/ 470624 w 2919832"/>
                  <a:gd name="connsiteY27-1554" fmla="*/ 1495572 h 3256491"/>
                  <a:gd name="connsiteX28-1555" fmla="*/ 473687 w 2919832"/>
                  <a:gd name="connsiteY28-1556" fmla="*/ 1478781 h 3256491"/>
                  <a:gd name="connsiteX29-1557" fmla="*/ 470489 w 2919832"/>
                  <a:gd name="connsiteY29-1558" fmla="*/ 1496697 h 3256491"/>
                  <a:gd name="connsiteX30-1559" fmla="*/ 470084 w 2919832"/>
                  <a:gd name="connsiteY30-1560" fmla="*/ 1506150 h 3256491"/>
                  <a:gd name="connsiteX31-1561" fmla="*/ 470489 w 2919832"/>
                  <a:gd name="connsiteY31-1562" fmla="*/ 1496697 h 3256491"/>
                  <a:gd name="connsiteX32-1563" fmla="*/ 552681 w 2919832"/>
                  <a:gd name="connsiteY32-1564" fmla="*/ 1553327 h 3256491"/>
                  <a:gd name="connsiteX33-1565" fmla="*/ 552681 w 2919832"/>
                  <a:gd name="connsiteY33-1566" fmla="*/ 1553282 h 3256491"/>
                  <a:gd name="connsiteX34-1567" fmla="*/ 552681 w 2919832"/>
                  <a:gd name="connsiteY34-1568" fmla="*/ 1553327 h 3256491"/>
                  <a:gd name="connsiteX0-1569" fmla="*/ 2918904 w 2919832"/>
                  <a:gd name="connsiteY0-1570" fmla="*/ 2128629 h 3256491"/>
                  <a:gd name="connsiteX1-1571" fmla="*/ 2916291 w 2919832"/>
                  <a:gd name="connsiteY1-1572" fmla="*/ 1511147 h 3256491"/>
                  <a:gd name="connsiteX2-1573" fmla="*/ 2917282 w 2919832"/>
                  <a:gd name="connsiteY2-1574" fmla="*/ 1003639 h 3256491"/>
                  <a:gd name="connsiteX3-1575" fmla="*/ 2732497 w 2919832"/>
                  <a:gd name="connsiteY3-1576" fmla="*/ 678669 h 3256491"/>
                  <a:gd name="connsiteX4-1577" fmla="*/ 1656528 w 2919832"/>
                  <a:gd name="connsiteY4-1578" fmla="*/ 57226 h 3256491"/>
                  <a:gd name="connsiteX5-1579" fmla="*/ 1263584 w 2919832"/>
                  <a:gd name="connsiteY5-1580" fmla="*/ 56596 h 3256491"/>
                  <a:gd name="connsiteX6-1581" fmla="*/ 196217 w 2919832"/>
                  <a:gd name="connsiteY6-1582" fmla="*/ 672502 h 3256491"/>
                  <a:gd name="connsiteX7-1583" fmla="*/ 578 w 2919832"/>
                  <a:gd name="connsiteY7-1584" fmla="*/ 992610 h 3256491"/>
                  <a:gd name="connsiteX8-1585" fmla="*/ 5667 w 2919832"/>
                  <a:gd name="connsiteY8-1586" fmla="*/ 2266468 h 3256491"/>
                  <a:gd name="connsiteX9-1587" fmla="*/ 210088 w 2919832"/>
                  <a:gd name="connsiteY9-1588" fmla="*/ 2588961 h 3256491"/>
                  <a:gd name="connsiteX10-1589" fmla="*/ 654959 w 2919832"/>
                  <a:gd name="connsiteY10-1590" fmla="*/ 2851899 h 3256491"/>
                  <a:gd name="connsiteX11-1591" fmla="*/ 1263809 w 2919832"/>
                  <a:gd name="connsiteY11-1592" fmla="*/ 3200771 h 3256491"/>
                  <a:gd name="connsiteX12-1593" fmla="*/ 1665806 w 2919832"/>
                  <a:gd name="connsiteY12-1594" fmla="*/ 3196765 h 3256491"/>
                  <a:gd name="connsiteX13-1595" fmla="*/ 2792666 w 2919832"/>
                  <a:gd name="connsiteY13-1596" fmla="*/ 2546466 h 3256491"/>
                  <a:gd name="connsiteX14-1597" fmla="*/ 2918904 w 2919832"/>
                  <a:gd name="connsiteY14-1598" fmla="*/ 2128674 h 3256491"/>
                  <a:gd name="connsiteX15-1599" fmla="*/ 2918904 w 2919832"/>
                  <a:gd name="connsiteY15-1600" fmla="*/ 2128629 h 3256491"/>
                  <a:gd name="connsiteX16-1601" fmla="*/ 1382345 w 2919832"/>
                  <a:gd name="connsiteY16-1602" fmla="*/ 2673726 h 3256491"/>
                  <a:gd name="connsiteX17-1603" fmla="*/ 1495838 w 2919832"/>
                  <a:gd name="connsiteY17-1604" fmla="*/ 2707488 h 3256491"/>
                  <a:gd name="connsiteX18-1605" fmla="*/ 1382345 w 2919832"/>
                  <a:gd name="connsiteY18-1606" fmla="*/ 2673726 h 3256491"/>
                  <a:gd name="connsiteX19-1607" fmla="*/ 1382345 w 2919832"/>
                  <a:gd name="connsiteY19-1608" fmla="*/ 2673726 h 3256491"/>
                  <a:gd name="connsiteX20-1609" fmla="*/ 1122484 w 2919832"/>
                  <a:gd name="connsiteY20-1610" fmla="*/ 1271168 h 3256491"/>
                  <a:gd name="connsiteX21-1611" fmla="*/ 1126628 w 2919832"/>
                  <a:gd name="connsiteY21-1612" fmla="*/ 1266756 h 3256491"/>
                  <a:gd name="connsiteX22-1613" fmla="*/ 1122484 w 2919832"/>
                  <a:gd name="connsiteY22-1614" fmla="*/ 1271168 h 3256491"/>
                  <a:gd name="connsiteX23-1615" fmla="*/ 1129105 w 2919832"/>
                  <a:gd name="connsiteY23-1616" fmla="*/ 1279406 h 3256491"/>
                  <a:gd name="connsiteX24-1617" fmla="*/ 1128879 w 2919832"/>
                  <a:gd name="connsiteY24-1618" fmla="*/ 1279586 h 3256491"/>
                  <a:gd name="connsiteX25-1619" fmla="*/ 1129105 w 2919832"/>
                  <a:gd name="connsiteY25-1620" fmla="*/ 1279406 h 3256491"/>
                  <a:gd name="connsiteX26-1621" fmla="*/ 473687 w 2919832"/>
                  <a:gd name="connsiteY26-1622" fmla="*/ 1478781 h 3256491"/>
                  <a:gd name="connsiteX27-1623" fmla="*/ 470624 w 2919832"/>
                  <a:gd name="connsiteY27-1624" fmla="*/ 1495572 h 3256491"/>
                  <a:gd name="connsiteX28-1625" fmla="*/ 473687 w 2919832"/>
                  <a:gd name="connsiteY28-1626" fmla="*/ 1478781 h 3256491"/>
                  <a:gd name="connsiteX29-1627" fmla="*/ 470489 w 2919832"/>
                  <a:gd name="connsiteY29-1628" fmla="*/ 1496697 h 3256491"/>
                  <a:gd name="connsiteX30-1629" fmla="*/ 470084 w 2919832"/>
                  <a:gd name="connsiteY30-1630" fmla="*/ 1506150 h 3256491"/>
                  <a:gd name="connsiteX31-1631" fmla="*/ 470489 w 2919832"/>
                  <a:gd name="connsiteY31-1632" fmla="*/ 1496697 h 3256491"/>
                  <a:gd name="connsiteX0-1633" fmla="*/ 2918904 w 2919832"/>
                  <a:gd name="connsiteY0-1634" fmla="*/ 2128629 h 3256491"/>
                  <a:gd name="connsiteX1-1635" fmla="*/ 2916291 w 2919832"/>
                  <a:gd name="connsiteY1-1636" fmla="*/ 1511147 h 3256491"/>
                  <a:gd name="connsiteX2-1637" fmla="*/ 2917282 w 2919832"/>
                  <a:gd name="connsiteY2-1638" fmla="*/ 1003639 h 3256491"/>
                  <a:gd name="connsiteX3-1639" fmla="*/ 2732497 w 2919832"/>
                  <a:gd name="connsiteY3-1640" fmla="*/ 678669 h 3256491"/>
                  <a:gd name="connsiteX4-1641" fmla="*/ 1656528 w 2919832"/>
                  <a:gd name="connsiteY4-1642" fmla="*/ 57226 h 3256491"/>
                  <a:gd name="connsiteX5-1643" fmla="*/ 1263584 w 2919832"/>
                  <a:gd name="connsiteY5-1644" fmla="*/ 56596 h 3256491"/>
                  <a:gd name="connsiteX6-1645" fmla="*/ 196217 w 2919832"/>
                  <a:gd name="connsiteY6-1646" fmla="*/ 672502 h 3256491"/>
                  <a:gd name="connsiteX7-1647" fmla="*/ 578 w 2919832"/>
                  <a:gd name="connsiteY7-1648" fmla="*/ 992610 h 3256491"/>
                  <a:gd name="connsiteX8-1649" fmla="*/ 5667 w 2919832"/>
                  <a:gd name="connsiteY8-1650" fmla="*/ 2266468 h 3256491"/>
                  <a:gd name="connsiteX9-1651" fmla="*/ 210088 w 2919832"/>
                  <a:gd name="connsiteY9-1652" fmla="*/ 2588961 h 3256491"/>
                  <a:gd name="connsiteX10-1653" fmla="*/ 654959 w 2919832"/>
                  <a:gd name="connsiteY10-1654" fmla="*/ 2851899 h 3256491"/>
                  <a:gd name="connsiteX11-1655" fmla="*/ 1263809 w 2919832"/>
                  <a:gd name="connsiteY11-1656" fmla="*/ 3200771 h 3256491"/>
                  <a:gd name="connsiteX12-1657" fmla="*/ 1665806 w 2919832"/>
                  <a:gd name="connsiteY12-1658" fmla="*/ 3196765 h 3256491"/>
                  <a:gd name="connsiteX13-1659" fmla="*/ 2792666 w 2919832"/>
                  <a:gd name="connsiteY13-1660" fmla="*/ 2546466 h 3256491"/>
                  <a:gd name="connsiteX14-1661" fmla="*/ 2918904 w 2919832"/>
                  <a:gd name="connsiteY14-1662" fmla="*/ 2128674 h 3256491"/>
                  <a:gd name="connsiteX15-1663" fmla="*/ 2918904 w 2919832"/>
                  <a:gd name="connsiteY15-1664" fmla="*/ 2128629 h 3256491"/>
                  <a:gd name="connsiteX16-1665" fmla="*/ 1382345 w 2919832"/>
                  <a:gd name="connsiteY16-1666" fmla="*/ 2673726 h 3256491"/>
                  <a:gd name="connsiteX17-1667" fmla="*/ 1495838 w 2919832"/>
                  <a:gd name="connsiteY17-1668" fmla="*/ 2707488 h 3256491"/>
                  <a:gd name="connsiteX18-1669" fmla="*/ 1382345 w 2919832"/>
                  <a:gd name="connsiteY18-1670" fmla="*/ 2673726 h 3256491"/>
                  <a:gd name="connsiteX19-1671" fmla="*/ 1382345 w 2919832"/>
                  <a:gd name="connsiteY19-1672" fmla="*/ 2673726 h 3256491"/>
                  <a:gd name="connsiteX20-1673" fmla="*/ 1122484 w 2919832"/>
                  <a:gd name="connsiteY20-1674" fmla="*/ 1271168 h 3256491"/>
                  <a:gd name="connsiteX21-1675" fmla="*/ 1126628 w 2919832"/>
                  <a:gd name="connsiteY21-1676" fmla="*/ 1266756 h 3256491"/>
                  <a:gd name="connsiteX22-1677" fmla="*/ 1122484 w 2919832"/>
                  <a:gd name="connsiteY22-1678" fmla="*/ 1271168 h 3256491"/>
                  <a:gd name="connsiteX23-1679" fmla="*/ 1129105 w 2919832"/>
                  <a:gd name="connsiteY23-1680" fmla="*/ 1279406 h 3256491"/>
                  <a:gd name="connsiteX24-1681" fmla="*/ 1128879 w 2919832"/>
                  <a:gd name="connsiteY24-1682" fmla="*/ 1279586 h 3256491"/>
                  <a:gd name="connsiteX25-1683" fmla="*/ 1129105 w 2919832"/>
                  <a:gd name="connsiteY25-1684" fmla="*/ 1279406 h 3256491"/>
                  <a:gd name="connsiteX26-1685" fmla="*/ 473687 w 2919832"/>
                  <a:gd name="connsiteY26-1686" fmla="*/ 1478781 h 3256491"/>
                  <a:gd name="connsiteX27-1687" fmla="*/ 470624 w 2919832"/>
                  <a:gd name="connsiteY27-1688" fmla="*/ 1495572 h 3256491"/>
                  <a:gd name="connsiteX28-1689" fmla="*/ 473687 w 2919832"/>
                  <a:gd name="connsiteY28-1690" fmla="*/ 1478781 h 3256491"/>
                  <a:gd name="connsiteX0-1691" fmla="*/ 2918904 w 2919832"/>
                  <a:gd name="connsiteY0-1692" fmla="*/ 2128629 h 3256491"/>
                  <a:gd name="connsiteX1-1693" fmla="*/ 2916291 w 2919832"/>
                  <a:gd name="connsiteY1-1694" fmla="*/ 1511147 h 3256491"/>
                  <a:gd name="connsiteX2-1695" fmla="*/ 2917282 w 2919832"/>
                  <a:gd name="connsiteY2-1696" fmla="*/ 1003639 h 3256491"/>
                  <a:gd name="connsiteX3-1697" fmla="*/ 2732497 w 2919832"/>
                  <a:gd name="connsiteY3-1698" fmla="*/ 678669 h 3256491"/>
                  <a:gd name="connsiteX4-1699" fmla="*/ 1656528 w 2919832"/>
                  <a:gd name="connsiteY4-1700" fmla="*/ 57226 h 3256491"/>
                  <a:gd name="connsiteX5-1701" fmla="*/ 1263584 w 2919832"/>
                  <a:gd name="connsiteY5-1702" fmla="*/ 56596 h 3256491"/>
                  <a:gd name="connsiteX6-1703" fmla="*/ 196217 w 2919832"/>
                  <a:gd name="connsiteY6-1704" fmla="*/ 672502 h 3256491"/>
                  <a:gd name="connsiteX7-1705" fmla="*/ 578 w 2919832"/>
                  <a:gd name="connsiteY7-1706" fmla="*/ 992610 h 3256491"/>
                  <a:gd name="connsiteX8-1707" fmla="*/ 5667 w 2919832"/>
                  <a:gd name="connsiteY8-1708" fmla="*/ 2266468 h 3256491"/>
                  <a:gd name="connsiteX9-1709" fmla="*/ 210088 w 2919832"/>
                  <a:gd name="connsiteY9-1710" fmla="*/ 2588961 h 3256491"/>
                  <a:gd name="connsiteX10-1711" fmla="*/ 654959 w 2919832"/>
                  <a:gd name="connsiteY10-1712" fmla="*/ 2851899 h 3256491"/>
                  <a:gd name="connsiteX11-1713" fmla="*/ 1263809 w 2919832"/>
                  <a:gd name="connsiteY11-1714" fmla="*/ 3200771 h 3256491"/>
                  <a:gd name="connsiteX12-1715" fmla="*/ 1665806 w 2919832"/>
                  <a:gd name="connsiteY12-1716" fmla="*/ 3196765 h 3256491"/>
                  <a:gd name="connsiteX13-1717" fmla="*/ 2792666 w 2919832"/>
                  <a:gd name="connsiteY13-1718" fmla="*/ 2546466 h 3256491"/>
                  <a:gd name="connsiteX14-1719" fmla="*/ 2918904 w 2919832"/>
                  <a:gd name="connsiteY14-1720" fmla="*/ 2128674 h 3256491"/>
                  <a:gd name="connsiteX15-1721" fmla="*/ 2918904 w 2919832"/>
                  <a:gd name="connsiteY15-1722" fmla="*/ 2128629 h 3256491"/>
                  <a:gd name="connsiteX16-1723" fmla="*/ 1382345 w 2919832"/>
                  <a:gd name="connsiteY16-1724" fmla="*/ 2673726 h 3256491"/>
                  <a:gd name="connsiteX17-1725" fmla="*/ 1495838 w 2919832"/>
                  <a:gd name="connsiteY17-1726" fmla="*/ 2707488 h 3256491"/>
                  <a:gd name="connsiteX18-1727" fmla="*/ 1382345 w 2919832"/>
                  <a:gd name="connsiteY18-1728" fmla="*/ 2673726 h 3256491"/>
                  <a:gd name="connsiteX19-1729" fmla="*/ 1382345 w 2919832"/>
                  <a:gd name="connsiteY19-1730" fmla="*/ 2673726 h 3256491"/>
                  <a:gd name="connsiteX20-1731" fmla="*/ 1122484 w 2919832"/>
                  <a:gd name="connsiteY20-1732" fmla="*/ 1271168 h 3256491"/>
                  <a:gd name="connsiteX21-1733" fmla="*/ 1126628 w 2919832"/>
                  <a:gd name="connsiteY21-1734" fmla="*/ 1266756 h 3256491"/>
                  <a:gd name="connsiteX22-1735" fmla="*/ 1122484 w 2919832"/>
                  <a:gd name="connsiteY22-1736" fmla="*/ 1271168 h 3256491"/>
                  <a:gd name="connsiteX23-1737" fmla="*/ 473687 w 2919832"/>
                  <a:gd name="connsiteY23-1738" fmla="*/ 1478781 h 3256491"/>
                  <a:gd name="connsiteX24-1739" fmla="*/ 470624 w 2919832"/>
                  <a:gd name="connsiteY24-1740" fmla="*/ 1495572 h 3256491"/>
                  <a:gd name="connsiteX25-1741" fmla="*/ 473687 w 2919832"/>
                  <a:gd name="connsiteY25-1742" fmla="*/ 1478781 h 3256491"/>
                  <a:gd name="connsiteX0-1743" fmla="*/ 2918904 w 2919832"/>
                  <a:gd name="connsiteY0-1744" fmla="*/ 2128629 h 3256491"/>
                  <a:gd name="connsiteX1-1745" fmla="*/ 2916291 w 2919832"/>
                  <a:gd name="connsiteY1-1746" fmla="*/ 1511147 h 3256491"/>
                  <a:gd name="connsiteX2-1747" fmla="*/ 2917282 w 2919832"/>
                  <a:gd name="connsiteY2-1748" fmla="*/ 1003639 h 3256491"/>
                  <a:gd name="connsiteX3-1749" fmla="*/ 2732497 w 2919832"/>
                  <a:gd name="connsiteY3-1750" fmla="*/ 678669 h 3256491"/>
                  <a:gd name="connsiteX4-1751" fmla="*/ 1656528 w 2919832"/>
                  <a:gd name="connsiteY4-1752" fmla="*/ 57226 h 3256491"/>
                  <a:gd name="connsiteX5-1753" fmla="*/ 1263584 w 2919832"/>
                  <a:gd name="connsiteY5-1754" fmla="*/ 56596 h 3256491"/>
                  <a:gd name="connsiteX6-1755" fmla="*/ 196217 w 2919832"/>
                  <a:gd name="connsiteY6-1756" fmla="*/ 672502 h 3256491"/>
                  <a:gd name="connsiteX7-1757" fmla="*/ 578 w 2919832"/>
                  <a:gd name="connsiteY7-1758" fmla="*/ 992610 h 3256491"/>
                  <a:gd name="connsiteX8-1759" fmla="*/ 5667 w 2919832"/>
                  <a:gd name="connsiteY8-1760" fmla="*/ 2266468 h 3256491"/>
                  <a:gd name="connsiteX9-1761" fmla="*/ 210088 w 2919832"/>
                  <a:gd name="connsiteY9-1762" fmla="*/ 2588961 h 3256491"/>
                  <a:gd name="connsiteX10-1763" fmla="*/ 654959 w 2919832"/>
                  <a:gd name="connsiteY10-1764" fmla="*/ 2851899 h 3256491"/>
                  <a:gd name="connsiteX11-1765" fmla="*/ 1263809 w 2919832"/>
                  <a:gd name="connsiteY11-1766" fmla="*/ 3200771 h 3256491"/>
                  <a:gd name="connsiteX12-1767" fmla="*/ 1665806 w 2919832"/>
                  <a:gd name="connsiteY12-1768" fmla="*/ 3196765 h 3256491"/>
                  <a:gd name="connsiteX13-1769" fmla="*/ 2792666 w 2919832"/>
                  <a:gd name="connsiteY13-1770" fmla="*/ 2546466 h 3256491"/>
                  <a:gd name="connsiteX14-1771" fmla="*/ 2918904 w 2919832"/>
                  <a:gd name="connsiteY14-1772" fmla="*/ 2128674 h 3256491"/>
                  <a:gd name="connsiteX15-1773" fmla="*/ 2918904 w 2919832"/>
                  <a:gd name="connsiteY15-1774" fmla="*/ 2128629 h 3256491"/>
                  <a:gd name="connsiteX16-1775" fmla="*/ 1382345 w 2919832"/>
                  <a:gd name="connsiteY16-1776" fmla="*/ 2673726 h 3256491"/>
                  <a:gd name="connsiteX17-1777" fmla="*/ 1495838 w 2919832"/>
                  <a:gd name="connsiteY17-1778" fmla="*/ 2707488 h 3256491"/>
                  <a:gd name="connsiteX18-1779" fmla="*/ 1382345 w 2919832"/>
                  <a:gd name="connsiteY18-1780" fmla="*/ 2673726 h 3256491"/>
                  <a:gd name="connsiteX19-1781" fmla="*/ 1382345 w 2919832"/>
                  <a:gd name="connsiteY19-1782" fmla="*/ 2673726 h 3256491"/>
                  <a:gd name="connsiteX20-1783" fmla="*/ 1122484 w 2919832"/>
                  <a:gd name="connsiteY20-1784" fmla="*/ 1271168 h 3256491"/>
                  <a:gd name="connsiteX21-1785" fmla="*/ 1126628 w 2919832"/>
                  <a:gd name="connsiteY21-1786" fmla="*/ 1266756 h 3256491"/>
                  <a:gd name="connsiteX22-1787" fmla="*/ 1122484 w 2919832"/>
                  <a:gd name="connsiteY22-1788" fmla="*/ 1271168 h 3256491"/>
                  <a:gd name="connsiteX0-1789" fmla="*/ 2918904 w 2919832"/>
                  <a:gd name="connsiteY0-1790" fmla="*/ 2128629 h 3256491"/>
                  <a:gd name="connsiteX1-1791" fmla="*/ 2916291 w 2919832"/>
                  <a:gd name="connsiteY1-1792" fmla="*/ 1511147 h 3256491"/>
                  <a:gd name="connsiteX2-1793" fmla="*/ 2917282 w 2919832"/>
                  <a:gd name="connsiteY2-1794" fmla="*/ 1003639 h 3256491"/>
                  <a:gd name="connsiteX3-1795" fmla="*/ 2732497 w 2919832"/>
                  <a:gd name="connsiteY3-1796" fmla="*/ 678669 h 3256491"/>
                  <a:gd name="connsiteX4-1797" fmla="*/ 1656528 w 2919832"/>
                  <a:gd name="connsiteY4-1798" fmla="*/ 57226 h 3256491"/>
                  <a:gd name="connsiteX5-1799" fmla="*/ 1263584 w 2919832"/>
                  <a:gd name="connsiteY5-1800" fmla="*/ 56596 h 3256491"/>
                  <a:gd name="connsiteX6-1801" fmla="*/ 196217 w 2919832"/>
                  <a:gd name="connsiteY6-1802" fmla="*/ 672502 h 3256491"/>
                  <a:gd name="connsiteX7-1803" fmla="*/ 578 w 2919832"/>
                  <a:gd name="connsiteY7-1804" fmla="*/ 992610 h 3256491"/>
                  <a:gd name="connsiteX8-1805" fmla="*/ 5667 w 2919832"/>
                  <a:gd name="connsiteY8-1806" fmla="*/ 2266468 h 3256491"/>
                  <a:gd name="connsiteX9-1807" fmla="*/ 210088 w 2919832"/>
                  <a:gd name="connsiteY9-1808" fmla="*/ 2588961 h 3256491"/>
                  <a:gd name="connsiteX10-1809" fmla="*/ 654959 w 2919832"/>
                  <a:gd name="connsiteY10-1810" fmla="*/ 2851899 h 3256491"/>
                  <a:gd name="connsiteX11-1811" fmla="*/ 1263809 w 2919832"/>
                  <a:gd name="connsiteY11-1812" fmla="*/ 3200771 h 3256491"/>
                  <a:gd name="connsiteX12-1813" fmla="*/ 1665806 w 2919832"/>
                  <a:gd name="connsiteY12-1814" fmla="*/ 3196765 h 3256491"/>
                  <a:gd name="connsiteX13-1815" fmla="*/ 2792666 w 2919832"/>
                  <a:gd name="connsiteY13-1816" fmla="*/ 2546466 h 3256491"/>
                  <a:gd name="connsiteX14-1817" fmla="*/ 2918904 w 2919832"/>
                  <a:gd name="connsiteY14-1818" fmla="*/ 2128674 h 3256491"/>
                  <a:gd name="connsiteX15-1819" fmla="*/ 2918904 w 2919832"/>
                  <a:gd name="connsiteY15-1820" fmla="*/ 2128629 h 3256491"/>
                  <a:gd name="connsiteX16-1821" fmla="*/ 1382345 w 2919832"/>
                  <a:gd name="connsiteY16-1822" fmla="*/ 2673726 h 3256491"/>
                  <a:gd name="connsiteX17-1823" fmla="*/ 1495838 w 2919832"/>
                  <a:gd name="connsiteY17-1824" fmla="*/ 2707488 h 3256491"/>
                  <a:gd name="connsiteX18-1825" fmla="*/ 1382345 w 2919832"/>
                  <a:gd name="connsiteY18-1826" fmla="*/ 2673726 h 3256491"/>
                  <a:gd name="connsiteX19-1827" fmla="*/ 1382345 w 2919832"/>
                  <a:gd name="connsiteY19-1828" fmla="*/ 2673726 h 3256491"/>
                  <a:gd name="connsiteX0-1829" fmla="*/ 2918904 w 2919832"/>
                  <a:gd name="connsiteY0-1830" fmla="*/ 2128629 h 3256491"/>
                  <a:gd name="connsiteX1-1831" fmla="*/ 2916291 w 2919832"/>
                  <a:gd name="connsiteY1-1832" fmla="*/ 1511147 h 3256491"/>
                  <a:gd name="connsiteX2-1833" fmla="*/ 2917282 w 2919832"/>
                  <a:gd name="connsiteY2-1834" fmla="*/ 1003639 h 3256491"/>
                  <a:gd name="connsiteX3-1835" fmla="*/ 2732497 w 2919832"/>
                  <a:gd name="connsiteY3-1836" fmla="*/ 678669 h 3256491"/>
                  <a:gd name="connsiteX4-1837" fmla="*/ 1656528 w 2919832"/>
                  <a:gd name="connsiteY4-1838" fmla="*/ 57226 h 3256491"/>
                  <a:gd name="connsiteX5-1839" fmla="*/ 1263584 w 2919832"/>
                  <a:gd name="connsiteY5-1840" fmla="*/ 56596 h 3256491"/>
                  <a:gd name="connsiteX6-1841" fmla="*/ 196217 w 2919832"/>
                  <a:gd name="connsiteY6-1842" fmla="*/ 672502 h 3256491"/>
                  <a:gd name="connsiteX7-1843" fmla="*/ 578 w 2919832"/>
                  <a:gd name="connsiteY7-1844" fmla="*/ 992610 h 3256491"/>
                  <a:gd name="connsiteX8-1845" fmla="*/ 5667 w 2919832"/>
                  <a:gd name="connsiteY8-1846" fmla="*/ 2266468 h 3256491"/>
                  <a:gd name="connsiteX9-1847" fmla="*/ 210088 w 2919832"/>
                  <a:gd name="connsiteY9-1848" fmla="*/ 2588961 h 3256491"/>
                  <a:gd name="connsiteX10-1849" fmla="*/ 654959 w 2919832"/>
                  <a:gd name="connsiteY10-1850" fmla="*/ 2851899 h 3256491"/>
                  <a:gd name="connsiteX11-1851" fmla="*/ 1263809 w 2919832"/>
                  <a:gd name="connsiteY11-1852" fmla="*/ 3200771 h 3256491"/>
                  <a:gd name="connsiteX12-1853" fmla="*/ 1665806 w 2919832"/>
                  <a:gd name="connsiteY12-1854" fmla="*/ 3196765 h 3256491"/>
                  <a:gd name="connsiteX13-1855" fmla="*/ 2792666 w 2919832"/>
                  <a:gd name="connsiteY13-1856" fmla="*/ 2546466 h 3256491"/>
                  <a:gd name="connsiteX14-1857" fmla="*/ 2918904 w 2919832"/>
                  <a:gd name="connsiteY14-1858" fmla="*/ 2128674 h 3256491"/>
                  <a:gd name="connsiteX15-1859" fmla="*/ 2918904 w 2919832"/>
                  <a:gd name="connsiteY15-1860" fmla="*/ 2128629 h 3256491"/>
                  <a:gd name="connsiteX16-1861" fmla="*/ 1382345 w 2919832"/>
                  <a:gd name="connsiteY16-1862" fmla="*/ 2673726 h 3256491"/>
                  <a:gd name="connsiteX17-1863" fmla="*/ 1495838 w 2919832"/>
                  <a:gd name="connsiteY17-1864" fmla="*/ 2707488 h 3256491"/>
                  <a:gd name="connsiteX18-1865" fmla="*/ 1382345 w 2919832"/>
                  <a:gd name="connsiteY18-1866" fmla="*/ 2673726 h 3256491"/>
                  <a:gd name="connsiteX0-1867" fmla="*/ 2918904 w 2919832"/>
                  <a:gd name="connsiteY0-1868" fmla="*/ 2128629 h 3256491"/>
                  <a:gd name="connsiteX1-1869" fmla="*/ 2916291 w 2919832"/>
                  <a:gd name="connsiteY1-1870" fmla="*/ 1511147 h 3256491"/>
                  <a:gd name="connsiteX2-1871" fmla="*/ 2917282 w 2919832"/>
                  <a:gd name="connsiteY2-1872" fmla="*/ 1003639 h 3256491"/>
                  <a:gd name="connsiteX3-1873" fmla="*/ 2732497 w 2919832"/>
                  <a:gd name="connsiteY3-1874" fmla="*/ 678669 h 3256491"/>
                  <a:gd name="connsiteX4-1875" fmla="*/ 1656528 w 2919832"/>
                  <a:gd name="connsiteY4-1876" fmla="*/ 57226 h 3256491"/>
                  <a:gd name="connsiteX5-1877" fmla="*/ 1263584 w 2919832"/>
                  <a:gd name="connsiteY5-1878" fmla="*/ 56596 h 3256491"/>
                  <a:gd name="connsiteX6-1879" fmla="*/ 196217 w 2919832"/>
                  <a:gd name="connsiteY6-1880" fmla="*/ 672502 h 3256491"/>
                  <a:gd name="connsiteX7-1881" fmla="*/ 578 w 2919832"/>
                  <a:gd name="connsiteY7-1882" fmla="*/ 992610 h 3256491"/>
                  <a:gd name="connsiteX8-1883" fmla="*/ 5667 w 2919832"/>
                  <a:gd name="connsiteY8-1884" fmla="*/ 2266468 h 3256491"/>
                  <a:gd name="connsiteX9-1885" fmla="*/ 210088 w 2919832"/>
                  <a:gd name="connsiteY9-1886" fmla="*/ 2588961 h 3256491"/>
                  <a:gd name="connsiteX10-1887" fmla="*/ 654959 w 2919832"/>
                  <a:gd name="connsiteY10-1888" fmla="*/ 2851899 h 3256491"/>
                  <a:gd name="connsiteX11-1889" fmla="*/ 1263809 w 2919832"/>
                  <a:gd name="connsiteY11-1890" fmla="*/ 3200771 h 3256491"/>
                  <a:gd name="connsiteX12-1891" fmla="*/ 1665806 w 2919832"/>
                  <a:gd name="connsiteY12-1892" fmla="*/ 3196765 h 3256491"/>
                  <a:gd name="connsiteX13-1893" fmla="*/ 2792666 w 2919832"/>
                  <a:gd name="connsiteY13-1894" fmla="*/ 2546466 h 3256491"/>
                  <a:gd name="connsiteX14-1895" fmla="*/ 2918904 w 2919832"/>
                  <a:gd name="connsiteY14-1896" fmla="*/ 2128674 h 3256491"/>
                  <a:gd name="connsiteX15-1897" fmla="*/ 2918904 w 2919832"/>
                  <a:gd name="connsiteY15-1898" fmla="*/ 2128629 h 32564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919832" h="3256491">
                    <a:moveTo>
                      <a:pt x="2918904" y="2128629"/>
                    </a:moveTo>
                    <a:cubicBezTo>
                      <a:pt x="2911202" y="1923042"/>
                      <a:pt x="2916562" y="1717005"/>
                      <a:pt x="2916291" y="1511147"/>
                    </a:cubicBezTo>
                    <a:cubicBezTo>
                      <a:pt x="2916562" y="1341978"/>
                      <a:pt x="2916111" y="1172808"/>
                      <a:pt x="2917282" y="1003639"/>
                    </a:cubicBezTo>
                    <a:cubicBezTo>
                      <a:pt x="2918273" y="859273"/>
                      <a:pt x="2855402" y="750245"/>
                      <a:pt x="2732497" y="678669"/>
                    </a:cubicBezTo>
                    <a:lnTo>
                      <a:pt x="1656528" y="57226"/>
                    </a:lnTo>
                    <a:cubicBezTo>
                      <a:pt x="1526147" y="-17815"/>
                      <a:pt x="1395766" y="-20111"/>
                      <a:pt x="1263584" y="56596"/>
                    </a:cubicBezTo>
                    <a:lnTo>
                      <a:pt x="196217" y="672502"/>
                    </a:lnTo>
                    <a:cubicBezTo>
                      <a:pt x="72141" y="743852"/>
                      <a:pt x="1208" y="851440"/>
                      <a:pt x="578" y="992610"/>
                    </a:cubicBezTo>
                    <a:cubicBezTo>
                      <a:pt x="-1404" y="1417199"/>
                      <a:pt x="2064" y="1841833"/>
                      <a:pt x="5667" y="2266468"/>
                    </a:cubicBezTo>
                    <a:cubicBezTo>
                      <a:pt x="6928" y="2414345"/>
                      <a:pt x="81328" y="2517251"/>
                      <a:pt x="210088" y="2588961"/>
                    </a:cubicBezTo>
                    <a:cubicBezTo>
                      <a:pt x="360510" y="2672780"/>
                      <a:pt x="506834" y="2763938"/>
                      <a:pt x="654959" y="2851899"/>
                    </a:cubicBezTo>
                    <a:lnTo>
                      <a:pt x="1263809" y="3200771"/>
                    </a:lnTo>
                    <a:cubicBezTo>
                      <a:pt x="1398468" y="3277793"/>
                      <a:pt x="1532677" y="3273562"/>
                      <a:pt x="1665806" y="3196765"/>
                    </a:cubicBezTo>
                    <a:lnTo>
                      <a:pt x="2792666" y="2546466"/>
                    </a:lnTo>
                    <a:cubicBezTo>
                      <a:pt x="2905258" y="2428390"/>
                      <a:pt x="2924758" y="2285059"/>
                      <a:pt x="2918904" y="2128674"/>
                    </a:cubicBezTo>
                    <a:lnTo>
                      <a:pt x="2918904" y="2128629"/>
                    </a:lnTo>
                    <a:close/>
                  </a:path>
                </a:pathLst>
              </a:custGeom>
              <a:solidFill>
                <a:schemeClr val="accent2">
                  <a:lumMod val="60000"/>
                  <a:lumOff val="40000"/>
                </a:schemeClr>
              </a:solidFill>
              <a:ln>
                <a:solidFill>
                  <a:schemeClr val="accent2">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微软雅黑" panose="020B0503020204020204" charset="-122"/>
                  <a:cs typeface="+mn-cs"/>
                </a:endParaRPr>
              </a:p>
            </p:txBody>
          </p:sp>
          <p:sp>
            <p:nvSpPr>
              <p:cNvPr id="88" name="图形 6"/>
              <p:cNvSpPr/>
              <p:nvPr/>
            </p:nvSpPr>
            <p:spPr>
              <a:xfrm>
                <a:off x="7576911" y="3837405"/>
                <a:ext cx="1165904" cy="1300334"/>
              </a:xfrm>
              <a:custGeom>
                <a:avLst/>
                <a:gdLst>
                  <a:gd name="connsiteX0" fmla="*/ 2918904 w 2919831"/>
                  <a:gd name="connsiteY0" fmla="*/ 2128629 h 3256491"/>
                  <a:gd name="connsiteX1" fmla="*/ 2916291 w 2919831"/>
                  <a:gd name="connsiteY1" fmla="*/ 1511147 h 3256491"/>
                  <a:gd name="connsiteX2" fmla="*/ 2917282 w 2919831"/>
                  <a:gd name="connsiteY2" fmla="*/ 1003639 h 3256491"/>
                  <a:gd name="connsiteX3" fmla="*/ 2732497 w 2919831"/>
                  <a:gd name="connsiteY3" fmla="*/ 678669 h 3256491"/>
                  <a:gd name="connsiteX4" fmla="*/ 1656528 w 2919831"/>
                  <a:gd name="connsiteY4" fmla="*/ 57226 h 3256491"/>
                  <a:gd name="connsiteX5" fmla="*/ 1263584 w 2919831"/>
                  <a:gd name="connsiteY5" fmla="*/ 56596 h 3256491"/>
                  <a:gd name="connsiteX6" fmla="*/ 196217 w 2919831"/>
                  <a:gd name="connsiteY6" fmla="*/ 672502 h 3256491"/>
                  <a:gd name="connsiteX7" fmla="*/ 578 w 2919831"/>
                  <a:gd name="connsiteY7" fmla="*/ 992610 h 3256491"/>
                  <a:gd name="connsiteX8" fmla="*/ 5667 w 2919831"/>
                  <a:gd name="connsiteY8" fmla="*/ 2266468 h 3256491"/>
                  <a:gd name="connsiteX9" fmla="*/ 210088 w 2919831"/>
                  <a:gd name="connsiteY9" fmla="*/ 2588961 h 3256491"/>
                  <a:gd name="connsiteX10" fmla="*/ 654959 w 2919831"/>
                  <a:gd name="connsiteY10" fmla="*/ 2851899 h 3256491"/>
                  <a:gd name="connsiteX11" fmla="*/ 1263809 w 2919831"/>
                  <a:gd name="connsiteY11" fmla="*/ 3200771 h 3256491"/>
                  <a:gd name="connsiteX12" fmla="*/ 1665806 w 2919831"/>
                  <a:gd name="connsiteY12" fmla="*/ 3196765 h 3256491"/>
                  <a:gd name="connsiteX13" fmla="*/ 2792666 w 2919831"/>
                  <a:gd name="connsiteY13" fmla="*/ 2546466 h 3256491"/>
                  <a:gd name="connsiteX14" fmla="*/ 2918904 w 2919831"/>
                  <a:gd name="connsiteY14" fmla="*/ 2128674 h 3256491"/>
                  <a:gd name="connsiteX15" fmla="*/ 607896 w 2919831"/>
                  <a:gd name="connsiteY15" fmla="*/ 1713088 h 3256491"/>
                  <a:gd name="connsiteX16" fmla="*/ 612760 w 2919831"/>
                  <a:gd name="connsiteY16" fmla="*/ 1716419 h 3256491"/>
                  <a:gd name="connsiteX17" fmla="*/ 607896 w 2919831"/>
                  <a:gd name="connsiteY17" fmla="*/ 1713088 h 3256491"/>
                  <a:gd name="connsiteX18" fmla="*/ 732107 w 2919831"/>
                  <a:gd name="connsiteY18" fmla="*/ 1493141 h 3256491"/>
                  <a:gd name="connsiteX19" fmla="*/ 724946 w 2919831"/>
                  <a:gd name="connsiteY19" fmla="*/ 1509166 h 3256491"/>
                  <a:gd name="connsiteX20" fmla="*/ 732107 w 2919831"/>
                  <a:gd name="connsiteY20" fmla="*/ 1493141 h 3256491"/>
                  <a:gd name="connsiteX21" fmla="*/ 1382345 w 2919831"/>
                  <a:gd name="connsiteY21" fmla="*/ 2673726 h 3256491"/>
                  <a:gd name="connsiteX22" fmla="*/ 1495838 w 2919831"/>
                  <a:gd name="connsiteY22" fmla="*/ 2707488 h 3256491"/>
                  <a:gd name="connsiteX23" fmla="*/ 1382345 w 2919831"/>
                  <a:gd name="connsiteY23" fmla="*/ 2673726 h 3256491"/>
                  <a:gd name="connsiteX24" fmla="*/ 1382345 w 2919831"/>
                  <a:gd name="connsiteY24" fmla="*/ 2673726 h 3256491"/>
                  <a:gd name="connsiteX25" fmla="*/ 1649232 w 2919831"/>
                  <a:gd name="connsiteY25" fmla="*/ 668946 h 3256491"/>
                  <a:gd name="connsiteX26" fmla="*/ 1649412 w 2919831"/>
                  <a:gd name="connsiteY26" fmla="*/ 525121 h 3256491"/>
                  <a:gd name="connsiteX27" fmla="*/ 1649052 w 2919831"/>
                  <a:gd name="connsiteY27" fmla="*/ 391559 h 3256491"/>
                  <a:gd name="connsiteX28" fmla="*/ 1649457 w 2919831"/>
                  <a:gd name="connsiteY28" fmla="*/ 525121 h 3256491"/>
                  <a:gd name="connsiteX29" fmla="*/ 1649277 w 2919831"/>
                  <a:gd name="connsiteY29" fmla="*/ 668946 h 3256491"/>
                  <a:gd name="connsiteX30" fmla="*/ 1122484 w 2919831"/>
                  <a:gd name="connsiteY30" fmla="*/ 1271168 h 3256491"/>
                  <a:gd name="connsiteX31" fmla="*/ 1126628 w 2919831"/>
                  <a:gd name="connsiteY31" fmla="*/ 1266756 h 3256491"/>
                  <a:gd name="connsiteX32" fmla="*/ 1122484 w 2919831"/>
                  <a:gd name="connsiteY32" fmla="*/ 1271168 h 3256491"/>
                  <a:gd name="connsiteX33" fmla="*/ 1129105 w 2919831"/>
                  <a:gd name="connsiteY33" fmla="*/ 1279406 h 3256491"/>
                  <a:gd name="connsiteX34" fmla="*/ 1128879 w 2919831"/>
                  <a:gd name="connsiteY34" fmla="*/ 1279586 h 3256491"/>
                  <a:gd name="connsiteX35" fmla="*/ 1129105 w 2919831"/>
                  <a:gd name="connsiteY35" fmla="*/ 1279406 h 3256491"/>
                  <a:gd name="connsiteX36" fmla="*/ 1126943 w 2919831"/>
                  <a:gd name="connsiteY36" fmla="*/ 1281431 h 3256491"/>
                  <a:gd name="connsiteX37" fmla="*/ 1126943 w 2919831"/>
                  <a:gd name="connsiteY37" fmla="*/ 1281431 h 3256491"/>
                  <a:gd name="connsiteX38" fmla="*/ 1126943 w 2919831"/>
                  <a:gd name="connsiteY38" fmla="*/ 1281431 h 3256491"/>
                  <a:gd name="connsiteX39" fmla="*/ 1126943 w 2919831"/>
                  <a:gd name="connsiteY39" fmla="*/ 1281431 h 3256491"/>
                  <a:gd name="connsiteX40" fmla="*/ 1363520 w 2919831"/>
                  <a:gd name="connsiteY40" fmla="*/ 1951717 h 3256491"/>
                  <a:gd name="connsiteX41" fmla="*/ 1362484 w 2919831"/>
                  <a:gd name="connsiteY41" fmla="*/ 1950952 h 3256491"/>
                  <a:gd name="connsiteX42" fmla="*/ 1363520 w 2919831"/>
                  <a:gd name="connsiteY42" fmla="*/ 1951717 h 3256491"/>
                  <a:gd name="connsiteX43" fmla="*/ 473687 w 2919831"/>
                  <a:gd name="connsiteY43" fmla="*/ 1478781 h 3256491"/>
                  <a:gd name="connsiteX44" fmla="*/ 470624 w 2919831"/>
                  <a:gd name="connsiteY44" fmla="*/ 1495572 h 3256491"/>
                  <a:gd name="connsiteX45" fmla="*/ 473687 w 2919831"/>
                  <a:gd name="connsiteY45" fmla="*/ 1478781 h 3256491"/>
                  <a:gd name="connsiteX46" fmla="*/ 470489 w 2919831"/>
                  <a:gd name="connsiteY46" fmla="*/ 1496697 h 3256491"/>
                  <a:gd name="connsiteX47" fmla="*/ 470084 w 2919831"/>
                  <a:gd name="connsiteY47" fmla="*/ 1506150 h 3256491"/>
                  <a:gd name="connsiteX48" fmla="*/ 470489 w 2919831"/>
                  <a:gd name="connsiteY48" fmla="*/ 1496697 h 3256491"/>
                  <a:gd name="connsiteX49" fmla="*/ 470129 w 2919831"/>
                  <a:gd name="connsiteY49" fmla="*/ 1506195 h 3256491"/>
                  <a:gd name="connsiteX50" fmla="*/ 552681 w 2919831"/>
                  <a:gd name="connsiteY50" fmla="*/ 1553282 h 3256491"/>
                  <a:gd name="connsiteX51" fmla="*/ 716569 w 2919831"/>
                  <a:gd name="connsiteY51" fmla="*/ 1522626 h 3256491"/>
                  <a:gd name="connsiteX52" fmla="*/ 552681 w 2919831"/>
                  <a:gd name="connsiteY52" fmla="*/ 1553327 h 3256491"/>
                  <a:gd name="connsiteX53" fmla="*/ 470129 w 2919831"/>
                  <a:gd name="connsiteY53" fmla="*/ 1506240 h 3256491"/>
                  <a:gd name="connsiteX54" fmla="*/ 1297451 w 2919831"/>
                  <a:gd name="connsiteY54" fmla="*/ 1966257 h 3256491"/>
                  <a:gd name="connsiteX55" fmla="*/ 1355053 w 2919831"/>
                  <a:gd name="connsiteY55" fmla="*/ 1946405 h 3256491"/>
                  <a:gd name="connsiteX56" fmla="*/ 1297496 w 2919831"/>
                  <a:gd name="connsiteY56" fmla="*/ 1966257 h 3256491"/>
                  <a:gd name="connsiteX57" fmla="*/ 1245254 w 2919831"/>
                  <a:gd name="connsiteY57" fmla="*/ 2003800 h 3256491"/>
                  <a:gd name="connsiteX58" fmla="*/ 1297451 w 2919831"/>
                  <a:gd name="connsiteY58" fmla="*/ 1966257 h 3256491"/>
                  <a:gd name="connsiteX59" fmla="*/ 1245659 w 2919831"/>
                  <a:gd name="connsiteY59" fmla="*/ 2005646 h 3256491"/>
                  <a:gd name="connsiteX60" fmla="*/ 1247416 w 2919831"/>
                  <a:gd name="connsiteY60" fmla="*/ 2009337 h 3256491"/>
                  <a:gd name="connsiteX61" fmla="*/ 1245659 w 2919831"/>
                  <a:gd name="connsiteY61" fmla="*/ 2005646 h 3256491"/>
                  <a:gd name="connsiteX0-1" fmla="*/ 2918904 w 2919832"/>
                  <a:gd name="connsiteY0-2" fmla="*/ 2128629 h 3256491"/>
                  <a:gd name="connsiteX1-3" fmla="*/ 2916291 w 2919832"/>
                  <a:gd name="connsiteY1-4" fmla="*/ 1511147 h 3256491"/>
                  <a:gd name="connsiteX2-5" fmla="*/ 2917282 w 2919832"/>
                  <a:gd name="connsiteY2-6" fmla="*/ 1003639 h 3256491"/>
                  <a:gd name="connsiteX3-7" fmla="*/ 2732497 w 2919832"/>
                  <a:gd name="connsiteY3-8" fmla="*/ 678669 h 3256491"/>
                  <a:gd name="connsiteX4-9" fmla="*/ 1656528 w 2919832"/>
                  <a:gd name="connsiteY4-10" fmla="*/ 57226 h 3256491"/>
                  <a:gd name="connsiteX5-11" fmla="*/ 1263584 w 2919832"/>
                  <a:gd name="connsiteY5-12" fmla="*/ 56596 h 3256491"/>
                  <a:gd name="connsiteX6-13" fmla="*/ 196217 w 2919832"/>
                  <a:gd name="connsiteY6-14" fmla="*/ 672502 h 3256491"/>
                  <a:gd name="connsiteX7-15" fmla="*/ 578 w 2919832"/>
                  <a:gd name="connsiteY7-16" fmla="*/ 992610 h 3256491"/>
                  <a:gd name="connsiteX8-17" fmla="*/ 5667 w 2919832"/>
                  <a:gd name="connsiteY8-18" fmla="*/ 2266468 h 3256491"/>
                  <a:gd name="connsiteX9-19" fmla="*/ 210088 w 2919832"/>
                  <a:gd name="connsiteY9-20" fmla="*/ 2588961 h 3256491"/>
                  <a:gd name="connsiteX10-21" fmla="*/ 654959 w 2919832"/>
                  <a:gd name="connsiteY10-22" fmla="*/ 2851899 h 3256491"/>
                  <a:gd name="connsiteX11-23" fmla="*/ 1263809 w 2919832"/>
                  <a:gd name="connsiteY11-24" fmla="*/ 3200771 h 3256491"/>
                  <a:gd name="connsiteX12-25" fmla="*/ 1665806 w 2919832"/>
                  <a:gd name="connsiteY12-26" fmla="*/ 3196765 h 3256491"/>
                  <a:gd name="connsiteX13-27" fmla="*/ 2792666 w 2919832"/>
                  <a:gd name="connsiteY13-28" fmla="*/ 2546466 h 3256491"/>
                  <a:gd name="connsiteX14-29" fmla="*/ 2918904 w 2919832"/>
                  <a:gd name="connsiteY14-30" fmla="*/ 2128674 h 3256491"/>
                  <a:gd name="connsiteX15-31" fmla="*/ 2918904 w 2919832"/>
                  <a:gd name="connsiteY15-32" fmla="*/ 2128629 h 3256491"/>
                  <a:gd name="connsiteX16-33" fmla="*/ 607896 w 2919832"/>
                  <a:gd name="connsiteY16-34" fmla="*/ 1713088 h 3256491"/>
                  <a:gd name="connsiteX17-35" fmla="*/ 612760 w 2919832"/>
                  <a:gd name="connsiteY17-36" fmla="*/ 1716419 h 3256491"/>
                  <a:gd name="connsiteX18-37" fmla="*/ 607896 w 2919832"/>
                  <a:gd name="connsiteY18-38" fmla="*/ 1713088 h 3256491"/>
                  <a:gd name="connsiteX19-39" fmla="*/ 732107 w 2919832"/>
                  <a:gd name="connsiteY19-40" fmla="*/ 1493141 h 3256491"/>
                  <a:gd name="connsiteX20-41" fmla="*/ 724946 w 2919832"/>
                  <a:gd name="connsiteY20-42" fmla="*/ 1509166 h 3256491"/>
                  <a:gd name="connsiteX21-43" fmla="*/ 732107 w 2919832"/>
                  <a:gd name="connsiteY21-44" fmla="*/ 1493141 h 3256491"/>
                  <a:gd name="connsiteX22-45" fmla="*/ 1382345 w 2919832"/>
                  <a:gd name="connsiteY22-46" fmla="*/ 2673726 h 3256491"/>
                  <a:gd name="connsiteX23-47" fmla="*/ 1495838 w 2919832"/>
                  <a:gd name="connsiteY23-48" fmla="*/ 2707488 h 3256491"/>
                  <a:gd name="connsiteX24-49" fmla="*/ 1382345 w 2919832"/>
                  <a:gd name="connsiteY24-50" fmla="*/ 2673726 h 3256491"/>
                  <a:gd name="connsiteX25-51" fmla="*/ 1382345 w 2919832"/>
                  <a:gd name="connsiteY25-52" fmla="*/ 2673726 h 3256491"/>
                  <a:gd name="connsiteX26-53" fmla="*/ 1649232 w 2919832"/>
                  <a:gd name="connsiteY26-54" fmla="*/ 668946 h 3256491"/>
                  <a:gd name="connsiteX27-55" fmla="*/ 1649412 w 2919832"/>
                  <a:gd name="connsiteY27-56" fmla="*/ 525121 h 3256491"/>
                  <a:gd name="connsiteX28-57" fmla="*/ 1649052 w 2919832"/>
                  <a:gd name="connsiteY28-58" fmla="*/ 391559 h 3256491"/>
                  <a:gd name="connsiteX29-59" fmla="*/ 1649457 w 2919832"/>
                  <a:gd name="connsiteY29-60" fmla="*/ 525121 h 3256491"/>
                  <a:gd name="connsiteX30-61" fmla="*/ 1649277 w 2919832"/>
                  <a:gd name="connsiteY30-62" fmla="*/ 668946 h 3256491"/>
                  <a:gd name="connsiteX31-63" fmla="*/ 1649232 w 2919832"/>
                  <a:gd name="connsiteY31-64" fmla="*/ 668946 h 3256491"/>
                  <a:gd name="connsiteX32-65" fmla="*/ 1122484 w 2919832"/>
                  <a:gd name="connsiteY32-66" fmla="*/ 1271168 h 3256491"/>
                  <a:gd name="connsiteX33-67" fmla="*/ 1126628 w 2919832"/>
                  <a:gd name="connsiteY33-68" fmla="*/ 1266756 h 3256491"/>
                  <a:gd name="connsiteX34-69" fmla="*/ 1122484 w 2919832"/>
                  <a:gd name="connsiteY34-70" fmla="*/ 1271168 h 3256491"/>
                  <a:gd name="connsiteX35-71" fmla="*/ 1129105 w 2919832"/>
                  <a:gd name="connsiteY35-72" fmla="*/ 1279406 h 3256491"/>
                  <a:gd name="connsiteX36-73" fmla="*/ 1128879 w 2919832"/>
                  <a:gd name="connsiteY36-74" fmla="*/ 1279586 h 3256491"/>
                  <a:gd name="connsiteX37-75" fmla="*/ 1129105 w 2919832"/>
                  <a:gd name="connsiteY37-76" fmla="*/ 1279406 h 3256491"/>
                  <a:gd name="connsiteX38-77" fmla="*/ 1126943 w 2919832"/>
                  <a:gd name="connsiteY38-78" fmla="*/ 1281431 h 3256491"/>
                  <a:gd name="connsiteX39-79" fmla="*/ 1126943 w 2919832"/>
                  <a:gd name="connsiteY39-80" fmla="*/ 1281431 h 3256491"/>
                  <a:gd name="connsiteX40-81" fmla="*/ 1126943 w 2919832"/>
                  <a:gd name="connsiteY40-82" fmla="*/ 1281431 h 3256491"/>
                  <a:gd name="connsiteX41-83" fmla="*/ 1126943 w 2919832"/>
                  <a:gd name="connsiteY41-84" fmla="*/ 1281431 h 3256491"/>
                  <a:gd name="connsiteX42-85" fmla="*/ 1363520 w 2919832"/>
                  <a:gd name="connsiteY42-86" fmla="*/ 1951717 h 3256491"/>
                  <a:gd name="connsiteX43-87" fmla="*/ 1362484 w 2919832"/>
                  <a:gd name="connsiteY43-88" fmla="*/ 1950952 h 3256491"/>
                  <a:gd name="connsiteX44-89" fmla="*/ 1363520 w 2919832"/>
                  <a:gd name="connsiteY44-90" fmla="*/ 1951717 h 3256491"/>
                  <a:gd name="connsiteX45-91" fmla="*/ 473687 w 2919832"/>
                  <a:gd name="connsiteY45-92" fmla="*/ 1478781 h 3256491"/>
                  <a:gd name="connsiteX46-93" fmla="*/ 470624 w 2919832"/>
                  <a:gd name="connsiteY46-94" fmla="*/ 1495572 h 3256491"/>
                  <a:gd name="connsiteX47-95" fmla="*/ 473687 w 2919832"/>
                  <a:gd name="connsiteY47-96" fmla="*/ 1478781 h 3256491"/>
                  <a:gd name="connsiteX48-97" fmla="*/ 470489 w 2919832"/>
                  <a:gd name="connsiteY48-98" fmla="*/ 1496697 h 3256491"/>
                  <a:gd name="connsiteX49-99" fmla="*/ 470084 w 2919832"/>
                  <a:gd name="connsiteY49-100" fmla="*/ 1506150 h 3256491"/>
                  <a:gd name="connsiteX50-101" fmla="*/ 470489 w 2919832"/>
                  <a:gd name="connsiteY50-102" fmla="*/ 1496697 h 3256491"/>
                  <a:gd name="connsiteX51-103" fmla="*/ 470129 w 2919832"/>
                  <a:gd name="connsiteY51-104" fmla="*/ 1506195 h 3256491"/>
                  <a:gd name="connsiteX52-105" fmla="*/ 552681 w 2919832"/>
                  <a:gd name="connsiteY52-106" fmla="*/ 1553282 h 3256491"/>
                  <a:gd name="connsiteX53-107" fmla="*/ 716569 w 2919832"/>
                  <a:gd name="connsiteY53-108" fmla="*/ 1522626 h 3256491"/>
                  <a:gd name="connsiteX54-109" fmla="*/ 552681 w 2919832"/>
                  <a:gd name="connsiteY54-110" fmla="*/ 1553327 h 3256491"/>
                  <a:gd name="connsiteX55-111" fmla="*/ 470129 w 2919832"/>
                  <a:gd name="connsiteY55-112" fmla="*/ 1506240 h 3256491"/>
                  <a:gd name="connsiteX56-113" fmla="*/ 470129 w 2919832"/>
                  <a:gd name="connsiteY56-114" fmla="*/ 1506195 h 3256491"/>
                  <a:gd name="connsiteX57-115" fmla="*/ 1297451 w 2919832"/>
                  <a:gd name="connsiteY57-116" fmla="*/ 1966257 h 3256491"/>
                  <a:gd name="connsiteX58-117" fmla="*/ 1355053 w 2919832"/>
                  <a:gd name="connsiteY58-118" fmla="*/ 1946405 h 3256491"/>
                  <a:gd name="connsiteX59-119" fmla="*/ 1297496 w 2919832"/>
                  <a:gd name="connsiteY59-120" fmla="*/ 1966257 h 3256491"/>
                  <a:gd name="connsiteX60-121" fmla="*/ 1245254 w 2919832"/>
                  <a:gd name="connsiteY60-122" fmla="*/ 2003800 h 3256491"/>
                  <a:gd name="connsiteX61-123" fmla="*/ 1297451 w 2919832"/>
                  <a:gd name="connsiteY61-124" fmla="*/ 1966257 h 3256491"/>
                  <a:gd name="connsiteX0-125" fmla="*/ 2918904 w 2919832"/>
                  <a:gd name="connsiteY0-126" fmla="*/ 2128629 h 3256491"/>
                  <a:gd name="connsiteX1-127" fmla="*/ 2916291 w 2919832"/>
                  <a:gd name="connsiteY1-128" fmla="*/ 1511147 h 3256491"/>
                  <a:gd name="connsiteX2-129" fmla="*/ 2917282 w 2919832"/>
                  <a:gd name="connsiteY2-130" fmla="*/ 1003639 h 3256491"/>
                  <a:gd name="connsiteX3-131" fmla="*/ 2732497 w 2919832"/>
                  <a:gd name="connsiteY3-132" fmla="*/ 678669 h 3256491"/>
                  <a:gd name="connsiteX4-133" fmla="*/ 1656528 w 2919832"/>
                  <a:gd name="connsiteY4-134" fmla="*/ 57226 h 3256491"/>
                  <a:gd name="connsiteX5-135" fmla="*/ 1263584 w 2919832"/>
                  <a:gd name="connsiteY5-136" fmla="*/ 56596 h 3256491"/>
                  <a:gd name="connsiteX6-137" fmla="*/ 196217 w 2919832"/>
                  <a:gd name="connsiteY6-138" fmla="*/ 672502 h 3256491"/>
                  <a:gd name="connsiteX7-139" fmla="*/ 578 w 2919832"/>
                  <a:gd name="connsiteY7-140" fmla="*/ 992610 h 3256491"/>
                  <a:gd name="connsiteX8-141" fmla="*/ 5667 w 2919832"/>
                  <a:gd name="connsiteY8-142" fmla="*/ 2266468 h 3256491"/>
                  <a:gd name="connsiteX9-143" fmla="*/ 210088 w 2919832"/>
                  <a:gd name="connsiteY9-144" fmla="*/ 2588961 h 3256491"/>
                  <a:gd name="connsiteX10-145" fmla="*/ 654959 w 2919832"/>
                  <a:gd name="connsiteY10-146" fmla="*/ 2851899 h 3256491"/>
                  <a:gd name="connsiteX11-147" fmla="*/ 1263809 w 2919832"/>
                  <a:gd name="connsiteY11-148" fmla="*/ 3200771 h 3256491"/>
                  <a:gd name="connsiteX12-149" fmla="*/ 1665806 w 2919832"/>
                  <a:gd name="connsiteY12-150" fmla="*/ 3196765 h 3256491"/>
                  <a:gd name="connsiteX13-151" fmla="*/ 2792666 w 2919832"/>
                  <a:gd name="connsiteY13-152" fmla="*/ 2546466 h 3256491"/>
                  <a:gd name="connsiteX14-153" fmla="*/ 2918904 w 2919832"/>
                  <a:gd name="connsiteY14-154" fmla="*/ 2128674 h 3256491"/>
                  <a:gd name="connsiteX15-155" fmla="*/ 2918904 w 2919832"/>
                  <a:gd name="connsiteY15-156" fmla="*/ 2128629 h 3256491"/>
                  <a:gd name="connsiteX16-157" fmla="*/ 607896 w 2919832"/>
                  <a:gd name="connsiteY16-158" fmla="*/ 1713088 h 3256491"/>
                  <a:gd name="connsiteX17-159" fmla="*/ 612760 w 2919832"/>
                  <a:gd name="connsiteY17-160" fmla="*/ 1716419 h 3256491"/>
                  <a:gd name="connsiteX18-161" fmla="*/ 607896 w 2919832"/>
                  <a:gd name="connsiteY18-162" fmla="*/ 1713088 h 3256491"/>
                  <a:gd name="connsiteX19-163" fmla="*/ 732107 w 2919832"/>
                  <a:gd name="connsiteY19-164" fmla="*/ 1493141 h 3256491"/>
                  <a:gd name="connsiteX20-165" fmla="*/ 724946 w 2919832"/>
                  <a:gd name="connsiteY20-166" fmla="*/ 1509166 h 3256491"/>
                  <a:gd name="connsiteX21-167" fmla="*/ 732107 w 2919832"/>
                  <a:gd name="connsiteY21-168" fmla="*/ 1493141 h 3256491"/>
                  <a:gd name="connsiteX22-169" fmla="*/ 1382345 w 2919832"/>
                  <a:gd name="connsiteY22-170" fmla="*/ 2673726 h 3256491"/>
                  <a:gd name="connsiteX23-171" fmla="*/ 1495838 w 2919832"/>
                  <a:gd name="connsiteY23-172" fmla="*/ 2707488 h 3256491"/>
                  <a:gd name="connsiteX24-173" fmla="*/ 1382345 w 2919832"/>
                  <a:gd name="connsiteY24-174" fmla="*/ 2673726 h 3256491"/>
                  <a:gd name="connsiteX25-175" fmla="*/ 1382345 w 2919832"/>
                  <a:gd name="connsiteY25-176" fmla="*/ 2673726 h 3256491"/>
                  <a:gd name="connsiteX26-177" fmla="*/ 1649232 w 2919832"/>
                  <a:gd name="connsiteY26-178" fmla="*/ 668946 h 3256491"/>
                  <a:gd name="connsiteX27-179" fmla="*/ 1649412 w 2919832"/>
                  <a:gd name="connsiteY27-180" fmla="*/ 525121 h 3256491"/>
                  <a:gd name="connsiteX28-181" fmla="*/ 1649052 w 2919832"/>
                  <a:gd name="connsiteY28-182" fmla="*/ 391559 h 3256491"/>
                  <a:gd name="connsiteX29-183" fmla="*/ 1649457 w 2919832"/>
                  <a:gd name="connsiteY29-184" fmla="*/ 525121 h 3256491"/>
                  <a:gd name="connsiteX30-185" fmla="*/ 1649277 w 2919832"/>
                  <a:gd name="connsiteY30-186" fmla="*/ 668946 h 3256491"/>
                  <a:gd name="connsiteX31-187" fmla="*/ 1649232 w 2919832"/>
                  <a:gd name="connsiteY31-188" fmla="*/ 668946 h 3256491"/>
                  <a:gd name="connsiteX32-189" fmla="*/ 1122484 w 2919832"/>
                  <a:gd name="connsiteY32-190" fmla="*/ 1271168 h 3256491"/>
                  <a:gd name="connsiteX33-191" fmla="*/ 1126628 w 2919832"/>
                  <a:gd name="connsiteY33-192" fmla="*/ 1266756 h 3256491"/>
                  <a:gd name="connsiteX34-193" fmla="*/ 1122484 w 2919832"/>
                  <a:gd name="connsiteY34-194" fmla="*/ 1271168 h 3256491"/>
                  <a:gd name="connsiteX35-195" fmla="*/ 1129105 w 2919832"/>
                  <a:gd name="connsiteY35-196" fmla="*/ 1279406 h 3256491"/>
                  <a:gd name="connsiteX36-197" fmla="*/ 1128879 w 2919832"/>
                  <a:gd name="connsiteY36-198" fmla="*/ 1279586 h 3256491"/>
                  <a:gd name="connsiteX37-199" fmla="*/ 1129105 w 2919832"/>
                  <a:gd name="connsiteY37-200" fmla="*/ 1279406 h 3256491"/>
                  <a:gd name="connsiteX38-201" fmla="*/ 1126943 w 2919832"/>
                  <a:gd name="connsiteY38-202" fmla="*/ 1281431 h 3256491"/>
                  <a:gd name="connsiteX39-203" fmla="*/ 1126943 w 2919832"/>
                  <a:gd name="connsiteY39-204" fmla="*/ 1281431 h 3256491"/>
                  <a:gd name="connsiteX40-205" fmla="*/ 1126943 w 2919832"/>
                  <a:gd name="connsiteY40-206" fmla="*/ 1281431 h 3256491"/>
                  <a:gd name="connsiteX41-207" fmla="*/ 1126943 w 2919832"/>
                  <a:gd name="connsiteY41-208" fmla="*/ 1281431 h 3256491"/>
                  <a:gd name="connsiteX42-209" fmla="*/ 1363520 w 2919832"/>
                  <a:gd name="connsiteY42-210" fmla="*/ 1951717 h 3256491"/>
                  <a:gd name="connsiteX43-211" fmla="*/ 1362484 w 2919832"/>
                  <a:gd name="connsiteY43-212" fmla="*/ 1950952 h 3256491"/>
                  <a:gd name="connsiteX44-213" fmla="*/ 1363520 w 2919832"/>
                  <a:gd name="connsiteY44-214" fmla="*/ 1951717 h 3256491"/>
                  <a:gd name="connsiteX45-215" fmla="*/ 473687 w 2919832"/>
                  <a:gd name="connsiteY45-216" fmla="*/ 1478781 h 3256491"/>
                  <a:gd name="connsiteX46-217" fmla="*/ 470624 w 2919832"/>
                  <a:gd name="connsiteY46-218" fmla="*/ 1495572 h 3256491"/>
                  <a:gd name="connsiteX47-219" fmla="*/ 473687 w 2919832"/>
                  <a:gd name="connsiteY47-220" fmla="*/ 1478781 h 3256491"/>
                  <a:gd name="connsiteX48-221" fmla="*/ 470489 w 2919832"/>
                  <a:gd name="connsiteY48-222" fmla="*/ 1496697 h 3256491"/>
                  <a:gd name="connsiteX49-223" fmla="*/ 470084 w 2919832"/>
                  <a:gd name="connsiteY49-224" fmla="*/ 1506150 h 3256491"/>
                  <a:gd name="connsiteX50-225" fmla="*/ 470489 w 2919832"/>
                  <a:gd name="connsiteY50-226" fmla="*/ 1496697 h 3256491"/>
                  <a:gd name="connsiteX51-227" fmla="*/ 470129 w 2919832"/>
                  <a:gd name="connsiteY51-228" fmla="*/ 1506195 h 3256491"/>
                  <a:gd name="connsiteX52-229" fmla="*/ 552681 w 2919832"/>
                  <a:gd name="connsiteY52-230" fmla="*/ 1553282 h 3256491"/>
                  <a:gd name="connsiteX53-231" fmla="*/ 716569 w 2919832"/>
                  <a:gd name="connsiteY53-232" fmla="*/ 1522626 h 3256491"/>
                  <a:gd name="connsiteX54-233" fmla="*/ 552681 w 2919832"/>
                  <a:gd name="connsiteY54-234" fmla="*/ 1553327 h 3256491"/>
                  <a:gd name="connsiteX55-235" fmla="*/ 470129 w 2919832"/>
                  <a:gd name="connsiteY55-236" fmla="*/ 1506240 h 3256491"/>
                  <a:gd name="connsiteX56-237" fmla="*/ 470129 w 2919832"/>
                  <a:gd name="connsiteY56-238" fmla="*/ 1506195 h 3256491"/>
                  <a:gd name="connsiteX57-239" fmla="*/ 1245254 w 2919832"/>
                  <a:gd name="connsiteY57-240" fmla="*/ 2003800 h 3256491"/>
                  <a:gd name="connsiteX58-241" fmla="*/ 1355053 w 2919832"/>
                  <a:gd name="connsiteY58-242" fmla="*/ 1946405 h 3256491"/>
                  <a:gd name="connsiteX59-243" fmla="*/ 1297496 w 2919832"/>
                  <a:gd name="connsiteY59-244" fmla="*/ 1966257 h 3256491"/>
                  <a:gd name="connsiteX60-245" fmla="*/ 1245254 w 2919832"/>
                  <a:gd name="connsiteY60-246" fmla="*/ 2003800 h 3256491"/>
                  <a:gd name="connsiteX0-247" fmla="*/ 2918904 w 2919832"/>
                  <a:gd name="connsiteY0-248" fmla="*/ 2128629 h 3256491"/>
                  <a:gd name="connsiteX1-249" fmla="*/ 2916291 w 2919832"/>
                  <a:gd name="connsiteY1-250" fmla="*/ 1511147 h 3256491"/>
                  <a:gd name="connsiteX2-251" fmla="*/ 2917282 w 2919832"/>
                  <a:gd name="connsiteY2-252" fmla="*/ 1003639 h 3256491"/>
                  <a:gd name="connsiteX3-253" fmla="*/ 2732497 w 2919832"/>
                  <a:gd name="connsiteY3-254" fmla="*/ 678669 h 3256491"/>
                  <a:gd name="connsiteX4-255" fmla="*/ 1656528 w 2919832"/>
                  <a:gd name="connsiteY4-256" fmla="*/ 57226 h 3256491"/>
                  <a:gd name="connsiteX5-257" fmla="*/ 1263584 w 2919832"/>
                  <a:gd name="connsiteY5-258" fmla="*/ 56596 h 3256491"/>
                  <a:gd name="connsiteX6-259" fmla="*/ 196217 w 2919832"/>
                  <a:gd name="connsiteY6-260" fmla="*/ 672502 h 3256491"/>
                  <a:gd name="connsiteX7-261" fmla="*/ 578 w 2919832"/>
                  <a:gd name="connsiteY7-262" fmla="*/ 992610 h 3256491"/>
                  <a:gd name="connsiteX8-263" fmla="*/ 5667 w 2919832"/>
                  <a:gd name="connsiteY8-264" fmla="*/ 2266468 h 3256491"/>
                  <a:gd name="connsiteX9-265" fmla="*/ 210088 w 2919832"/>
                  <a:gd name="connsiteY9-266" fmla="*/ 2588961 h 3256491"/>
                  <a:gd name="connsiteX10-267" fmla="*/ 654959 w 2919832"/>
                  <a:gd name="connsiteY10-268" fmla="*/ 2851899 h 3256491"/>
                  <a:gd name="connsiteX11-269" fmla="*/ 1263809 w 2919832"/>
                  <a:gd name="connsiteY11-270" fmla="*/ 3200771 h 3256491"/>
                  <a:gd name="connsiteX12-271" fmla="*/ 1665806 w 2919832"/>
                  <a:gd name="connsiteY12-272" fmla="*/ 3196765 h 3256491"/>
                  <a:gd name="connsiteX13-273" fmla="*/ 2792666 w 2919832"/>
                  <a:gd name="connsiteY13-274" fmla="*/ 2546466 h 3256491"/>
                  <a:gd name="connsiteX14-275" fmla="*/ 2918904 w 2919832"/>
                  <a:gd name="connsiteY14-276" fmla="*/ 2128674 h 3256491"/>
                  <a:gd name="connsiteX15-277" fmla="*/ 2918904 w 2919832"/>
                  <a:gd name="connsiteY15-278" fmla="*/ 2128629 h 3256491"/>
                  <a:gd name="connsiteX16-279" fmla="*/ 607896 w 2919832"/>
                  <a:gd name="connsiteY16-280" fmla="*/ 1713088 h 3256491"/>
                  <a:gd name="connsiteX17-281" fmla="*/ 612760 w 2919832"/>
                  <a:gd name="connsiteY17-282" fmla="*/ 1716419 h 3256491"/>
                  <a:gd name="connsiteX18-283" fmla="*/ 607896 w 2919832"/>
                  <a:gd name="connsiteY18-284" fmla="*/ 1713088 h 3256491"/>
                  <a:gd name="connsiteX19-285" fmla="*/ 732107 w 2919832"/>
                  <a:gd name="connsiteY19-286" fmla="*/ 1493141 h 3256491"/>
                  <a:gd name="connsiteX20-287" fmla="*/ 724946 w 2919832"/>
                  <a:gd name="connsiteY20-288" fmla="*/ 1509166 h 3256491"/>
                  <a:gd name="connsiteX21-289" fmla="*/ 732107 w 2919832"/>
                  <a:gd name="connsiteY21-290" fmla="*/ 1493141 h 3256491"/>
                  <a:gd name="connsiteX22-291" fmla="*/ 1382345 w 2919832"/>
                  <a:gd name="connsiteY22-292" fmla="*/ 2673726 h 3256491"/>
                  <a:gd name="connsiteX23-293" fmla="*/ 1495838 w 2919832"/>
                  <a:gd name="connsiteY23-294" fmla="*/ 2707488 h 3256491"/>
                  <a:gd name="connsiteX24-295" fmla="*/ 1382345 w 2919832"/>
                  <a:gd name="connsiteY24-296" fmla="*/ 2673726 h 3256491"/>
                  <a:gd name="connsiteX25-297" fmla="*/ 1382345 w 2919832"/>
                  <a:gd name="connsiteY25-298" fmla="*/ 2673726 h 3256491"/>
                  <a:gd name="connsiteX26-299" fmla="*/ 1649232 w 2919832"/>
                  <a:gd name="connsiteY26-300" fmla="*/ 668946 h 3256491"/>
                  <a:gd name="connsiteX27-301" fmla="*/ 1649412 w 2919832"/>
                  <a:gd name="connsiteY27-302" fmla="*/ 525121 h 3256491"/>
                  <a:gd name="connsiteX28-303" fmla="*/ 1649052 w 2919832"/>
                  <a:gd name="connsiteY28-304" fmla="*/ 391559 h 3256491"/>
                  <a:gd name="connsiteX29-305" fmla="*/ 1649457 w 2919832"/>
                  <a:gd name="connsiteY29-306" fmla="*/ 525121 h 3256491"/>
                  <a:gd name="connsiteX30-307" fmla="*/ 1649277 w 2919832"/>
                  <a:gd name="connsiteY30-308" fmla="*/ 668946 h 3256491"/>
                  <a:gd name="connsiteX31-309" fmla="*/ 1649232 w 2919832"/>
                  <a:gd name="connsiteY31-310" fmla="*/ 668946 h 3256491"/>
                  <a:gd name="connsiteX32-311" fmla="*/ 1122484 w 2919832"/>
                  <a:gd name="connsiteY32-312" fmla="*/ 1271168 h 3256491"/>
                  <a:gd name="connsiteX33-313" fmla="*/ 1126628 w 2919832"/>
                  <a:gd name="connsiteY33-314" fmla="*/ 1266756 h 3256491"/>
                  <a:gd name="connsiteX34-315" fmla="*/ 1122484 w 2919832"/>
                  <a:gd name="connsiteY34-316" fmla="*/ 1271168 h 3256491"/>
                  <a:gd name="connsiteX35-317" fmla="*/ 1129105 w 2919832"/>
                  <a:gd name="connsiteY35-318" fmla="*/ 1279406 h 3256491"/>
                  <a:gd name="connsiteX36-319" fmla="*/ 1128879 w 2919832"/>
                  <a:gd name="connsiteY36-320" fmla="*/ 1279586 h 3256491"/>
                  <a:gd name="connsiteX37-321" fmla="*/ 1129105 w 2919832"/>
                  <a:gd name="connsiteY37-322" fmla="*/ 1279406 h 3256491"/>
                  <a:gd name="connsiteX38-323" fmla="*/ 1126943 w 2919832"/>
                  <a:gd name="connsiteY38-324" fmla="*/ 1281431 h 3256491"/>
                  <a:gd name="connsiteX39-325" fmla="*/ 1126943 w 2919832"/>
                  <a:gd name="connsiteY39-326" fmla="*/ 1281431 h 3256491"/>
                  <a:gd name="connsiteX40-327" fmla="*/ 1126943 w 2919832"/>
                  <a:gd name="connsiteY40-328" fmla="*/ 1281431 h 3256491"/>
                  <a:gd name="connsiteX41-329" fmla="*/ 1126943 w 2919832"/>
                  <a:gd name="connsiteY41-330" fmla="*/ 1281431 h 3256491"/>
                  <a:gd name="connsiteX42-331" fmla="*/ 1363520 w 2919832"/>
                  <a:gd name="connsiteY42-332" fmla="*/ 1951717 h 3256491"/>
                  <a:gd name="connsiteX43-333" fmla="*/ 1362484 w 2919832"/>
                  <a:gd name="connsiteY43-334" fmla="*/ 1950952 h 3256491"/>
                  <a:gd name="connsiteX44-335" fmla="*/ 1363520 w 2919832"/>
                  <a:gd name="connsiteY44-336" fmla="*/ 1951717 h 3256491"/>
                  <a:gd name="connsiteX45-337" fmla="*/ 473687 w 2919832"/>
                  <a:gd name="connsiteY45-338" fmla="*/ 1478781 h 3256491"/>
                  <a:gd name="connsiteX46-339" fmla="*/ 470624 w 2919832"/>
                  <a:gd name="connsiteY46-340" fmla="*/ 1495572 h 3256491"/>
                  <a:gd name="connsiteX47-341" fmla="*/ 473687 w 2919832"/>
                  <a:gd name="connsiteY47-342" fmla="*/ 1478781 h 3256491"/>
                  <a:gd name="connsiteX48-343" fmla="*/ 470489 w 2919832"/>
                  <a:gd name="connsiteY48-344" fmla="*/ 1496697 h 3256491"/>
                  <a:gd name="connsiteX49-345" fmla="*/ 470084 w 2919832"/>
                  <a:gd name="connsiteY49-346" fmla="*/ 1506150 h 3256491"/>
                  <a:gd name="connsiteX50-347" fmla="*/ 470489 w 2919832"/>
                  <a:gd name="connsiteY50-348" fmla="*/ 1496697 h 3256491"/>
                  <a:gd name="connsiteX51-349" fmla="*/ 470129 w 2919832"/>
                  <a:gd name="connsiteY51-350" fmla="*/ 1506195 h 3256491"/>
                  <a:gd name="connsiteX52-351" fmla="*/ 552681 w 2919832"/>
                  <a:gd name="connsiteY52-352" fmla="*/ 1553282 h 3256491"/>
                  <a:gd name="connsiteX53-353" fmla="*/ 716569 w 2919832"/>
                  <a:gd name="connsiteY53-354" fmla="*/ 1522626 h 3256491"/>
                  <a:gd name="connsiteX54-355" fmla="*/ 552681 w 2919832"/>
                  <a:gd name="connsiteY54-356" fmla="*/ 1553327 h 3256491"/>
                  <a:gd name="connsiteX55-357" fmla="*/ 470129 w 2919832"/>
                  <a:gd name="connsiteY55-358" fmla="*/ 1506240 h 3256491"/>
                  <a:gd name="connsiteX56-359" fmla="*/ 470129 w 2919832"/>
                  <a:gd name="connsiteY56-360" fmla="*/ 1506195 h 3256491"/>
                  <a:gd name="connsiteX57-361" fmla="*/ 1245254 w 2919832"/>
                  <a:gd name="connsiteY57-362" fmla="*/ 2003800 h 3256491"/>
                  <a:gd name="connsiteX58-363" fmla="*/ 1355053 w 2919832"/>
                  <a:gd name="connsiteY58-364" fmla="*/ 1946405 h 3256491"/>
                  <a:gd name="connsiteX59-365" fmla="*/ 1245254 w 2919832"/>
                  <a:gd name="connsiteY59-366" fmla="*/ 2003800 h 3256491"/>
                  <a:gd name="connsiteX0-367" fmla="*/ 2918904 w 2919832"/>
                  <a:gd name="connsiteY0-368" fmla="*/ 2128629 h 3256491"/>
                  <a:gd name="connsiteX1-369" fmla="*/ 2916291 w 2919832"/>
                  <a:gd name="connsiteY1-370" fmla="*/ 1511147 h 3256491"/>
                  <a:gd name="connsiteX2-371" fmla="*/ 2917282 w 2919832"/>
                  <a:gd name="connsiteY2-372" fmla="*/ 1003639 h 3256491"/>
                  <a:gd name="connsiteX3-373" fmla="*/ 2732497 w 2919832"/>
                  <a:gd name="connsiteY3-374" fmla="*/ 678669 h 3256491"/>
                  <a:gd name="connsiteX4-375" fmla="*/ 1656528 w 2919832"/>
                  <a:gd name="connsiteY4-376" fmla="*/ 57226 h 3256491"/>
                  <a:gd name="connsiteX5-377" fmla="*/ 1263584 w 2919832"/>
                  <a:gd name="connsiteY5-378" fmla="*/ 56596 h 3256491"/>
                  <a:gd name="connsiteX6-379" fmla="*/ 196217 w 2919832"/>
                  <a:gd name="connsiteY6-380" fmla="*/ 672502 h 3256491"/>
                  <a:gd name="connsiteX7-381" fmla="*/ 578 w 2919832"/>
                  <a:gd name="connsiteY7-382" fmla="*/ 992610 h 3256491"/>
                  <a:gd name="connsiteX8-383" fmla="*/ 5667 w 2919832"/>
                  <a:gd name="connsiteY8-384" fmla="*/ 2266468 h 3256491"/>
                  <a:gd name="connsiteX9-385" fmla="*/ 210088 w 2919832"/>
                  <a:gd name="connsiteY9-386" fmla="*/ 2588961 h 3256491"/>
                  <a:gd name="connsiteX10-387" fmla="*/ 654959 w 2919832"/>
                  <a:gd name="connsiteY10-388" fmla="*/ 2851899 h 3256491"/>
                  <a:gd name="connsiteX11-389" fmla="*/ 1263809 w 2919832"/>
                  <a:gd name="connsiteY11-390" fmla="*/ 3200771 h 3256491"/>
                  <a:gd name="connsiteX12-391" fmla="*/ 1665806 w 2919832"/>
                  <a:gd name="connsiteY12-392" fmla="*/ 3196765 h 3256491"/>
                  <a:gd name="connsiteX13-393" fmla="*/ 2792666 w 2919832"/>
                  <a:gd name="connsiteY13-394" fmla="*/ 2546466 h 3256491"/>
                  <a:gd name="connsiteX14-395" fmla="*/ 2918904 w 2919832"/>
                  <a:gd name="connsiteY14-396" fmla="*/ 2128674 h 3256491"/>
                  <a:gd name="connsiteX15-397" fmla="*/ 2918904 w 2919832"/>
                  <a:gd name="connsiteY15-398" fmla="*/ 2128629 h 3256491"/>
                  <a:gd name="connsiteX16-399" fmla="*/ 607896 w 2919832"/>
                  <a:gd name="connsiteY16-400" fmla="*/ 1713088 h 3256491"/>
                  <a:gd name="connsiteX17-401" fmla="*/ 612760 w 2919832"/>
                  <a:gd name="connsiteY17-402" fmla="*/ 1716419 h 3256491"/>
                  <a:gd name="connsiteX18-403" fmla="*/ 607896 w 2919832"/>
                  <a:gd name="connsiteY18-404" fmla="*/ 1713088 h 3256491"/>
                  <a:gd name="connsiteX19-405" fmla="*/ 732107 w 2919832"/>
                  <a:gd name="connsiteY19-406" fmla="*/ 1493141 h 3256491"/>
                  <a:gd name="connsiteX20-407" fmla="*/ 724946 w 2919832"/>
                  <a:gd name="connsiteY20-408" fmla="*/ 1509166 h 3256491"/>
                  <a:gd name="connsiteX21-409" fmla="*/ 732107 w 2919832"/>
                  <a:gd name="connsiteY21-410" fmla="*/ 1493141 h 3256491"/>
                  <a:gd name="connsiteX22-411" fmla="*/ 1382345 w 2919832"/>
                  <a:gd name="connsiteY22-412" fmla="*/ 2673726 h 3256491"/>
                  <a:gd name="connsiteX23-413" fmla="*/ 1495838 w 2919832"/>
                  <a:gd name="connsiteY23-414" fmla="*/ 2707488 h 3256491"/>
                  <a:gd name="connsiteX24-415" fmla="*/ 1382345 w 2919832"/>
                  <a:gd name="connsiteY24-416" fmla="*/ 2673726 h 3256491"/>
                  <a:gd name="connsiteX25-417" fmla="*/ 1382345 w 2919832"/>
                  <a:gd name="connsiteY25-418" fmla="*/ 2673726 h 3256491"/>
                  <a:gd name="connsiteX26-419" fmla="*/ 1649232 w 2919832"/>
                  <a:gd name="connsiteY26-420" fmla="*/ 668946 h 3256491"/>
                  <a:gd name="connsiteX27-421" fmla="*/ 1649412 w 2919832"/>
                  <a:gd name="connsiteY27-422" fmla="*/ 525121 h 3256491"/>
                  <a:gd name="connsiteX28-423" fmla="*/ 1649052 w 2919832"/>
                  <a:gd name="connsiteY28-424" fmla="*/ 391559 h 3256491"/>
                  <a:gd name="connsiteX29-425" fmla="*/ 1649457 w 2919832"/>
                  <a:gd name="connsiteY29-426" fmla="*/ 525121 h 3256491"/>
                  <a:gd name="connsiteX30-427" fmla="*/ 1649277 w 2919832"/>
                  <a:gd name="connsiteY30-428" fmla="*/ 668946 h 3256491"/>
                  <a:gd name="connsiteX31-429" fmla="*/ 1649232 w 2919832"/>
                  <a:gd name="connsiteY31-430" fmla="*/ 668946 h 3256491"/>
                  <a:gd name="connsiteX32-431" fmla="*/ 1122484 w 2919832"/>
                  <a:gd name="connsiteY32-432" fmla="*/ 1271168 h 3256491"/>
                  <a:gd name="connsiteX33-433" fmla="*/ 1126628 w 2919832"/>
                  <a:gd name="connsiteY33-434" fmla="*/ 1266756 h 3256491"/>
                  <a:gd name="connsiteX34-435" fmla="*/ 1122484 w 2919832"/>
                  <a:gd name="connsiteY34-436" fmla="*/ 1271168 h 3256491"/>
                  <a:gd name="connsiteX35-437" fmla="*/ 1129105 w 2919832"/>
                  <a:gd name="connsiteY35-438" fmla="*/ 1279406 h 3256491"/>
                  <a:gd name="connsiteX36-439" fmla="*/ 1128879 w 2919832"/>
                  <a:gd name="connsiteY36-440" fmla="*/ 1279586 h 3256491"/>
                  <a:gd name="connsiteX37-441" fmla="*/ 1129105 w 2919832"/>
                  <a:gd name="connsiteY37-442" fmla="*/ 1279406 h 3256491"/>
                  <a:gd name="connsiteX38-443" fmla="*/ 1126943 w 2919832"/>
                  <a:gd name="connsiteY38-444" fmla="*/ 1281431 h 3256491"/>
                  <a:gd name="connsiteX39-445" fmla="*/ 1126943 w 2919832"/>
                  <a:gd name="connsiteY39-446" fmla="*/ 1281431 h 3256491"/>
                  <a:gd name="connsiteX40-447" fmla="*/ 1126943 w 2919832"/>
                  <a:gd name="connsiteY40-448" fmla="*/ 1281431 h 3256491"/>
                  <a:gd name="connsiteX41-449" fmla="*/ 1126943 w 2919832"/>
                  <a:gd name="connsiteY41-450" fmla="*/ 1281431 h 3256491"/>
                  <a:gd name="connsiteX42-451" fmla="*/ 1363520 w 2919832"/>
                  <a:gd name="connsiteY42-452" fmla="*/ 1951717 h 3256491"/>
                  <a:gd name="connsiteX43-453" fmla="*/ 1362484 w 2919832"/>
                  <a:gd name="connsiteY43-454" fmla="*/ 1950952 h 3256491"/>
                  <a:gd name="connsiteX44-455" fmla="*/ 1363520 w 2919832"/>
                  <a:gd name="connsiteY44-456" fmla="*/ 1951717 h 3256491"/>
                  <a:gd name="connsiteX45-457" fmla="*/ 473687 w 2919832"/>
                  <a:gd name="connsiteY45-458" fmla="*/ 1478781 h 3256491"/>
                  <a:gd name="connsiteX46-459" fmla="*/ 470624 w 2919832"/>
                  <a:gd name="connsiteY46-460" fmla="*/ 1495572 h 3256491"/>
                  <a:gd name="connsiteX47-461" fmla="*/ 473687 w 2919832"/>
                  <a:gd name="connsiteY47-462" fmla="*/ 1478781 h 3256491"/>
                  <a:gd name="connsiteX48-463" fmla="*/ 470489 w 2919832"/>
                  <a:gd name="connsiteY48-464" fmla="*/ 1496697 h 3256491"/>
                  <a:gd name="connsiteX49-465" fmla="*/ 470084 w 2919832"/>
                  <a:gd name="connsiteY49-466" fmla="*/ 1506150 h 3256491"/>
                  <a:gd name="connsiteX50-467" fmla="*/ 470489 w 2919832"/>
                  <a:gd name="connsiteY50-468" fmla="*/ 1496697 h 3256491"/>
                  <a:gd name="connsiteX51-469" fmla="*/ 470129 w 2919832"/>
                  <a:gd name="connsiteY51-470" fmla="*/ 1506195 h 3256491"/>
                  <a:gd name="connsiteX52-471" fmla="*/ 552681 w 2919832"/>
                  <a:gd name="connsiteY52-472" fmla="*/ 1553282 h 3256491"/>
                  <a:gd name="connsiteX53-473" fmla="*/ 716569 w 2919832"/>
                  <a:gd name="connsiteY53-474" fmla="*/ 1522626 h 3256491"/>
                  <a:gd name="connsiteX54-475" fmla="*/ 552681 w 2919832"/>
                  <a:gd name="connsiteY54-476" fmla="*/ 1553327 h 3256491"/>
                  <a:gd name="connsiteX55-477" fmla="*/ 470129 w 2919832"/>
                  <a:gd name="connsiteY55-478" fmla="*/ 1506240 h 3256491"/>
                  <a:gd name="connsiteX56-479" fmla="*/ 470129 w 2919832"/>
                  <a:gd name="connsiteY56-480" fmla="*/ 1506195 h 3256491"/>
                  <a:gd name="connsiteX0-481" fmla="*/ 2918904 w 2919832"/>
                  <a:gd name="connsiteY0-482" fmla="*/ 2128629 h 3256491"/>
                  <a:gd name="connsiteX1-483" fmla="*/ 2916291 w 2919832"/>
                  <a:gd name="connsiteY1-484" fmla="*/ 1511147 h 3256491"/>
                  <a:gd name="connsiteX2-485" fmla="*/ 2917282 w 2919832"/>
                  <a:gd name="connsiteY2-486" fmla="*/ 1003639 h 3256491"/>
                  <a:gd name="connsiteX3-487" fmla="*/ 2732497 w 2919832"/>
                  <a:gd name="connsiteY3-488" fmla="*/ 678669 h 3256491"/>
                  <a:gd name="connsiteX4-489" fmla="*/ 1656528 w 2919832"/>
                  <a:gd name="connsiteY4-490" fmla="*/ 57226 h 3256491"/>
                  <a:gd name="connsiteX5-491" fmla="*/ 1263584 w 2919832"/>
                  <a:gd name="connsiteY5-492" fmla="*/ 56596 h 3256491"/>
                  <a:gd name="connsiteX6-493" fmla="*/ 196217 w 2919832"/>
                  <a:gd name="connsiteY6-494" fmla="*/ 672502 h 3256491"/>
                  <a:gd name="connsiteX7-495" fmla="*/ 578 w 2919832"/>
                  <a:gd name="connsiteY7-496" fmla="*/ 992610 h 3256491"/>
                  <a:gd name="connsiteX8-497" fmla="*/ 5667 w 2919832"/>
                  <a:gd name="connsiteY8-498" fmla="*/ 2266468 h 3256491"/>
                  <a:gd name="connsiteX9-499" fmla="*/ 210088 w 2919832"/>
                  <a:gd name="connsiteY9-500" fmla="*/ 2588961 h 3256491"/>
                  <a:gd name="connsiteX10-501" fmla="*/ 654959 w 2919832"/>
                  <a:gd name="connsiteY10-502" fmla="*/ 2851899 h 3256491"/>
                  <a:gd name="connsiteX11-503" fmla="*/ 1263809 w 2919832"/>
                  <a:gd name="connsiteY11-504" fmla="*/ 3200771 h 3256491"/>
                  <a:gd name="connsiteX12-505" fmla="*/ 1665806 w 2919832"/>
                  <a:gd name="connsiteY12-506" fmla="*/ 3196765 h 3256491"/>
                  <a:gd name="connsiteX13-507" fmla="*/ 2792666 w 2919832"/>
                  <a:gd name="connsiteY13-508" fmla="*/ 2546466 h 3256491"/>
                  <a:gd name="connsiteX14-509" fmla="*/ 2918904 w 2919832"/>
                  <a:gd name="connsiteY14-510" fmla="*/ 2128674 h 3256491"/>
                  <a:gd name="connsiteX15-511" fmla="*/ 2918904 w 2919832"/>
                  <a:gd name="connsiteY15-512" fmla="*/ 2128629 h 3256491"/>
                  <a:gd name="connsiteX16-513" fmla="*/ 607896 w 2919832"/>
                  <a:gd name="connsiteY16-514" fmla="*/ 1713088 h 3256491"/>
                  <a:gd name="connsiteX17-515" fmla="*/ 612760 w 2919832"/>
                  <a:gd name="connsiteY17-516" fmla="*/ 1716419 h 3256491"/>
                  <a:gd name="connsiteX18-517" fmla="*/ 607896 w 2919832"/>
                  <a:gd name="connsiteY18-518" fmla="*/ 1713088 h 3256491"/>
                  <a:gd name="connsiteX19-519" fmla="*/ 732107 w 2919832"/>
                  <a:gd name="connsiteY19-520" fmla="*/ 1493141 h 3256491"/>
                  <a:gd name="connsiteX20-521" fmla="*/ 724946 w 2919832"/>
                  <a:gd name="connsiteY20-522" fmla="*/ 1509166 h 3256491"/>
                  <a:gd name="connsiteX21-523" fmla="*/ 732107 w 2919832"/>
                  <a:gd name="connsiteY21-524" fmla="*/ 1493141 h 3256491"/>
                  <a:gd name="connsiteX22-525" fmla="*/ 1382345 w 2919832"/>
                  <a:gd name="connsiteY22-526" fmla="*/ 2673726 h 3256491"/>
                  <a:gd name="connsiteX23-527" fmla="*/ 1495838 w 2919832"/>
                  <a:gd name="connsiteY23-528" fmla="*/ 2707488 h 3256491"/>
                  <a:gd name="connsiteX24-529" fmla="*/ 1382345 w 2919832"/>
                  <a:gd name="connsiteY24-530" fmla="*/ 2673726 h 3256491"/>
                  <a:gd name="connsiteX25-531" fmla="*/ 1382345 w 2919832"/>
                  <a:gd name="connsiteY25-532" fmla="*/ 2673726 h 3256491"/>
                  <a:gd name="connsiteX26-533" fmla="*/ 1649232 w 2919832"/>
                  <a:gd name="connsiteY26-534" fmla="*/ 668946 h 3256491"/>
                  <a:gd name="connsiteX27-535" fmla="*/ 1649412 w 2919832"/>
                  <a:gd name="connsiteY27-536" fmla="*/ 525121 h 3256491"/>
                  <a:gd name="connsiteX28-537" fmla="*/ 1649052 w 2919832"/>
                  <a:gd name="connsiteY28-538" fmla="*/ 391559 h 3256491"/>
                  <a:gd name="connsiteX29-539" fmla="*/ 1649457 w 2919832"/>
                  <a:gd name="connsiteY29-540" fmla="*/ 525121 h 3256491"/>
                  <a:gd name="connsiteX30-541" fmla="*/ 1649277 w 2919832"/>
                  <a:gd name="connsiteY30-542" fmla="*/ 668946 h 3256491"/>
                  <a:gd name="connsiteX31-543" fmla="*/ 1649232 w 2919832"/>
                  <a:gd name="connsiteY31-544" fmla="*/ 668946 h 3256491"/>
                  <a:gd name="connsiteX32-545" fmla="*/ 1122484 w 2919832"/>
                  <a:gd name="connsiteY32-546" fmla="*/ 1271168 h 3256491"/>
                  <a:gd name="connsiteX33-547" fmla="*/ 1126628 w 2919832"/>
                  <a:gd name="connsiteY33-548" fmla="*/ 1266756 h 3256491"/>
                  <a:gd name="connsiteX34-549" fmla="*/ 1122484 w 2919832"/>
                  <a:gd name="connsiteY34-550" fmla="*/ 1271168 h 3256491"/>
                  <a:gd name="connsiteX35-551" fmla="*/ 1129105 w 2919832"/>
                  <a:gd name="connsiteY35-552" fmla="*/ 1279406 h 3256491"/>
                  <a:gd name="connsiteX36-553" fmla="*/ 1128879 w 2919832"/>
                  <a:gd name="connsiteY36-554" fmla="*/ 1279586 h 3256491"/>
                  <a:gd name="connsiteX37-555" fmla="*/ 1129105 w 2919832"/>
                  <a:gd name="connsiteY37-556" fmla="*/ 1279406 h 3256491"/>
                  <a:gd name="connsiteX38-557" fmla="*/ 1126943 w 2919832"/>
                  <a:gd name="connsiteY38-558" fmla="*/ 1281431 h 3256491"/>
                  <a:gd name="connsiteX39-559" fmla="*/ 1126943 w 2919832"/>
                  <a:gd name="connsiteY39-560" fmla="*/ 1281431 h 3256491"/>
                  <a:gd name="connsiteX40-561" fmla="*/ 1126943 w 2919832"/>
                  <a:gd name="connsiteY40-562" fmla="*/ 1281431 h 3256491"/>
                  <a:gd name="connsiteX41-563" fmla="*/ 1126943 w 2919832"/>
                  <a:gd name="connsiteY41-564" fmla="*/ 1281431 h 3256491"/>
                  <a:gd name="connsiteX42-565" fmla="*/ 473687 w 2919832"/>
                  <a:gd name="connsiteY42-566" fmla="*/ 1478781 h 3256491"/>
                  <a:gd name="connsiteX43-567" fmla="*/ 470624 w 2919832"/>
                  <a:gd name="connsiteY43-568" fmla="*/ 1495572 h 3256491"/>
                  <a:gd name="connsiteX44-569" fmla="*/ 473687 w 2919832"/>
                  <a:gd name="connsiteY44-570" fmla="*/ 1478781 h 3256491"/>
                  <a:gd name="connsiteX45-571" fmla="*/ 470489 w 2919832"/>
                  <a:gd name="connsiteY45-572" fmla="*/ 1496697 h 3256491"/>
                  <a:gd name="connsiteX46-573" fmla="*/ 470084 w 2919832"/>
                  <a:gd name="connsiteY46-574" fmla="*/ 1506150 h 3256491"/>
                  <a:gd name="connsiteX47-575" fmla="*/ 470489 w 2919832"/>
                  <a:gd name="connsiteY47-576" fmla="*/ 1496697 h 3256491"/>
                  <a:gd name="connsiteX48-577" fmla="*/ 470129 w 2919832"/>
                  <a:gd name="connsiteY48-578" fmla="*/ 1506195 h 3256491"/>
                  <a:gd name="connsiteX49-579" fmla="*/ 552681 w 2919832"/>
                  <a:gd name="connsiteY49-580" fmla="*/ 1553282 h 3256491"/>
                  <a:gd name="connsiteX50-581" fmla="*/ 716569 w 2919832"/>
                  <a:gd name="connsiteY50-582" fmla="*/ 1522626 h 3256491"/>
                  <a:gd name="connsiteX51-583" fmla="*/ 552681 w 2919832"/>
                  <a:gd name="connsiteY51-584" fmla="*/ 1553327 h 3256491"/>
                  <a:gd name="connsiteX52-585" fmla="*/ 470129 w 2919832"/>
                  <a:gd name="connsiteY52-586" fmla="*/ 1506240 h 3256491"/>
                  <a:gd name="connsiteX53-587" fmla="*/ 470129 w 2919832"/>
                  <a:gd name="connsiteY53-588" fmla="*/ 1506195 h 3256491"/>
                  <a:gd name="connsiteX0-589" fmla="*/ 2918904 w 2919832"/>
                  <a:gd name="connsiteY0-590" fmla="*/ 2128629 h 3256491"/>
                  <a:gd name="connsiteX1-591" fmla="*/ 2916291 w 2919832"/>
                  <a:gd name="connsiteY1-592" fmla="*/ 1511147 h 3256491"/>
                  <a:gd name="connsiteX2-593" fmla="*/ 2917282 w 2919832"/>
                  <a:gd name="connsiteY2-594" fmla="*/ 1003639 h 3256491"/>
                  <a:gd name="connsiteX3-595" fmla="*/ 2732497 w 2919832"/>
                  <a:gd name="connsiteY3-596" fmla="*/ 678669 h 3256491"/>
                  <a:gd name="connsiteX4-597" fmla="*/ 1656528 w 2919832"/>
                  <a:gd name="connsiteY4-598" fmla="*/ 57226 h 3256491"/>
                  <a:gd name="connsiteX5-599" fmla="*/ 1263584 w 2919832"/>
                  <a:gd name="connsiteY5-600" fmla="*/ 56596 h 3256491"/>
                  <a:gd name="connsiteX6-601" fmla="*/ 196217 w 2919832"/>
                  <a:gd name="connsiteY6-602" fmla="*/ 672502 h 3256491"/>
                  <a:gd name="connsiteX7-603" fmla="*/ 578 w 2919832"/>
                  <a:gd name="connsiteY7-604" fmla="*/ 992610 h 3256491"/>
                  <a:gd name="connsiteX8-605" fmla="*/ 5667 w 2919832"/>
                  <a:gd name="connsiteY8-606" fmla="*/ 2266468 h 3256491"/>
                  <a:gd name="connsiteX9-607" fmla="*/ 210088 w 2919832"/>
                  <a:gd name="connsiteY9-608" fmla="*/ 2588961 h 3256491"/>
                  <a:gd name="connsiteX10-609" fmla="*/ 654959 w 2919832"/>
                  <a:gd name="connsiteY10-610" fmla="*/ 2851899 h 3256491"/>
                  <a:gd name="connsiteX11-611" fmla="*/ 1263809 w 2919832"/>
                  <a:gd name="connsiteY11-612" fmla="*/ 3200771 h 3256491"/>
                  <a:gd name="connsiteX12-613" fmla="*/ 1665806 w 2919832"/>
                  <a:gd name="connsiteY12-614" fmla="*/ 3196765 h 3256491"/>
                  <a:gd name="connsiteX13-615" fmla="*/ 2792666 w 2919832"/>
                  <a:gd name="connsiteY13-616" fmla="*/ 2546466 h 3256491"/>
                  <a:gd name="connsiteX14-617" fmla="*/ 2918904 w 2919832"/>
                  <a:gd name="connsiteY14-618" fmla="*/ 2128674 h 3256491"/>
                  <a:gd name="connsiteX15-619" fmla="*/ 2918904 w 2919832"/>
                  <a:gd name="connsiteY15-620" fmla="*/ 2128629 h 3256491"/>
                  <a:gd name="connsiteX16-621" fmla="*/ 607896 w 2919832"/>
                  <a:gd name="connsiteY16-622" fmla="*/ 1713088 h 3256491"/>
                  <a:gd name="connsiteX17-623" fmla="*/ 612760 w 2919832"/>
                  <a:gd name="connsiteY17-624" fmla="*/ 1716419 h 3256491"/>
                  <a:gd name="connsiteX18-625" fmla="*/ 607896 w 2919832"/>
                  <a:gd name="connsiteY18-626" fmla="*/ 1713088 h 3256491"/>
                  <a:gd name="connsiteX19-627" fmla="*/ 732107 w 2919832"/>
                  <a:gd name="connsiteY19-628" fmla="*/ 1493141 h 3256491"/>
                  <a:gd name="connsiteX20-629" fmla="*/ 724946 w 2919832"/>
                  <a:gd name="connsiteY20-630" fmla="*/ 1509166 h 3256491"/>
                  <a:gd name="connsiteX21-631" fmla="*/ 732107 w 2919832"/>
                  <a:gd name="connsiteY21-632" fmla="*/ 1493141 h 3256491"/>
                  <a:gd name="connsiteX22-633" fmla="*/ 1382345 w 2919832"/>
                  <a:gd name="connsiteY22-634" fmla="*/ 2673726 h 3256491"/>
                  <a:gd name="connsiteX23-635" fmla="*/ 1495838 w 2919832"/>
                  <a:gd name="connsiteY23-636" fmla="*/ 2707488 h 3256491"/>
                  <a:gd name="connsiteX24-637" fmla="*/ 1382345 w 2919832"/>
                  <a:gd name="connsiteY24-638" fmla="*/ 2673726 h 3256491"/>
                  <a:gd name="connsiteX25-639" fmla="*/ 1382345 w 2919832"/>
                  <a:gd name="connsiteY25-640" fmla="*/ 2673726 h 3256491"/>
                  <a:gd name="connsiteX26-641" fmla="*/ 1649232 w 2919832"/>
                  <a:gd name="connsiteY26-642" fmla="*/ 668946 h 3256491"/>
                  <a:gd name="connsiteX27-643" fmla="*/ 1649412 w 2919832"/>
                  <a:gd name="connsiteY27-644" fmla="*/ 525121 h 3256491"/>
                  <a:gd name="connsiteX28-645" fmla="*/ 1649052 w 2919832"/>
                  <a:gd name="connsiteY28-646" fmla="*/ 391559 h 3256491"/>
                  <a:gd name="connsiteX29-647" fmla="*/ 1649457 w 2919832"/>
                  <a:gd name="connsiteY29-648" fmla="*/ 525121 h 3256491"/>
                  <a:gd name="connsiteX30-649" fmla="*/ 1649277 w 2919832"/>
                  <a:gd name="connsiteY30-650" fmla="*/ 668946 h 3256491"/>
                  <a:gd name="connsiteX31-651" fmla="*/ 1649232 w 2919832"/>
                  <a:gd name="connsiteY31-652" fmla="*/ 668946 h 3256491"/>
                  <a:gd name="connsiteX32-653" fmla="*/ 1122484 w 2919832"/>
                  <a:gd name="connsiteY32-654" fmla="*/ 1271168 h 3256491"/>
                  <a:gd name="connsiteX33-655" fmla="*/ 1126628 w 2919832"/>
                  <a:gd name="connsiteY33-656" fmla="*/ 1266756 h 3256491"/>
                  <a:gd name="connsiteX34-657" fmla="*/ 1122484 w 2919832"/>
                  <a:gd name="connsiteY34-658" fmla="*/ 1271168 h 3256491"/>
                  <a:gd name="connsiteX35-659" fmla="*/ 1129105 w 2919832"/>
                  <a:gd name="connsiteY35-660" fmla="*/ 1279406 h 3256491"/>
                  <a:gd name="connsiteX36-661" fmla="*/ 1128879 w 2919832"/>
                  <a:gd name="connsiteY36-662" fmla="*/ 1279586 h 3256491"/>
                  <a:gd name="connsiteX37-663" fmla="*/ 1129105 w 2919832"/>
                  <a:gd name="connsiteY37-664" fmla="*/ 1279406 h 3256491"/>
                  <a:gd name="connsiteX38-665" fmla="*/ 1126943 w 2919832"/>
                  <a:gd name="connsiteY38-666" fmla="*/ 1281431 h 3256491"/>
                  <a:gd name="connsiteX39-667" fmla="*/ 1126943 w 2919832"/>
                  <a:gd name="connsiteY39-668" fmla="*/ 1281431 h 3256491"/>
                  <a:gd name="connsiteX40-669" fmla="*/ 1126943 w 2919832"/>
                  <a:gd name="connsiteY40-670" fmla="*/ 1281431 h 3256491"/>
                  <a:gd name="connsiteX41-671" fmla="*/ 473687 w 2919832"/>
                  <a:gd name="connsiteY41-672" fmla="*/ 1478781 h 3256491"/>
                  <a:gd name="connsiteX42-673" fmla="*/ 470624 w 2919832"/>
                  <a:gd name="connsiteY42-674" fmla="*/ 1495572 h 3256491"/>
                  <a:gd name="connsiteX43-675" fmla="*/ 473687 w 2919832"/>
                  <a:gd name="connsiteY43-676" fmla="*/ 1478781 h 3256491"/>
                  <a:gd name="connsiteX44-677" fmla="*/ 470489 w 2919832"/>
                  <a:gd name="connsiteY44-678" fmla="*/ 1496697 h 3256491"/>
                  <a:gd name="connsiteX45-679" fmla="*/ 470084 w 2919832"/>
                  <a:gd name="connsiteY45-680" fmla="*/ 1506150 h 3256491"/>
                  <a:gd name="connsiteX46-681" fmla="*/ 470489 w 2919832"/>
                  <a:gd name="connsiteY46-682" fmla="*/ 1496697 h 3256491"/>
                  <a:gd name="connsiteX47-683" fmla="*/ 470129 w 2919832"/>
                  <a:gd name="connsiteY47-684" fmla="*/ 1506195 h 3256491"/>
                  <a:gd name="connsiteX48-685" fmla="*/ 552681 w 2919832"/>
                  <a:gd name="connsiteY48-686" fmla="*/ 1553282 h 3256491"/>
                  <a:gd name="connsiteX49-687" fmla="*/ 716569 w 2919832"/>
                  <a:gd name="connsiteY49-688" fmla="*/ 1522626 h 3256491"/>
                  <a:gd name="connsiteX50-689" fmla="*/ 552681 w 2919832"/>
                  <a:gd name="connsiteY50-690" fmla="*/ 1553327 h 3256491"/>
                  <a:gd name="connsiteX51-691" fmla="*/ 470129 w 2919832"/>
                  <a:gd name="connsiteY51-692" fmla="*/ 1506240 h 3256491"/>
                  <a:gd name="connsiteX52-693" fmla="*/ 470129 w 2919832"/>
                  <a:gd name="connsiteY52-694" fmla="*/ 1506195 h 3256491"/>
                  <a:gd name="connsiteX0-695" fmla="*/ 2918904 w 2919832"/>
                  <a:gd name="connsiteY0-696" fmla="*/ 2128629 h 3256491"/>
                  <a:gd name="connsiteX1-697" fmla="*/ 2916291 w 2919832"/>
                  <a:gd name="connsiteY1-698" fmla="*/ 1511147 h 3256491"/>
                  <a:gd name="connsiteX2-699" fmla="*/ 2917282 w 2919832"/>
                  <a:gd name="connsiteY2-700" fmla="*/ 1003639 h 3256491"/>
                  <a:gd name="connsiteX3-701" fmla="*/ 2732497 w 2919832"/>
                  <a:gd name="connsiteY3-702" fmla="*/ 678669 h 3256491"/>
                  <a:gd name="connsiteX4-703" fmla="*/ 1656528 w 2919832"/>
                  <a:gd name="connsiteY4-704" fmla="*/ 57226 h 3256491"/>
                  <a:gd name="connsiteX5-705" fmla="*/ 1263584 w 2919832"/>
                  <a:gd name="connsiteY5-706" fmla="*/ 56596 h 3256491"/>
                  <a:gd name="connsiteX6-707" fmla="*/ 196217 w 2919832"/>
                  <a:gd name="connsiteY6-708" fmla="*/ 672502 h 3256491"/>
                  <a:gd name="connsiteX7-709" fmla="*/ 578 w 2919832"/>
                  <a:gd name="connsiteY7-710" fmla="*/ 992610 h 3256491"/>
                  <a:gd name="connsiteX8-711" fmla="*/ 5667 w 2919832"/>
                  <a:gd name="connsiteY8-712" fmla="*/ 2266468 h 3256491"/>
                  <a:gd name="connsiteX9-713" fmla="*/ 210088 w 2919832"/>
                  <a:gd name="connsiteY9-714" fmla="*/ 2588961 h 3256491"/>
                  <a:gd name="connsiteX10-715" fmla="*/ 654959 w 2919832"/>
                  <a:gd name="connsiteY10-716" fmla="*/ 2851899 h 3256491"/>
                  <a:gd name="connsiteX11-717" fmla="*/ 1263809 w 2919832"/>
                  <a:gd name="connsiteY11-718" fmla="*/ 3200771 h 3256491"/>
                  <a:gd name="connsiteX12-719" fmla="*/ 1665806 w 2919832"/>
                  <a:gd name="connsiteY12-720" fmla="*/ 3196765 h 3256491"/>
                  <a:gd name="connsiteX13-721" fmla="*/ 2792666 w 2919832"/>
                  <a:gd name="connsiteY13-722" fmla="*/ 2546466 h 3256491"/>
                  <a:gd name="connsiteX14-723" fmla="*/ 2918904 w 2919832"/>
                  <a:gd name="connsiteY14-724" fmla="*/ 2128674 h 3256491"/>
                  <a:gd name="connsiteX15-725" fmla="*/ 2918904 w 2919832"/>
                  <a:gd name="connsiteY15-726" fmla="*/ 2128629 h 3256491"/>
                  <a:gd name="connsiteX16-727" fmla="*/ 607896 w 2919832"/>
                  <a:gd name="connsiteY16-728" fmla="*/ 1713088 h 3256491"/>
                  <a:gd name="connsiteX17-729" fmla="*/ 612760 w 2919832"/>
                  <a:gd name="connsiteY17-730" fmla="*/ 1716419 h 3256491"/>
                  <a:gd name="connsiteX18-731" fmla="*/ 607896 w 2919832"/>
                  <a:gd name="connsiteY18-732" fmla="*/ 1713088 h 3256491"/>
                  <a:gd name="connsiteX19-733" fmla="*/ 732107 w 2919832"/>
                  <a:gd name="connsiteY19-734" fmla="*/ 1493141 h 3256491"/>
                  <a:gd name="connsiteX20-735" fmla="*/ 724946 w 2919832"/>
                  <a:gd name="connsiteY20-736" fmla="*/ 1509166 h 3256491"/>
                  <a:gd name="connsiteX21-737" fmla="*/ 732107 w 2919832"/>
                  <a:gd name="connsiteY21-738" fmla="*/ 1493141 h 3256491"/>
                  <a:gd name="connsiteX22-739" fmla="*/ 1382345 w 2919832"/>
                  <a:gd name="connsiteY22-740" fmla="*/ 2673726 h 3256491"/>
                  <a:gd name="connsiteX23-741" fmla="*/ 1495838 w 2919832"/>
                  <a:gd name="connsiteY23-742" fmla="*/ 2707488 h 3256491"/>
                  <a:gd name="connsiteX24-743" fmla="*/ 1382345 w 2919832"/>
                  <a:gd name="connsiteY24-744" fmla="*/ 2673726 h 3256491"/>
                  <a:gd name="connsiteX25-745" fmla="*/ 1382345 w 2919832"/>
                  <a:gd name="connsiteY25-746" fmla="*/ 2673726 h 3256491"/>
                  <a:gd name="connsiteX26-747" fmla="*/ 1649232 w 2919832"/>
                  <a:gd name="connsiteY26-748" fmla="*/ 668946 h 3256491"/>
                  <a:gd name="connsiteX27-749" fmla="*/ 1649412 w 2919832"/>
                  <a:gd name="connsiteY27-750" fmla="*/ 525121 h 3256491"/>
                  <a:gd name="connsiteX28-751" fmla="*/ 1649457 w 2919832"/>
                  <a:gd name="connsiteY28-752" fmla="*/ 525121 h 3256491"/>
                  <a:gd name="connsiteX29-753" fmla="*/ 1649277 w 2919832"/>
                  <a:gd name="connsiteY29-754" fmla="*/ 668946 h 3256491"/>
                  <a:gd name="connsiteX30-755" fmla="*/ 1649232 w 2919832"/>
                  <a:gd name="connsiteY30-756" fmla="*/ 668946 h 3256491"/>
                  <a:gd name="connsiteX31-757" fmla="*/ 1122484 w 2919832"/>
                  <a:gd name="connsiteY31-758" fmla="*/ 1271168 h 3256491"/>
                  <a:gd name="connsiteX32-759" fmla="*/ 1126628 w 2919832"/>
                  <a:gd name="connsiteY32-760" fmla="*/ 1266756 h 3256491"/>
                  <a:gd name="connsiteX33-761" fmla="*/ 1122484 w 2919832"/>
                  <a:gd name="connsiteY33-762" fmla="*/ 1271168 h 3256491"/>
                  <a:gd name="connsiteX34-763" fmla="*/ 1129105 w 2919832"/>
                  <a:gd name="connsiteY34-764" fmla="*/ 1279406 h 3256491"/>
                  <a:gd name="connsiteX35-765" fmla="*/ 1128879 w 2919832"/>
                  <a:gd name="connsiteY35-766" fmla="*/ 1279586 h 3256491"/>
                  <a:gd name="connsiteX36-767" fmla="*/ 1129105 w 2919832"/>
                  <a:gd name="connsiteY36-768" fmla="*/ 1279406 h 3256491"/>
                  <a:gd name="connsiteX37-769" fmla="*/ 1126943 w 2919832"/>
                  <a:gd name="connsiteY37-770" fmla="*/ 1281431 h 3256491"/>
                  <a:gd name="connsiteX38-771" fmla="*/ 1126943 w 2919832"/>
                  <a:gd name="connsiteY38-772" fmla="*/ 1281431 h 3256491"/>
                  <a:gd name="connsiteX39-773" fmla="*/ 1126943 w 2919832"/>
                  <a:gd name="connsiteY39-774" fmla="*/ 1281431 h 3256491"/>
                  <a:gd name="connsiteX40-775" fmla="*/ 473687 w 2919832"/>
                  <a:gd name="connsiteY40-776" fmla="*/ 1478781 h 3256491"/>
                  <a:gd name="connsiteX41-777" fmla="*/ 470624 w 2919832"/>
                  <a:gd name="connsiteY41-778" fmla="*/ 1495572 h 3256491"/>
                  <a:gd name="connsiteX42-779" fmla="*/ 473687 w 2919832"/>
                  <a:gd name="connsiteY42-780" fmla="*/ 1478781 h 3256491"/>
                  <a:gd name="connsiteX43-781" fmla="*/ 470489 w 2919832"/>
                  <a:gd name="connsiteY43-782" fmla="*/ 1496697 h 3256491"/>
                  <a:gd name="connsiteX44-783" fmla="*/ 470084 w 2919832"/>
                  <a:gd name="connsiteY44-784" fmla="*/ 1506150 h 3256491"/>
                  <a:gd name="connsiteX45-785" fmla="*/ 470489 w 2919832"/>
                  <a:gd name="connsiteY45-786" fmla="*/ 1496697 h 3256491"/>
                  <a:gd name="connsiteX46-787" fmla="*/ 470129 w 2919832"/>
                  <a:gd name="connsiteY46-788" fmla="*/ 1506195 h 3256491"/>
                  <a:gd name="connsiteX47-789" fmla="*/ 552681 w 2919832"/>
                  <a:gd name="connsiteY47-790" fmla="*/ 1553282 h 3256491"/>
                  <a:gd name="connsiteX48-791" fmla="*/ 716569 w 2919832"/>
                  <a:gd name="connsiteY48-792" fmla="*/ 1522626 h 3256491"/>
                  <a:gd name="connsiteX49-793" fmla="*/ 552681 w 2919832"/>
                  <a:gd name="connsiteY49-794" fmla="*/ 1553327 h 3256491"/>
                  <a:gd name="connsiteX50-795" fmla="*/ 470129 w 2919832"/>
                  <a:gd name="connsiteY50-796" fmla="*/ 1506240 h 3256491"/>
                  <a:gd name="connsiteX51-797" fmla="*/ 470129 w 2919832"/>
                  <a:gd name="connsiteY51-798" fmla="*/ 1506195 h 3256491"/>
                  <a:gd name="connsiteX0-799" fmla="*/ 2918904 w 2919832"/>
                  <a:gd name="connsiteY0-800" fmla="*/ 2128629 h 3256491"/>
                  <a:gd name="connsiteX1-801" fmla="*/ 2916291 w 2919832"/>
                  <a:gd name="connsiteY1-802" fmla="*/ 1511147 h 3256491"/>
                  <a:gd name="connsiteX2-803" fmla="*/ 2917282 w 2919832"/>
                  <a:gd name="connsiteY2-804" fmla="*/ 1003639 h 3256491"/>
                  <a:gd name="connsiteX3-805" fmla="*/ 2732497 w 2919832"/>
                  <a:gd name="connsiteY3-806" fmla="*/ 678669 h 3256491"/>
                  <a:gd name="connsiteX4-807" fmla="*/ 1656528 w 2919832"/>
                  <a:gd name="connsiteY4-808" fmla="*/ 57226 h 3256491"/>
                  <a:gd name="connsiteX5-809" fmla="*/ 1263584 w 2919832"/>
                  <a:gd name="connsiteY5-810" fmla="*/ 56596 h 3256491"/>
                  <a:gd name="connsiteX6-811" fmla="*/ 196217 w 2919832"/>
                  <a:gd name="connsiteY6-812" fmla="*/ 672502 h 3256491"/>
                  <a:gd name="connsiteX7-813" fmla="*/ 578 w 2919832"/>
                  <a:gd name="connsiteY7-814" fmla="*/ 992610 h 3256491"/>
                  <a:gd name="connsiteX8-815" fmla="*/ 5667 w 2919832"/>
                  <a:gd name="connsiteY8-816" fmla="*/ 2266468 h 3256491"/>
                  <a:gd name="connsiteX9-817" fmla="*/ 210088 w 2919832"/>
                  <a:gd name="connsiteY9-818" fmla="*/ 2588961 h 3256491"/>
                  <a:gd name="connsiteX10-819" fmla="*/ 654959 w 2919832"/>
                  <a:gd name="connsiteY10-820" fmla="*/ 2851899 h 3256491"/>
                  <a:gd name="connsiteX11-821" fmla="*/ 1263809 w 2919832"/>
                  <a:gd name="connsiteY11-822" fmla="*/ 3200771 h 3256491"/>
                  <a:gd name="connsiteX12-823" fmla="*/ 1665806 w 2919832"/>
                  <a:gd name="connsiteY12-824" fmla="*/ 3196765 h 3256491"/>
                  <a:gd name="connsiteX13-825" fmla="*/ 2792666 w 2919832"/>
                  <a:gd name="connsiteY13-826" fmla="*/ 2546466 h 3256491"/>
                  <a:gd name="connsiteX14-827" fmla="*/ 2918904 w 2919832"/>
                  <a:gd name="connsiteY14-828" fmla="*/ 2128674 h 3256491"/>
                  <a:gd name="connsiteX15-829" fmla="*/ 2918904 w 2919832"/>
                  <a:gd name="connsiteY15-830" fmla="*/ 2128629 h 3256491"/>
                  <a:gd name="connsiteX16-831" fmla="*/ 607896 w 2919832"/>
                  <a:gd name="connsiteY16-832" fmla="*/ 1713088 h 3256491"/>
                  <a:gd name="connsiteX17-833" fmla="*/ 612760 w 2919832"/>
                  <a:gd name="connsiteY17-834" fmla="*/ 1716419 h 3256491"/>
                  <a:gd name="connsiteX18-835" fmla="*/ 607896 w 2919832"/>
                  <a:gd name="connsiteY18-836" fmla="*/ 1713088 h 3256491"/>
                  <a:gd name="connsiteX19-837" fmla="*/ 732107 w 2919832"/>
                  <a:gd name="connsiteY19-838" fmla="*/ 1493141 h 3256491"/>
                  <a:gd name="connsiteX20-839" fmla="*/ 724946 w 2919832"/>
                  <a:gd name="connsiteY20-840" fmla="*/ 1509166 h 3256491"/>
                  <a:gd name="connsiteX21-841" fmla="*/ 732107 w 2919832"/>
                  <a:gd name="connsiteY21-842" fmla="*/ 1493141 h 3256491"/>
                  <a:gd name="connsiteX22-843" fmla="*/ 1382345 w 2919832"/>
                  <a:gd name="connsiteY22-844" fmla="*/ 2673726 h 3256491"/>
                  <a:gd name="connsiteX23-845" fmla="*/ 1495838 w 2919832"/>
                  <a:gd name="connsiteY23-846" fmla="*/ 2707488 h 3256491"/>
                  <a:gd name="connsiteX24-847" fmla="*/ 1382345 w 2919832"/>
                  <a:gd name="connsiteY24-848" fmla="*/ 2673726 h 3256491"/>
                  <a:gd name="connsiteX25-849" fmla="*/ 1382345 w 2919832"/>
                  <a:gd name="connsiteY25-850" fmla="*/ 2673726 h 3256491"/>
                  <a:gd name="connsiteX26-851" fmla="*/ 1649232 w 2919832"/>
                  <a:gd name="connsiteY26-852" fmla="*/ 668946 h 3256491"/>
                  <a:gd name="connsiteX27-853" fmla="*/ 1649412 w 2919832"/>
                  <a:gd name="connsiteY27-854" fmla="*/ 525121 h 3256491"/>
                  <a:gd name="connsiteX28-855" fmla="*/ 1649277 w 2919832"/>
                  <a:gd name="connsiteY28-856" fmla="*/ 668946 h 3256491"/>
                  <a:gd name="connsiteX29-857" fmla="*/ 1649232 w 2919832"/>
                  <a:gd name="connsiteY29-858" fmla="*/ 668946 h 3256491"/>
                  <a:gd name="connsiteX30-859" fmla="*/ 1122484 w 2919832"/>
                  <a:gd name="connsiteY30-860" fmla="*/ 1271168 h 3256491"/>
                  <a:gd name="connsiteX31-861" fmla="*/ 1126628 w 2919832"/>
                  <a:gd name="connsiteY31-862" fmla="*/ 1266756 h 3256491"/>
                  <a:gd name="connsiteX32-863" fmla="*/ 1122484 w 2919832"/>
                  <a:gd name="connsiteY32-864" fmla="*/ 1271168 h 3256491"/>
                  <a:gd name="connsiteX33-865" fmla="*/ 1129105 w 2919832"/>
                  <a:gd name="connsiteY33-866" fmla="*/ 1279406 h 3256491"/>
                  <a:gd name="connsiteX34-867" fmla="*/ 1128879 w 2919832"/>
                  <a:gd name="connsiteY34-868" fmla="*/ 1279586 h 3256491"/>
                  <a:gd name="connsiteX35-869" fmla="*/ 1129105 w 2919832"/>
                  <a:gd name="connsiteY35-870" fmla="*/ 1279406 h 3256491"/>
                  <a:gd name="connsiteX36-871" fmla="*/ 1126943 w 2919832"/>
                  <a:gd name="connsiteY36-872" fmla="*/ 1281431 h 3256491"/>
                  <a:gd name="connsiteX37-873" fmla="*/ 1126943 w 2919832"/>
                  <a:gd name="connsiteY37-874" fmla="*/ 1281431 h 3256491"/>
                  <a:gd name="connsiteX38-875" fmla="*/ 1126943 w 2919832"/>
                  <a:gd name="connsiteY38-876" fmla="*/ 1281431 h 3256491"/>
                  <a:gd name="connsiteX39-877" fmla="*/ 473687 w 2919832"/>
                  <a:gd name="connsiteY39-878" fmla="*/ 1478781 h 3256491"/>
                  <a:gd name="connsiteX40-879" fmla="*/ 470624 w 2919832"/>
                  <a:gd name="connsiteY40-880" fmla="*/ 1495572 h 3256491"/>
                  <a:gd name="connsiteX41-881" fmla="*/ 473687 w 2919832"/>
                  <a:gd name="connsiteY41-882" fmla="*/ 1478781 h 3256491"/>
                  <a:gd name="connsiteX42-883" fmla="*/ 470489 w 2919832"/>
                  <a:gd name="connsiteY42-884" fmla="*/ 1496697 h 3256491"/>
                  <a:gd name="connsiteX43-885" fmla="*/ 470084 w 2919832"/>
                  <a:gd name="connsiteY43-886" fmla="*/ 1506150 h 3256491"/>
                  <a:gd name="connsiteX44-887" fmla="*/ 470489 w 2919832"/>
                  <a:gd name="connsiteY44-888" fmla="*/ 1496697 h 3256491"/>
                  <a:gd name="connsiteX45-889" fmla="*/ 470129 w 2919832"/>
                  <a:gd name="connsiteY45-890" fmla="*/ 1506195 h 3256491"/>
                  <a:gd name="connsiteX46-891" fmla="*/ 552681 w 2919832"/>
                  <a:gd name="connsiteY46-892" fmla="*/ 1553282 h 3256491"/>
                  <a:gd name="connsiteX47-893" fmla="*/ 716569 w 2919832"/>
                  <a:gd name="connsiteY47-894" fmla="*/ 1522626 h 3256491"/>
                  <a:gd name="connsiteX48-895" fmla="*/ 552681 w 2919832"/>
                  <a:gd name="connsiteY48-896" fmla="*/ 1553327 h 3256491"/>
                  <a:gd name="connsiteX49-897" fmla="*/ 470129 w 2919832"/>
                  <a:gd name="connsiteY49-898" fmla="*/ 1506240 h 3256491"/>
                  <a:gd name="connsiteX50-899" fmla="*/ 470129 w 2919832"/>
                  <a:gd name="connsiteY50-900" fmla="*/ 1506195 h 3256491"/>
                  <a:gd name="connsiteX0-901" fmla="*/ 2918904 w 2919832"/>
                  <a:gd name="connsiteY0-902" fmla="*/ 2128629 h 3256491"/>
                  <a:gd name="connsiteX1-903" fmla="*/ 2916291 w 2919832"/>
                  <a:gd name="connsiteY1-904" fmla="*/ 1511147 h 3256491"/>
                  <a:gd name="connsiteX2-905" fmla="*/ 2917282 w 2919832"/>
                  <a:gd name="connsiteY2-906" fmla="*/ 1003639 h 3256491"/>
                  <a:gd name="connsiteX3-907" fmla="*/ 2732497 w 2919832"/>
                  <a:gd name="connsiteY3-908" fmla="*/ 678669 h 3256491"/>
                  <a:gd name="connsiteX4-909" fmla="*/ 1656528 w 2919832"/>
                  <a:gd name="connsiteY4-910" fmla="*/ 57226 h 3256491"/>
                  <a:gd name="connsiteX5-911" fmla="*/ 1263584 w 2919832"/>
                  <a:gd name="connsiteY5-912" fmla="*/ 56596 h 3256491"/>
                  <a:gd name="connsiteX6-913" fmla="*/ 196217 w 2919832"/>
                  <a:gd name="connsiteY6-914" fmla="*/ 672502 h 3256491"/>
                  <a:gd name="connsiteX7-915" fmla="*/ 578 w 2919832"/>
                  <a:gd name="connsiteY7-916" fmla="*/ 992610 h 3256491"/>
                  <a:gd name="connsiteX8-917" fmla="*/ 5667 w 2919832"/>
                  <a:gd name="connsiteY8-918" fmla="*/ 2266468 h 3256491"/>
                  <a:gd name="connsiteX9-919" fmla="*/ 210088 w 2919832"/>
                  <a:gd name="connsiteY9-920" fmla="*/ 2588961 h 3256491"/>
                  <a:gd name="connsiteX10-921" fmla="*/ 654959 w 2919832"/>
                  <a:gd name="connsiteY10-922" fmla="*/ 2851899 h 3256491"/>
                  <a:gd name="connsiteX11-923" fmla="*/ 1263809 w 2919832"/>
                  <a:gd name="connsiteY11-924" fmla="*/ 3200771 h 3256491"/>
                  <a:gd name="connsiteX12-925" fmla="*/ 1665806 w 2919832"/>
                  <a:gd name="connsiteY12-926" fmla="*/ 3196765 h 3256491"/>
                  <a:gd name="connsiteX13-927" fmla="*/ 2792666 w 2919832"/>
                  <a:gd name="connsiteY13-928" fmla="*/ 2546466 h 3256491"/>
                  <a:gd name="connsiteX14-929" fmla="*/ 2918904 w 2919832"/>
                  <a:gd name="connsiteY14-930" fmla="*/ 2128674 h 3256491"/>
                  <a:gd name="connsiteX15-931" fmla="*/ 2918904 w 2919832"/>
                  <a:gd name="connsiteY15-932" fmla="*/ 2128629 h 3256491"/>
                  <a:gd name="connsiteX16-933" fmla="*/ 607896 w 2919832"/>
                  <a:gd name="connsiteY16-934" fmla="*/ 1713088 h 3256491"/>
                  <a:gd name="connsiteX17-935" fmla="*/ 612760 w 2919832"/>
                  <a:gd name="connsiteY17-936" fmla="*/ 1716419 h 3256491"/>
                  <a:gd name="connsiteX18-937" fmla="*/ 607896 w 2919832"/>
                  <a:gd name="connsiteY18-938" fmla="*/ 1713088 h 3256491"/>
                  <a:gd name="connsiteX19-939" fmla="*/ 732107 w 2919832"/>
                  <a:gd name="connsiteY19-940" fmla="*/ 1493141 h 3256491"/>
                  <a:gd name="connsiteX20-941" fmla="*/ 724946 w 2919832"/>
                  <a:gd name="connsiteY20-942" fmla="*/ 1509166 h 3256491"/>
                  <a:gd name="connsiteX21-943" fmla="*/ 732107 w 2919832"/>
                  <a:gd name="connsiteY21-944" fmla="*/ 1493141 h 3256491"/>
                  <a:gd name="connsiteX22-945" fmla="*/ 1382345 w 2919832"/>
                  <a:gd name="connsiteY22-946" fmla="*/ 2673726 h 3256491"/>
                  <a:gd name="connsiteX23-947" fmla="*/ 1495838 w 2919832"/>
                  <a:gd name="connsiteY23-948" fmla="*/ 2707488 h 3256491"/>
                  <a:gd name="connsiteX24-949" fmla="*/ 1382345 w 2919832"/>
                  <a:gd name="connsiteY24-950" fmla="*/ 2673726 h 3256491"/>
                  <a:gd name="connsiteX25-951" fmla="*/ 1382345 w 2919832"/>
                  <a:gd name="connsiteY25-952" fmla="*/ 2673726 h 3256491"/>
                  <a:gd name="connsiteX26-953" fmla="*/ 1649277 w 2919832"/>
                  <a:gd name="connsiteY26-954" fmla="*/ 668946 h 3256491"/>
                  <a:gd name="connsiteX27-955" fmla="*/ 1649412 w 2919832"/>
                  <a:gd name="connsiteY27-956" fmla="*/ 525121 h 3256491"/>
                  <a:gd name="connsiteX28-957" fmla="*/ 1649277 w 2919832"/>
                  <a:gd name="connsiteY28-958" fmla="*/ 668946 h 3256491"/>
                  <a:gd name="connsiteX29-959" fmla="*/ 1122484 w 2919832"/>
                  <a:gd name="connsiteY29-960" fmla="*/ 1271168 h 3256491"/>
                  <a:gd name="connsiteX30-961" fmla="*/ 1126628 w 2919832"/>
                  <a:gd name="connsiteY30-962" fmla="*/ 1266756 h 3256491"/>
                  <a:gd name="connsiteX31-963" fmla="*/ 1122484 w 2919832"/>
                  <a:gd name="connsiteY31-964" fmla="*/ 1271168 h 3256491"/>
                  <a:gd name="connsiteX32-965" fmla="*/ 1129105 w 2919832"/>
                  <a:gd name="connsiteY32-966" fmla="*/ 1279406 h 3256491"/>
                  <a:gd name="connsiteX33-967" fmla="*/ 1128879 w 2919832"/>
                  <a:gd name="connsiteY33-968" fmla="*/ 1279586 h 3256491"/>
                  <a:gd name="connsiteX34-969" fmla="*/ 1129105 w 2919832"/>
                  <a:gd name="connsiteY34-970" fmla="*/ 1279406 h 3256491"/>
                  <a:gd name="connsiteX35-971" fmla="*/ 1126943 w 2919832"/>
                  <a:gd name="connsiteY35-972" fmla="*/ 1281431 h 3256491"/>
                  <a:gd name="connsiteX36-973" fmla="*/ 1126943 w 2919832"/>
                  <a:gd name="connsiteY36-974" fmla="*/ 1281431 h 3256491"/>
                  <a:gd name="connsiteX37-975" fmla="*/ 1126943 w 2919832"/>
                  <a:gd name="connsiteY37-976" fmla="*/ 1281431 h 3256491"/>
                  <a:gd name="connsiteX38-977" fmla="*/ 473687 w 2919832"/>
                  <a:gd name="connsiteY38-978" fmla="*/ 1478781 h 3256491"/>
                  <a:gd name="connsiteX39-979" fmla="*/ 470624 w 2919832"/>
                  <a:gd name="connsiteY39-980" fmla="*/ 1495572 h 3256491"/>
                  <a:gd name="connsiteX40-981" fmla="*/ 473687 w 2919832"/>
                  <a:gd name="connsiteY40-982" fmla="*/ 1478781 h 3256491"/>
                  <a:gd name="connsiteX41-983" fmla="*/ 470489 w 2919832"/>
                  <a:gd name="connsiteY41-984" fmla="*/ 1496697 h 3256491"/>
                  <a:gd name="connsiteX42-985" fmla="*/ 470084 w 2919832"/>
                  <a:gd name="connsiteY42-986" fmla="*/ 1506150 h 3256491"/>
                  <a:gd name="connsiteX43-987" fmla="*/ 470489 w 2919832"/>
                  <a:gd name="connsiteY43-988" fmla="*/ 1496697 h 3256491"/>
                  <a:gd name="connsiteX44-989" fmla="*/ 470129 w 2919832"/>
                  <a:gd name="connsiteY44-990" fmla="*/ 1506195 h 3256491"/>
                  <a:gd name="connsiteX45-991" fmla="*/ 552681 w 2919832"/>
                  <a:gd name="connsiteY45-992" fmla="*/ 1553282 h 3256491"/>
                  <a:gd name="connsiteX46-993" fmla="*/ 716569 w 2919832"/>
                  <a:gd name="connsiteY46-994" fmla="*/ 1522626 h 3256491"/>
                  <a:gd name="connsiteX47-995" fmla="*/ 552681 w 2919832"/>
                  <a:gd name="connsiteY47-996" fmla="*/ 1553327 h 3256491"/>
                  <a:gd name="connsiteX48-997" fmla="*/ 470129 w 2919832"/>
                  <a:gd name="connsiteY48-998" fmla="*/ 1506240 h 3256491"/>
                  <a:gd name="connsiteX49-999" fmla="*/ 470129 w 2919832"/>
                  <a:gd name="connsiteY49-1000" fmla="*/ 1506195 h 3256491"/>
                  <a:gd name="connsiteX0-1001" fmla="*/ 2918904 w 2919832"/>
                  <a:gd name="connsiteY0-1002" fmla="*/ 2128629 h 3256491"/>
                  <a:gd name="connsiteX1-1003" fmla="*/ 2916291 w 2919832"/>
                  <a:gd name="connsiteY1-1004" fmla="*/ 1511147 h 3256491"/>
                  <a:gd name="connsiteX2-1005" fmla="*/ 2917282 w 2919832"/>
                  <a:gd name="connsiteY2-1006" fmla="*/ 1003639 h 3256491"/>
                  <a:gd name="connsiteX3-1007" fmla="*/ 2732497 w 2919832"/>
                  <a:gd name="connsiteY3-1008" fmla="*/ 678669 h 3256491"/>
                  <a:gd name="connsiteX4-1009" fmla="*/ 1656528 w 2919832"/>
                  <a:gd name="connsiteY4-1010" fmla="*/ 57226 h 3256491"/>
                  <a:gd name="connsiteX5-1011" fmla="*/ 1263584 w 2919832"/>
                  <a:gd name="connsiteY5-1012" fmla="*/ 56596 h 3256491"/>
                  <a:gd name="connsiteX6-1013" fmla="*/ 196217 w 2919832"/>
                  <a:gd name="connsiteY6-1014" fmla="*/ 672502 h 3256491"/>
                  <a:gd name="connsiteX7-1015" fmla="*/ 578 w 2919832"/>
                  <a:gd name="connsiteY7-1016" fmla="*/ 992610 h 3256491"/>
                  <a:gd name="connsiteX8-1017" fmla="*/ 5667 w 2919832"/>
                  <a:gd name="connsiteY8-1018" fmla="*/ 2266468 h 3256491"/>
                  <a:gd name="connsiteX9-1019" fmla="*/ 210088 w 2919832"/>
                  <a:gd name="connsiteY9-1020" fmla="*/ 2588961 h 3256491"/>
                  <a:gd name="connsiteX10-1021" fmla="*/ 654959 w 2919832"/>
                  <a:gd name="connsiteY10-1022" fmla="*/ 2851899 h 3256491"/>
                  <a:gd name="connsiteX11-1023" fmla="*/ 1263809 w 2919832"/>
                  <a:gd name="connsiteY11-1024" fmla="*/ 3200771 h 3256491"/>
                  <a:gd name="connsiteX12-1025" fmla="*/ 1665806 w 2919832"/>
                  <a:gd name="connsiteY12-1026" fmla="*/ 3196765 h 3256491"/>
                  <a:gd name="connsiteX13-1027" fmla="*/ 2792666 w 2919832"/>
                  <a:gd name="connsiteY13-1028" fmla="*/ 2546466 h 3256491"/>
                  <a:gd name="connsiteX14-1029" fmla="*/ 2918904 w 2919832"/>
                  <a:gd name="connsiteY14-1030" fmla="*/ 2128674 h 3256491"/>
                  <a:gd name="connsiteX15-1031" fmla="*/ 2918904 w 2919832"/>
                  <a:gd name="connsiteY15-1032" fmla="*/ 2128629 h 3256491"/>
                  <a:gd name="connsiteX16-1033" fmla="*/ 607896 w 2919832"/>
                  <a:gd name="connsiteY16-1034" fmla="*/ 1713088 h 3256491"/>
                  <a:gd name="connsiteX17-1035" fmla="*/ 612760 w 2919832"/>
                  <a:gd name="connsiteY17-1036" fmla="*/ 1716419 h 3256491"/>
                  <a:gd name="connsiteX18-1037" fmla="*/ 607896 w 2919832"/>
                  <a:gd name="connsiteY18-1038" fmla="*/ 1713088 h 3256491"/>
                  <a:gd name="connsiteX19-1039" fmla="*/ 732107 w 2919832"/>
                  <a:gd name="connsiteY19-1040" fmla="*/ 1493141 h 3256491"/>
                  <a:gd name="connsiteX20-1041" fmla="*/ 724946 w 2919832"/>
                  <a:gd name="connsiteY20-1042" fmla="*/ 1509166 h 3256491"/>
                  <a:gd name="connsiteX21-1043" fmla="*/ 732107 w 2919832"/>
                  <a:gd name="connsiteY21-1044" fmla="*/ 1493141 h 3256491"/>
                  <a:gd name="connsiteX22-1045" fmla="*/ 1382345 w 2919832"/>
                  <a:gd name="connsiteY22-1046" fmla="*/ 2673726 h 3256491"/>
                  <a:gd name="connsiteX23-1047" fmla="*/ 1495838 w 2919832"/>
                  <a:gd name="connsiteY23-1048" fmla="*/ 2707488 h 3256491"/>
                  <a:gd name="connsiteX24-1049" fmla="*/ 1382345 w 2919832"/>
                  <a:gd name="connsiteY24-1050" fmla="*/ 2673726 h 3256491"/>
                  <a:gd name="connsiteX25-1051" fmla="*/ 1382345 w 2919832"/>
                  <a:gd name="connsiteY25-1052" fmla="*/ 2673726 h 3256491"/>
                  <a:gd name="connsiteX26-1053" fmla="*/ 1122484 w 2919832"/>
                  <a:gd name="connsiteY26-1054" fmla="*/ 1271168 h 3256491"/>
                  <a:gd name="connsiteX27-1055" fmla="*/ 1126628 w 2919832"/>
                  <a:gd name="connsiteY27-1056" fmla="*/ 1266756 h 3256491"/>
                  <a:gd name="connsiteX28-1057" fmla="*/ 1122484 w 2919832"/>
                  <a:gd name="connsiteY28-1058" fmla="*/ 1271168 h 3256491"/>
                  <a:gd name="connsiteX29-1059" fmla="*/ 1129105 w 2919832"/>
                  <a:gd name="connsiteY29-1060" fmla="*/ 1279406 h 3256491"/>
                  <a:gd name="connsiteX30-1061" fmla="*/ 1128879 w 2919832"/>
                  <a:gd name="connsiteY30-1062" fmla="*/ 1279586 h 3256491"/>
                  <a:gd name="connsiteX31-1063" fmla="*/ 1129105 w 2919832"/>
                  <a:gd name="connsiteY31-1064" fmla="*/ 1279406 h 3256491"/>
                  <a:gd name="connsiteX32-1065" fmla="*/ 1126943 w 2919832"/>
                  <a:gd name="connsiteY32-1066" fmla="*/ 1281431 h 3256491"/>
                  <a:gd name="connsiteX33-1067" fmla="*/ 1126943 w 2919832"/>
                  <a:gd name="connsiteY33-1068" fmla="*/ 1281431 h 3256491"/>
                  <a:gd name="connsiteX34-1069" fmla="*/ 1126943 w 2919832"/>
                  <a:gd name="connsiteY34-1070" fmla="*/ 1281431 h 3256491"/>
                  <a:gd name="connsiteX35-1071" fmla="*/ 473687 w 2919832"/>
                  <a:gd name="connsiteY35-1072" fmla="*/ 1478781 h 3256491"/>
                  <a:gd name="connsiteX36-1073" fmla="*/ 470624 w 2919832"/>
                  <a:gd name="connsiteY36-1074" fmla="*/ 1495572 h 3256491"/>
                  <a:gd name="connsiteX37-1075" fmla="*/ 473687 w 2919832"/>
                  <a:gd name="connsiteY37-1076" fmla="*/ 1478781 h 3256491"/>
                  <a:gd name="connsiteX38-1077" fmla="*/ 470489 w 2919832"/>
                  <a:gd name="connsiteY38-1078" fmla="*/ 1496697 h 3256491"/>
                  <a:gd name="connsiteX39-1079" fmla="*/ 470084 w 2919832"/>
                  <a:gd name="connsiteY39-1080" fmla="*/ 1506150 h 3256491"/>
                  <a:gd name="connsiteX40-1081" fmla="*/ 470489 w 2919832"/>
                  <a:gd name="connsiteY40-1082" fmla="*/ 1496697 h 3256491"/>
                  <a:gd name="connsiteX41-1083" fmla="*/ 470129 w 2919832"/>
                  <a:gd name="connsiteY41-1084" fmla="*/ 1506195 h 3256491"/>
                  <a:gd name="connsiteX42-1085" fmla="*/ 552681 w 2919832"/>
                  <a:gd name="connsiteY42-1086" fmla="*/ 1553282 h 3256491"/>
                  <a:gd name="connsiteX43-1087" fmla="*/ 716569 w 2919832"/>
                  <a:gd name="connsiteY43-1088" fmla="*/ 1522626 h 3256491"/>
                  <a:gd name="connsiteX44-1089" fmla="*/ 552681 w 2919832"/>
                  <a:gd name="connsiteY44-1090" fmla="*/ 1553327 h 3256491"/>
                  <a:gd name="connsiteX45-1091" fmla="*/ 470129 w 2919832"/>
                  <a:gd name="connsiteY45-1092" fmla="*/ 1506240 h 3256491"/>
                  <a:gd name="connsiteX46-1093" fmla="*/ 470129 w 2919832"/>
                  <a:gd name="connsiteY46-1094" fmla="*/ 1506195 h 3256491"/>
                  <a:gd name="connsiteX0-1095" fmla="*/ 2918904 w 2919832"/>
                  <a:gd name="connsiteY0-1096" fmla="*/ 2128629 h 3256491"/>
                  <a:gd name="connsiteX1-1097" fmla="*/ 2916291 w 2919832"/>
                  <a:gd name="connsiteY1-1098" fmla="*/ 1511147 h 3256491"/>
                  <a:gd name="connsiteX2-1099" fmla="*/ 2917282 w 2919832"/>
                  <a:gd name="connsiteY2-1100" fmla="*/ 1003639 h 3256491"/>
                  <a:gd name="connsiteX3-1101" fmla="*/ 2732497 w 2919832"/>
                  <a:gd name="connsiteY3-1102" fmla="*/ 678669 h 3256491"/>
                  <a:gd name="connsiteX4-1103" fmla="*/ 1656528 w 2919832"/>
                  <a:gd name="connsiteY4-1104" fmla="*/ 57226 h 3256491"/>
                  <a:gd name="connsiteX5-1105" fmla="*/ 1263584 w 2919832"/>
                  <a:gd name="connsiteY5-1106" fmla="*/ 56596 h 3256491"/>
                  <a:gd name="connsiteX6-1107" fmla="*/ 196217 w 2919832"/>
                  <a:gd name="connsiteY6-1108" fmla="*/ 672502 h 3256491"/>
                  <a:gd name="connsiteX7-1109" fmla="*/ 578 w 2919832"/>
                  <a:gd name="connsiteY7-1110" fmla="*/ 992610 h 3256491"/>
                  <a:gd name="connsiteX8-1111" fmla="*/ 5667 w 2919832"/>
                  <a:gd name="connsiteY8-1112" fmla="*/ 2266468 h 3256491"/>
                  <a:gd name="connsiteX9-1113" fmla="*/ 210088 w 2919832"/>
                  <a:gd name="connsiteY9-1114" fmla="*/ 2588961 h 3256491"/>
                  <a:gd name="connsiteX10-1115" fmla="*/ 654959 w 2919832"/>
                  <a:gd name="connsiteY10-1116" fmla="*/ 2851899 h 3256491"/>
                  <a:gd name="connsiteX11-1117" fmla="*/ 1263809 w 2919832"/>
                  <a:gd name="connsiteY11-1118" fmla="*/ 3200771 h 3256491"/>
                  <a:gd name="connsiteX12-1119" fmla="*/ 1665806 w 2919832"/>
                  <a:gd name="connsiteY12-1120" fmla="*/ 3196765 h 3256491"/>
                  <a:gd name="connsiteX13-1121" fmla="*/ 2792666 w 2919832"/>
                  <a:gd name="connsiteY13-1122" fmla="*/ 2546466 h 3256491"/>
                  <a:gd name="connsiteX14-1123" fmla="*/ 2918904 w 2919832"/>
                  <a:gd name="connsiteY14-1124" fmla="*/ 2128674 h 3256491"/>
                  <a:gd name="connsiteX15-1125" fmla="*/ 2918904 w 2919832"/>
                  <a:gd name="connsiteY15-1126" fmla="*/ 2128629 h 3256491"/>
                  <a:gd name="connsiteX16-1127" fmla="*/ 607896 w 2919832"/>
                  <a:gd name="connsiteY16-1128" fmla="*/ 1713088 h 3256491"/>
                  <a:gd name="connsiteX17-1129" fmla="*/ 612760 w 2919832"/>
                  <a:gd name="connsiteY17-1130" fmla="*/ 1716419 h 3256491"/>
                  <a:gd name="connsiteX18-1131" fmla="*/ 607896 w 2919832"/>
                  <a:gd name="connsiteY18-1132" fmla="*/ 1713088 h 3256491"/>
                  <a:gd name="connsiteX19-1133" fmla="*/ 732107 w 2919832"/>
                  <a:gd name="connsiteY19-1134" fmla="*/ 1493141 h 3256491"/>
                  <a:gd name="connsiteX20-1135" fmla="*/ 724946 w 2919832"/>
                  <a:gd name="connsiteY20-1136" fmla="*/ 1509166 h 3256491"/>
                  <a:gd name="connsiteX21-1137" fmla="*/ 732107 w 2919832"/>
                  <a:gd name="connsiteY21-1138" fmla="*/ 1493141 h 3256491"/>
                  <a:gd name="connsiteX22-1139" fmla="*/ 1382345 w 2919832"/>
                  <a:gd name="connsiteY22-1140" fmla="*/ 2673726 h 3256491"/>
                  <a:gd name="connsiteX23-1141" fmla="*/ 1495838 w 2919832"/>
                  <a:gd name="connsiteY23-1142" fmla="*/ 2707488 h 3256491"/>
                  <a:gd name="connsiteX24-1143" fmla="*/ 1382345 w 2919832"/>
                  <a:gd name="connsiteY24-1144" fmla="*/ 2673726 h 3256491"/>
                  <a:gd name="connsiteX25-1145" fmla="*/ 1382345 w 2919832"/>
                  <a:gd name="connsiteY25-1146" fmla="*/ 2673726 h 3256491"/>
                  <a:gd name="connsiteX26-1147" fmla="*/ 1122484 w 2919832"/>
                  <a:gd name="connsiteY26-1148" fmla="*/ 1271168 h 3256491"/>
                  <a:gd name="connsiteX27-1149" fmla="*/ 1126628 w 2919832"/>
                  <a:gd name="connsiteY27-1150" fmla="*/ 1266756 h 3256491"/>
                  <a:gd name="connsiteX28-1151" fmla="*/ 1122484 w 2919832"/>
                  <a:gd name="connsiteY28-1152" fmla="*/ 1271168 h 3256491"/>
                  <a:gd name="connsiteX29-1153" fmla="*/ 1129105 w 2919832"/>
                  <a:gd name="connsiteY29-1154" fmla="*/ 1279406 h 3256491"/>
                  <a:gd name="connsiteX30-1155" fmla="*/ 1128879 w 2919832"/>
                  <a:gd name="connsiteY30-1156" fmla="*/ 1279586 h 3256491"/>
                  <a:gd name="connsiteX31-1157" fmla="*/ 1129105 w 2919832"/>
                  <a:gd name="connsiteY31-1158" fmla="*/ 1279406 h 3256491"/>
                  <a:gd name="connsiteX32-1159" fmla="*/ 1126943 w 2919832"/>
                  <a:gd name="connsiteY32-1160" fmla="*/ 1281431 h 3256491"/>
                  <a:gd name="connsiteX33-1161" fmla="*/ 1126943 w 2919832"/>
                  <a:gd name="connsiteY33-1162" fmla="*/ 1281431 h 3256491"/>
                  <a:gd name="connsiteX34-1163" fmla="*/ 1126943 w 2919832"/>
                  <a:gd name="connsiteY34-1164" fmla="*/ 1281431 h 3256491"/>
                  <a:gd name="connsiteX35-1165" fmla="*/ 473687 w 2919832"/>
                  <a:gd name="connsiteY35-1166" fmla="*/ 1478781 h 3256491"/>
                  <a:gd name="connsiteX36-1167" fmla="*/ 470624 w 2919832"/>
                  <a:gd name="connsiteY36-1168" fmla="*/ 1495572 h 3256491"/>
                  <a:gd name="connsiteX37-1169" fmla="*/ 473687 w 2919832"/>
                  <a:gd name="connsiteY37-1170" fmla="*/ 1478781 h 3256491"/>
                  <a:gd name="connsiteX38-1171" fmla="*/ 470489 w 2919832"/>
                  <a:gd name="connsiteY38-1172" fmla="*/ 1496697 h 3256491"/>
                  <a:gd name="connsiteX39-1173" fmla="*/ 470084 w 2919832"/>
                  <a:gd name="connsiteY39-1174" fmla="*/ 1506150 h 3256491"/>
                  <a:gd name="connsiteX40-1175" fmla="*/ 470489 w 2919832"/>
                  <a:gd name="connsiteY40-1176" fmla="*/ 1496697 h 3256491"/>
                  <a:gd name="connsiteX41-1177" fmla="*/ 470129 w 2919832"/>
                  <a:gd name="connsiteY41-1178" fmla="*/ 1506195 h 3256491"/>
                  <a:gd name="connsiteX42-1179" fmla="*/ 552681 w 2919832"/>
                  <a:gd name="connsiteY42-1180" fmla="*/ 1553282 h 3256491"/>
                  <a:gd name="connsiteX43-1181" fmla="*/ 552681 w 2919832"/>
                  <a:gd name="connsiteY43-1182" fmla="*/ 1553327 h 3256491"/>
                  <a:gd name="connsiteX44-1183" fmla="*/ 470129 w 2919832"/>
                  <a:gd name="connsiteY44-1184" fmla="*/ 1506240 h 3256491"/>
                  <a:gd name="connsiteX45-1185" fmla="*/ 470129 w 2919832"/>
                  <a:gd name="connsiteY45-1186" fmla="*/ 1506195 h 3256491"/>
                  <a:gd name="connsiteX0-1187" fmla="*/ 2918904 w 2919832"/>
                  <a:gd name="connsiteY0-1188" fmla="*/ 2128629 h 3256491"/>
                  <a:gd name="connsiteX1-1189" fmla="*/ 2916291 w 2919832"/>
                  <a:gd name="connsiteY1-1190" fmla="*/ 1511147 h 3256491"/>
                  <a:gd name="connsiteX2-1191" fmla="*/ 2917282 w 2919832"/>
                  <a:gd name="connsiteY2-1192" fmla="*/ 1003639 h 3256491"/>
                  <a:gd name="connsiteX3-1193" fmla="*/ 2732497 w 2919832"/>
                  <a:gd name="connsiteY3-1194" fmla="*/ 678669 h 3256491"/>
                  <a:gd name="connsiteX4-1195" fmla="*/ 1656528 w 2919832"/>
                  <a:gd name="connsiteY4-1196" fmla="*/ 57226 h 3256491"/>
                  <a:gd name="connsiteX5-1197" fmla="*/ 1263584 w 2919832"/>
                  <a:gd name="connsiteY5-1198" fmla="*/ 56596 h 3256491"/>
                  <a:gd name="connsiteX6-1199" fmla="*/ 196217 w 2919832"/>
                  <a:gd name="connsiteY6-1200" fmla="*/ 672502 h 3256491"/>
                  <a:gd name="connsiteX7-1201" fmla="*/ 578 w 2919832"/>
                  <a:gd name="connsiteY7-1202" fmla="*/ 992610 h 3256491"/>
                  <a:gd name="connsiteX8-1203" fmla="*/ 5667 w 2919832"/>
                  <a:gd name="connsiteY8-1204" fmla="*/ 2266468 h 3256491"/>
                  <a:gd name="connsiteX9-1205" fmla="*/ 210088 w 2919832"/>
                  <a:gd name="connsiteY9-1206" fmla="*/ 2588961 h 3256491"/>
                  <a:gd name="connsiteX10-1207" fmla="*/ 654959 w 2919832"/>
                  <a:gd name="connsiteY10-1208" fmla="*/ 2851899 h 3256491"/>
                  <a:gd name="connsiteX11-1209" fmla="*/ 1263809 w 2919832"/>
                  <a:gd name="connsiteY11-1210" fmla="*/ 3200771 h 3256491"/>
                  <a:gd name="connsiteX12-1211" fmla="*/ 1665806 w 2919832"/>
                  <a:gd name="connsiteY12-1212" fmla="*/ 3196765 h 3256491"/>
                  <a:gd name="connsiteX13-1213" fmla="*/ 2792666 w 2919832"/>
                  <a:gd name="connsiteY13-1214" fmla="*/ 2546466 h 3256491"/>
                  <a:gd name="connsiteX14-1215" fmla="*/ 2918904 w 2919832"/>
                  <a:gd name="connsiteY14-1216" fmla="*/ 2128674 h 3256491"/>
                  <a:gd name="connsiteX15-1217" fmla="*/ 2918904 w 2919832"/>
                  <a:gd name="connsiteY15-1218" fmla="*/ 2128629 h 3256491"/>
                  <a:gd name="connsiteX16-1219" fmla="*/ 607896 w 2919832"/>
                  <a:gd name="connsiteY16-1220" fmla="*/ 1713088 h 3256491"/>
                  <a:gd name="connsiteX17-1221" fmla="*/ 612760 w 2919832"/>
                  <a:gd name="connsiteY17-1222" fmla="*/ 1716419 h 3256491"/>
                  <a:gd name="connsiteX18-1223" fmla="*/ 607896 w 2919832"/>
                  <a:gd name="connsiteY18-1224" fmla="*/ 1713088 h 3256491"/>
                  <a:gd name="connsiteX19-1225" fmla="*/ 1382345 w 2919832"/>
                  <a:gd name="connsiteY19-1226" fmla="*/ 2673726 h 3256491"/>
                  <a:gd name="connsiteX20-1227" fmla="*/ 1495838 w 2919832"/>
                  <a:gd name="connsiteY20-1228" fmla="*/ 2707488 h 3256491"/>
                  <a:gd name="connsiteX21-1229" fmla="*/ 1382345 w 2919832"/>
                  <a:gd name="connsiteY21-1230" fmla="*/ 2673726 h 3256491"/>
                  <a:gd name="connsiteX22-1231" fmla="*/ 1382345 w 2919832"/>
                  <a:gd name="connsiteY22-1232" fmla="*/ 2673726 h 3256491"/>
                  <a:gd name="connsiteX23-1233" fmla="*/ 1122484 w 2919832"/>
                  <a:gd name="connsiteY23-1234" fmla="*/ 1271168 h 3256491"/>
                  <a:gd name="connsiteX24-1235" fmla="*/ 1126628 w 2919832"/>
                  <a:gd name="connsiteY24-1236" fmla="*/ 1266756 h 3256491"/>
                  <a:gd name="connsiteX25-1237" fmla="*/ 1122484 w 2919832"/>
                  <a:gd name="connsiteY25-1238" fmla="*/ 1271168 h 3256491"/>
                  <a:gd name="connsiteX26-1239" fmla="*/ 1129105 w 2919832"/>
                  <a:gd name="connsiteY26-1240" fmla="*/ 1279406 h 3256491"/>
                  <a:gd name="connsiteX27-1241" fmla="*/ 1128879 w 2919832"/>
                  <a:gd name="connsiteY27-1242" fmla="*/ 1279586 h 3256491"/>
                  <a:gd name="connsiteX28-1243" fmla="*/ 1129105 w 2919832"/>
                  <a:gd name="connsiteY28-1244" fmla="*/ 1279406 h 3256491"/>
                  <a:gd name="connsiteX29-1245" fmla="*/ 1126943 w 2919832"/>
                  <a:gd name="connsiteY29-1246" fmla="*/ 1281431 h 3256491"/>
                  <a:gd name="connsiteX30-1247" fmla="*/ 1126943 w 2919832"/>
                  <a:gd name="connsiteY30-1248" fmla="*/ 1281431 h 3256491"/>
                  <a:gd name="connsiteX31-1249" fmla="*/ 1126943 w 2919832"/>
                  <a:gd name="connsiteY31-1250" fmla="*/ 1281431 h 3256491"/>
                  <a:gd name="connsiteX32-1251" fmla="*/ 473687 w 2919832"/>
                  <a:gd name="connsiteY32-1252" fmla="*/ 1478781 h 3256491"/>
                  <a:gd name="connsiteX33-1253" fmla="*/ 470624 w 2919832"/>
                  <a:gd name="connsiteY33-1254" fmla="*/ 1495572 h 3256491"/>
                  <a:gd name="connsiteX34-1255" fmla="*/ 473687 w 2919832"/>
                  <a:gd name="connsiteY34-1256" fmla="*/ 1478781 h 3256491"/>
                  <a:gd name="connsiteX35-1257" fmla="*/ 470489 w 2919832"/>
                  <a:gd name="connsiteY35-1258" fmla="*/ 1496697 h 3256491"/>
                  <a:gd name="connsiteX36-1259" fmla="*/ 470084 w 2919832"/>
                  <a:gd name="connsiteY36-1260" fmla="*/ 1506150 h 3256491"/>
                  <a:gd name="connsiteX37-1261" fmla="*/ 470489 w 2919832"/>
                  <a:gd name="connsiteY37-1262" fmla="*/ 1496697 h 3256491"/>
                  <a:gd name="connsiteX38-1263" fmla="*/ 470129 w 2919832"/>
                  <a:gd name="connsiteY38-1264" fmla="*/ 1506195 h 3256491"/>
                  <a:gd name="connsiteX39-1265" fmla="*/ 552681 w 2919832"/>
                  <a:gd name="connsiteY39-1266" fmla="*/ 1553282 h 3256491"/>
                  <a:gd name="connsiteX40-1267" fmla="*/ 552681 w 2919832"/>
                  <a:gd name="connsiteY40-1268" fmla="*/ 1553327 h 3256491"/>
                  <a:gd name="connsiteX41-1269" fmla="*/ 470129 w 2919832"/>
                  <a:gd name="connsiteY41-1270" fmla="*/ 1506240 h 3256491"/>
                  <a:gd name="connsiteX42-1271" fmla="*/ 470129 w 2919832"/>
                  <a:gd name="connsiteY42-1272" fmla="*/ 1506195 h 3256491"/>
                  <a:gd name="connsiteX0-1273" fmla="*/ 2918904 w 2919832"/>
                  <a:gd name="connsiteY0-1274" fmla="*/ 2128629 h 3256491"/>
                  <a:gd name="connsiteX1-1275" fmla="*/ 2916291 w 2919832"/>
                  <a:gd name="connsiteY1-1276" fmla="*/ 1511147 h 3256491"/>
                  <a:gd name="connsiteX2-1277" fmla="*/ 2917282 w 2919832"/>
                  <a:gd name="connsiteY2-1278" fmla="*/ 1003639 h 3256491"/>
                  <a:gd name="connsiteX3-1279" fmla="*/ 2732497 w 2919832"/>
                  <a:gd name="connsiteY3-1280" fmla="*/ 678669 h 3256491"/>
                  <a:gd name="connsiteX4-1281" fmla="*/ 1656528 w 2919832"/>
                  <a:gd name="connsiteY4-1282" fmla="*/ 57226 h 3256491"/>
                  <a:gd name="connsiteX5-1283" fmla="*/ 1263584 w 2919832"/>
                  <a:gd name="connsiteY5-1284" fmla="*/ 56596 h 3256491"/>
                  <a:gd name="connsiteX6-1285" fmla="*/ 196217 w 2919832"/>
                  <a:gd name="connsiteY6-1286" fmla="*/ 672502 h 3256491"/>
                  <a:gd name="connsiteX7-1287" fmla="*/ 578 w 2919832"/>
                  <a:gd name="connsiteY7-1288" fmla="*/ 992610 h 3256491"/>
                  <a:gd name="connsiteX8-1289" fmla="*/ 5667 w 2919832"/>
                  <a:gd name="connsiteY8-1290" fmla="*/ 2266468 h 3256491"/>
                  <a:gd name="connsiteX9-1291" fmla="*/ 210088 w 2919832"/>
                  <a:gd name="connsiteY9-1292" fmla="*/ 2588961 h 3256491"/>
                  <a:gd name="connsiteX10-1293" fmla="*/ 654959 w 2919832"/>
                  <a:gd name="connsiteY10-1294" fmla="*/ 2851899 h 3256491"/>
                  <a:gd name="connsiteX11-1295" fmla="*/ 1263809 w 2919832"/>
                  <a:gd name="connsiteY11-1296" fmla="*/ 3200771 h 3256491"/>
                  <a:gd name="connsiteX12-1297" fmla="*/ 1665806 w 2919832"/>
                  <a:gd name="connsiteY12-1298" fmla="*/ 3196765 h 3256491"/>
                  <a:gd name="connsiteX13-1299" fmla="*/ 2792666 w 2919832"/>
                  <a:gd name="connsiteY13-1300" fmla="*/ 2546466 h 3256491"/>
                  <a:gd name="connsiteX14-1301" fmla="*/ 2918904 w 2919832"/>
                  <a:gd name="connsiteY14-1302" fmla="*/ 2128674 h 3256491"/>
                  <a:gd name="connsiteX15-1303" fmla="*/ 2918904 w 2919832"/>
                  <a:gd name="connsiteY15-1304" fmla="*/ 2128629 h 3256491"/>
                  <a:gd name="connsiteX16-1305" fmla="*/ 607896 w 2919832"/>
                  <a:gd name="connsiteY16-1306" fmla="*/ 1713088 h 3256491"/>
                  <a:gd name="connsiteX17-1307" fmla="*/ 612760 w 2919832"/>
                  <a:gd name="connsiteY17-1308" fmla="*/ 1716419 h 3256491"/>
                  <a:gd name="connsiteX18-1309" fmla="*/ 607896 w 2919832"/>
                  <a:gd name="connsiteY18-1310" fmla="*/ 1713088 h 3256491"/>
                  <a:gd name="connsiteX19-1311" fmla="*/ 1382345 w 2919832"/>
                  <a:gd name="connsiteY19-1312" fmla="*/ 2673726 h 3256491"/>
                  <a:gd name="connsiteX20-1313" fmla="*/ 1495838 w 2919832"/>
                  <a:gd name="connsiteY20-1314" fmla="*/ 2707488 h 3256491"/>
                  <a:gd name="connsiteX21-1315" fmla="*/ 1382345 w 2919832"/>
                  <a:gd name="connsiteY21-1316" fmla="*/ 2673726 h 3256491"/>
                  <a:gd name="connsiteX22-1317" fmla="*/ 1382345 w 2919832"/>
                  <a:gd name="connsiteY22-1318" fmla="*/ 2673726 h 3256491"/>
                  <a:gd name="connsiteX23-1319" fmla="*/ 1122484 w 2919832"/>
                  <a:gd name="connsiteY23-1320" fmla="*/ 1271168 h 3256491"/>
                  <a:gd name="connsiteX24-1321" fmla="*/ 1126628 w 2919832"/>
                  <a:gd name="connsiteY24-1322" fmla="*/ 1266756 h 3256491"/>
                  <a:gd name="connsiteX25-1323" fmla="*/ 1122484 w 2919832"/>
                  <a:gd name="connsiteY25-1324" fmla="*/ 1271168 h 3256491"/>
                  <a:gd name="connsiteX26-1325" fmla="*/ 1129105 w 2919832"/>
                  <a:gd name="connsiteY26-1326" fmla="*/ 1279406 h 3256491"/>
                  <a:gd name="connsiteX27-1327" fmla="*/ 1128879 w 2919832"/>
                  <a:gd name="connsiteY27-1328" fmla="*/ 1279586 h 3256491"/>
                  <a:gd name="connsiteX28-1329" fmla="*/ 1129105 w 2919832"/>
                  <a:gd name="connsiteY28-1330" fmla="*/ 1279406 h 3256491"/>
                  <a:gd name="connsiteX29-1331" fmla="*/ 473687 w 2919832"/>
                  <a:gd name="connsiteY29-1332" fmla="*/ 1478781 h 3256491"/>
                  <a:gd name="connsiteX30-1333" fmla="*/ 470624 w 2919832"/>
                  <a:gd name="connsiteY30-1334" fmla="*/ 1495572 h 3256491"/>
                  <a:gd name="connsiteX31-1335" fmla="*/ 473687 w 2919832"/>
                  <a:gd name="connsiteY31-1336" fmla="*/ 1478781 h 3256491"/>
                  <a:gd name="connsiteX32-1337" fmla="*/ 470489 w 2919832"/>
                  <a:gd name="connsiteY32-1338" fmla="*/ 1496697 h 3256491"/>
                  <a:gd name="connsiteX33-1339" fmla="*/ 470084 w 2919832"/>
                  <a:gd name="connsiteY33-1340" fmla="*/ 1506150 h 3256491"/>
                  <a:gd name="connsiteX34-1341" fmla="*/ 470489 w 2919832"/>
                  <a:gd name="connsiteY34-1342" fmla="*/ 1496697 h 3256491"/>
                  <a:gd name="connsiteX35-1343" fmla="*/ 470129 w 2919832"/>
                  <a:gd name="connsiteY35-1344" fmla="*/ 1506195 h 3256491"/>
                  <a:gd name="connsiteX36-1345" fmla="*/ 552681 w 2919832"/>
                  <a:gd name="connsiteY36-1346" fmla="*/ 1553282 h 3256491"/>
                  <a:gd name="connsiteX37-1347" fmla="*/ 552681 w 2919832"/>
                  <a:gd name="connsiteY37-1348" fmla="*/ 1553327 h 3256491"/>
                  <a:gd name="connsiteX38-1349" fmla="*/ 470129 w 2919832"/>
                  <a:gd name="connsiteY38-1350" fmla="*/ 1506240 h 3256491"/>
                  <a:gd name="connsiteX39-1351" fmla="*/ 470129 w 2919832"/>
                  <a:gd name="connsiteY39-1352" fmla="*/ 1506195 h 3256491"/>
                  <a:gd name="connsiteX0-1353" fmla="*/ 2918904 w 2919832"/>
                  <a:gd name="connsiteY0-1354" fmla="*/ 2128629 h 3256491"/>
                  <a:gd name="connsiteX1-1355" fmla="*/ 2916291 w 2919832"/>
                  <a:gd name="connsiteY1-1356" fmla="*/ 1511147 h 3256491"/>
                  <a:gd name="connsiteX2-1357" fmla="*/ 2917282 w 2919832"/>
                  <a:gd name="connsiteY2-1358" fmla="*/ 1003639 h 3256491"/>
                  <a:gd name="connsiteX3-1359" fmla="*/ 2732497 w 2919832"/>
                  <a:gd name="connsiteY3-1360" fmla="*/ 678669 h 3256491"/>
                  <a:gd name="connsiteX4-1361" fmla="*/ 1656528 w 2919832"/>
                  <a:gd name="connsiteY4-1362" fmla="*/ 57226 h 3256491"/>
                  <a:gd name="connsiteX5-1363" fmla="*/ 1263584 w 2919832"/>
                  <a:gd name="connsiteY5-1364" fmla="*/ 56596 h 3256491"/>
                  <a:gd name="connsiteX6-1365" fmla="*/ 196217 w 2919832"/>
                  <a:gd name="connsiteY6-1366" fmla="*/ 672502 h 3256491"/>
                  <a:gd name="connsiteX7-1367" fmla="*/ 578 w 2919832"/>
                  <a:gd name="connsiteY7-1368" fmla="*/ 992610 h 3256491"/>
                  <a:gd name="connsiteX8-1369" fmla="*/ 5667 w 2919832"/>
                  <a:gd name="connsiteY8-1370" fmla="*/ 2266468 h 3256491"/>
                  <a:gd name="connsiteX9-1371" fmla="*/ 210088 w 2919832"/>
                  <a:gd name="connsiteY9-1372" fmla="*/ 2588961 h 3256491"/>
                  <a:gd name="connsiteX10-1373" fmla="*/ 654959 w 2919832"/>
                  <a:gd name="connsiteY10-1374" fmla="*/ 2851899 h 3256491"/>
                  <a:gd name="connsiteX11-1375" fmla="*/ 1263809 w 2919832"/>
                  <a:gd name="connsiteY11-1376" fmla="*/ 3200771 h 3256491"/>
                  <a:gd name="connsiteX12-1377" fmla="*/ 1665806 w 2919832"/>
                  <a:gd name="connsiteY12-1378" fmla="*/ 3196765 h 3256491"/>
                  <a:gd name="connsiteX13-1379" fmla="*/ 2792666 w 2919832"/>
                  <a:gd name="connsiteY13-1380" fmla="*/ 2546466 h 3256491"/>
                  <a:gd name="connsiteX14-1381" fmla="*/ 2918904 w 2919832"/>
                  <a:gd name="connsiteY14-1382" fmla="*/ 2128674 h 3256491"/>
                  <a:gd name="connsiteX15-1383" fmla="*/ 2918904 w 2919832"/>
                  <a:gd name="connsiteY15-1384" fmla="*/ 2128629 h 3256491"/>
                  <a:gd name="connsiteX16-1385" fmla="*/ 1382345 w 2919832"/>
                  <a:gd name="connsiteY16-1386" fmla="*/ 2673726 h 3256491"/>
                  <a:gd name="connsiteX17-1387" fmla="*/ 1495838 w 2919832"/>
                  <a:gd name="connsiteY17-1388" fmla="*/ 2707488 h 3256491"/>
                  <a:gd name="connsiteX18-1389" fmla="*/ 1382345 w 2919832"/>
                  <a:gd name="connsiteY18-1390" fmla="*/ 2673726 h 3256491"/>
                  <a:gd name="connsiteX19-1391" fmla="*/ 1382345 w 2919832"/>
                  <a:gd name="connsiteY19-1392" fmla="*/ 2673726 h 3256491"/>
                  <a:gd name="connsiteX20-1393" fmla="*/ 1122484 w 2919832"/>
                  <a:gd name="connsiteY20-1394" fmla="*/ 1271168 h 3256491"/>
                  <a:gd name="connsiteX21-1395" fmla="*/ 1126628 w 2919832"/>
                  <a:gd name="connsiteY21-1396" fmla="*/ 1266756 h 3256491"/>
                  <a:gd name="connsiteX22-1397" fmla="*/ 1122484 w 2919832"/>
                  <a:gd name="connsiteY22-1398" fmla="*/ 1271168 h 3256491"/>
                  <a:gd name="connsiteX23-1399" fmla="*/ 1129105 w 2919832"/>
                  <a:gd name="connsiteY23-1400" fmla="*/ 1279406 h 3256491"/>
                  <a:gd name="connsiteX24-1401" fmla="*/ 1128879 w 2919832"/>
                  <a:gd name="connsiteY24-1402" fmla="*/ 1279586 h 3256491"/>
                  <a:gd name="connsiteX25-1403" fmla="*/ 1129105 w 2919832"/>
                  <a:gd name="connsiteY25-1404" fmla="*/ 1279406 h 3256491"/>
                  <a:gd name="connsiteX26-1405" fmla="*/ 473687 w 2919832"/>
                  <a:gd name="connsiteY26-1406" fmla="*/ 1478781 h 3256491"/>
                  <a:gd name="connsiteX27-1407" fmla="*/ 470624 w 2919832"/>
                  <a:gd name="connsiteY27-1408" fmla="*/ 1495572 h 3256491"/>
                  <a:gd name="connsiteX28-1409" fmla="*/ 473687 w 2919832"/>
                  <a:gd name="connsiteY28-1410" fmla="*/ 1478781 h 3256491"/>
                  <a:gd name="connsiteX29-1411" fmla="*/ 470489 w 2919832"/>
                  <a:gd name="connsiteY29-1412" fmla="*/ 1496697 h 3256491"/>
                  <a:gd name="connsiteX30-1413" fmla="*/ 470084 w 2919832"/>
                  <a:gd name="connsiteY30-1414" fmla="*/ 1506150 h 3256491"/>
                  <a:gd name="connsiteX31-1415" fmla="*/ 470489 w 2919832"/>
                  <a:gd name="connsiteY31-1416" fmla="*/ 1496697 h 3256491"/>
                  <a:gd name="connsiteX32-1417" fmla="*/ 470129 w 2919832"/>
                  <a:gd name="connsiteY32-1418" fmla="*/ 1506195 h 3256491"/>
                  <a:gd name="connsiteX33-1419" fmla="*/ 552681 w 2919832"/>
                  <a:gd name="connsiteY33-1420" fmla="*/ 1553282 h 3256491"/>
                  <a:gd name="connsiteX34-1421" fmla="*/ 552681 w 2919832"/>
                  <a:gd name="connsiteY34-1422" fmla="*/ 1553327 h 3256491"/>
                  <a:gd name="connsiteX35-1423" fmla="*/ 470129 w 2919832"/>
                  <a:gd name="connsiteY35-1424" fmla="*/ 1506240 h 3256491"/>
                  <a:gd name="connsiteX36-1425" fmla="*/ 470129 w 2919832"/>
                  <a:gd name="connsiteY36-1426" fmla="*/ 1506195 h 3256491"/>
                  <a:gd name="connsiteX0-1427" fmla="*/ 2918904 w 2919832"/>
                  <a:gd name="connsiteY0-1428" fmla="*/ 2128629 h 3256491"/>
                  <a:gd name="connsiteX1-1429" fmla="*/ 2916291 w 2919832"/>
                  <a:gd name="connsiteY1-1430" fmla="*/ 1511147 h 3256491"/>
                  <a:gd name="connsiteX2-1431" fmla="*/ 2917282 w 2919832"/>
                  <a:gd name="connsiteY2-1432" fmla="*/ 1003639 h 3256491"/>
                  <a:gd name="connsiteX3-1433" fmla="*/ 2732497 w 2919832"/>
                  <a:gd name="connsiteY3-1434" fmla="*/ 678669 h 3256491"/>
                  <a:gd name="connsiteX4-1435" fmla="*/ 1656528 w 2919832"/>
                  <a:gd name="connsiteY4-1436" fmla="*/ 57226 h 3256491"/>
                  <a:gd name="connsiteX5-1437" fmla="*/ 1263584 w 2919832"/>
                  <a:gd name="connsiteY5-1438" fmla="*/ 56596 h 3256491"/>
                  <a:gd name="connsiteX6-1439" fmla="*/ 196217 w 2919832"/>
                  <a:gd name="connsiteY6-1440" fmla="*/ 672502 h 3256491"/>
                  <a:gd name="connsiteX7-1441" fmla="*/ 578 w 2919832"/>
                  <a:gd name="connsiteY7-1442" fmla="*/ 992610 h 3256491"/>
                  <a:gd name="connsiteX8-1443" fmla="*/ 5667 w 2919832"/>
                  <a:gd name="connsiteY8-1444" fmla="*/ 2266468 h 3256491"/>
                  <a:gd name="connsiteX9-1445" fmla="*/ 210088 w 2919832"/>
                  <a:gd name="connsiteY9-1446" fmla="*/ 2588961 h 3256491"/>
                  <a:gd name="connsiteX10-1447" fmla="*/ 654959 w 2919832"/>
                  <a:gd name="connsiteY10-1448" fmla="*/ 2851899 h 3256491"/>
                  <a:gd name="connsiteX11-1449" fmla="*/ 1263809 w 2919832"/>
                  <a:gd name="connsiteY11-1450" fmla="*/ 3200771 h 3256491"/>
                  <a:gd name="connsiteX12-1451" fmla="*/ 1665806 w 2919832"/>
                  <a:gd name="connsiteY12-1452" fmla="*/ 3196765 h 3256491"/>
                  <a:gd name="connsiteX13-1453" fmla="*/ 2792666 w 2919832"/>
                  <a:gd name="connsiteY13-1454" fmla="*/ 2546466 h 3256491"/>
                  <a:gd name="connsiteX14-1455" fmla="*/ 2918904 w 2919832"/>
                  <a:gd name="connsiteY14-1456" fmla="*/ 2128674 h 3256491"/>
                  <a:gd name="connsiteX15-1457" fmla="*/ 2918904 w 2919832"/>
                  <a:gd name="connsiteY15-1458" fmla="*/ 2128629 h 3256491"/>
                  <a:gd name="connsiteX16-1459" fmla="*/ 1382345 w 2919832"/>
                  <a:gd name="connsiteY16-1460" fmla="*/ 2673726 h 3256491"/>
                  <a:gd name="connsiteX17-1461" fmla="*/ 1495838 w 2919832"/>
                  <a:gd name="connsiteY17-1462" fmla="*/ 2707488 h 3256491"/>
                  <a:gd name="connsiteX18-1463" fmla="*/ 1382345 w 2919832"/>
                  <a:gd name="connsiteY18-1464" fmla="*/ 2673726 h 3256491"/>
                  <a:gd name="connsiteX19-1465" fmla="*/ 1382345 w 2919832"/>
                  <a:gd name="connsiteY19-1466" fmla="*/ 2673726 h 3256491"/>
                  <a:gd name="connsiteX20-1467" fmla="*/ 1122484 w 2919832"/>
                  <a:gd name="connsiteY20-1468" fmla="*/ 1271168 h 3256491"/>
                  <a:gd name="connsiteX21-1469" fmla="*/ 1126628 w 2919832"/>
                  <a:gd name="connsiteY21-1470" fmla="*/ 1266756 h 3256491"/>
                  <a:gd name="connsiteX22-1471" fmla="*/ 1122484 w 2919832"/>
                  <a:gd name="connsiteY22-1472" fmla="*/ 1271168 h 3256491"/>
                  <a:gd name="connsiteX23-1473" fmla="*/ 1129105 w 2919832"/>
                  <a:gd name="connsiteY23-1474" fmla="*/ 1279406 h 3256491"/>
                  <a:gd name="connsiteX24-1475" fmla="*/ 1128879 w 2919832"/>
                  <a:gd name="connsiteY24-1476" fmla="*/ 1279586 h 3256491"/>
                  <a:gd name="connsiteX25-1477" fmla="*/ 1129105 w 2919832"/>
                  <a:gd name="connsiteY25-1478" fmla="*/ 1279406 h 3256491"/>
                  <a:gd name="connsiteX26-1479" fmla="*/ 473687 w 2919832"/>
                  <a:gd name="connsiteY26-1480" fmla="*/ 1478781 h 3256491"/>
                  <a:gd name="connsiteX27-1481" fmla="*/ 470624 w 2919832"/>
                  <a:gd name="connsiteY27-1482" fmla="*/ 1495572 h 3256491"/>
                  <a:gd name="connsiteX28-1483" fmla="*/ 473687 w 2919832"/>
                  <a:gd name="connsiteY28-1484" fmla="*/ 1478781 h 3256491"/>
                  <a:gd name="connsiteX29-1485" fmla="*/ 470489 w 2919832"/>
                  <a:gd name="connsiteY29-1486" fmla="*/ 1496697 h 3256491"/>
                  <a:gd name="connsiteX30-1487" fmla="*/ 470084 w 2919832"/>
                  <a:gd name="connsiteY30-1488" fmla="*/ 1506150 h 3256491"/>
                  <a:gd name="connsiteX31-1489" fmla="*/ 470489 w 2919832"/>
                  <a:gd name="connsiteY31-1490" fmla="*/ 1496697 h 3256491"/>
                  <a:gd name="connsiteX32-1491" fmla="*/ 470129 w 2919832"/>
                  <a:gd name="connsiteY32-1492" fmla="*/ 1506240 h 3256491"/>
                  <a:gd name="connsiteX33-1493" fmla="*/ 552681 w 2919832"/>
                  <a:gd name="connsiteY33-1494" fmla="*/ 1553282 h 3256491"/>
                  <a:gd name="connsiteX34-1495" fmla="*/ 552681 w 2919832"/>
                  <a:gd name="connsiteY34-1496" fmla="*/ 1553327 h 3256491"/>
                  <a:gd name="connsiteX35-1497" fmla="*/ 470129 w 2919832"/>
                  <a:gd name="connsiteY35-1498" fmla="*/ 1506240 h 3256491"/>
                  <a:gd name="connsiteX0-1499" fmla="*/ 2918904 w 2919832"/>
                  <a:gd name="connsiteY0-1500" fmla="*/ 2128629 h 3256491"/>
                  <a:gd name="connsiteX1-1501" fmla="*/ 2916291 w 2919832"/>
                  <a:gd name="connsiteY1-1502" fmla="*/ 1511147 h 3256491"/>
                  <a:gd name="connsiteX2-1503" fmla="*/ 2917282 w 2919832"/>
                  <a:gd name="connsiteY2-1504" fmla="*/ 1003639 h 3256491"/>
                  <a:gd name="connsiteX3-1505" fmla="*/ 2732497 w 2919832"/>
                  <a:gd name="connsiteY3-1506" fmla="*/ 678669 h 3256491"/>
                  <a:gd name="connsiteX4-1507" fmla="*/ 1656528 w 2919832"/>
                  <a:gd name="connsiteY4-1508" fmla="*/ 57226 h 3256491"/>
                  <a:gd name="connsiteX5-1509" fmla="*/ 1263584 w 2919832"/>
                  <a:gd name="connsiteY5-1510" fmla="*/ 56596 h 3256491"/>
                  <a:gd name="connsiteX6-1511" fmla="*/ 196217 w 2919832"/>
                  <a:gd name="connsiteY6-1512" fmla="*/ 672502 h 3256491"/>
                  <a:gd name="connsiteX7-1513" fmla="*/ 578 w 2919832"/>
                  <a:gd name="connsiteY7-1514" fmla="*/ 992610 h 3256491"/>
                  <a:gd name="connsiteX8-1515" fmla="*/ 5667 w 2919832"/>
                  <a:gd name="connsiteY8-1516" fmla="*/ 2266468 h 3256491"/>
                  <a:gd name="connsiteX9-1517" fmla="*/ 210088 w 2919832"/>
                  <a:gd name="connsiteY9-1518" fmla="*/ 2588961 h 3256491"/>
                  <a:gd name="connsiteX10-1519" fmla="*/ 654959 w 2919832"/>
                  <a:gd name="connsiteY10-1520" fmla="*/ 2851899 h 3256491"/>
                  <a:gd name="connsiteX11-1521" fmla="*/ 1263809 w 2919832"/>
                  <a:gd name="connsiteY11-1522" fmla="*/ 3200771 h 3256491"/>
                  <a:gd name="connsiteX12-1523" fmla="*/ 1665806 w 2919832"/>
                  <a:gd name="connsiteY12-1524" fmla="*/ 3196765 h 3256491"/>
                  <a:gd name="connsiteX13-1525" fmla="*/ 2792666 w 2919832"/>
                  <a:gd name="connsiteY13-1526" fmla="*/ 2546466 h 3256491"/>
                  <a:gd name="connsiteX14-1527" fmla="*/ 2918904 w 2919832"/>
                  <a:gd name="connsiteY14-1528" fmla="*/ 2128674 h 3256491"/>
                  <a:gd name="connsiteX15-1529" fmla="*/ 2918904 w 2919832"/>
                  <a:gd name="connsiteY15-1530" fmla="*/ 2128629 h 3256491"/>
                  <a:gd name="connsiteX16-1531" fmla="*/ 1382345 w 2919832"/>
                  <a:gd name="connsiteY16-1532" fmla="*/ 2673726 h 3256491"/>
                  <a:gd name="connsiteX17-1533" fmla="*/ 1495838 w 2919832"/>
                  <a:gd name="connsiteY17-1534" fmla="*/ 2707488 h 3256491"/>
                  <a:gd name="connsiteX18-1535" fmla="*/ 1382345 w 2919832"/>
                  <a:gd name="connsiteY18-1536" fmla="*/ 2673726 h 3256491"/>
                  <a:gd name="connsiteX19-1537" fmla="*/ 1382345 w 2919832"/>
                  <a:gd name="connsiteY19-1538" fmla="*/ 2673726 h 3256491"/>
                  <a:gd name="connsiteX20-1539" fmla="*/ 1122484 w 2919832"/>
                  <a:gd name="connsiteY20-1540" fmla="*/ 1271168 h 3256491"/>
                  <a:gd name="connsiteX21-1541" fmla="*/ 1126628 w 2919832"/>
                  <a:gd name="connsiteY21-1542" fmla="*/ 1266756 h 3256491"/>
                  <a:gd name="connsiteX22-1543" fmla="*/ 1122484 w 2919832"/>
                  <a:gd name="connsiteY22-1544" fmla="*/ 1271168 h 3256491"/>
                  <a:gd name="connsiteX23-1545" fmla="*/ 1129105 w 2919832"/>
                  <a:gd name="connsiteY23-1546" fmla="*/ 1279406 h 3256491"/>
                  <a:gd name="connsiteX24-1547" fmla="*/ 1128879 w 2919832"/>
                  <a:gd name="connsiteY24-1548" fmla="*/ 1279586 h 3256491"/>
                  <a:gd name="connsiteX25-1549" fmla="*/ 1129105 w 2919832"/>
                  <a:gd name="connsiteY25-1550" fmla="*/ 1279406 h 3256491"/>
                  <a:gd name="connsiteX26-1551" fmla="*/ 473687 w 2919832"/>
                  <a:gd name="connsiteY26-1552" fmla="*/ 1478781 h 3256491"/>
                  <a:gd name="connsiteX27-1553" fmla="*/ 470624 w 2919832"/>
                  <a:gd name="connsiteY27-1554" fmla="*/ 1495572 h 3256491"/>
                  <a:gd name="connsiteX28-1555" fmla="*/ 473687 w 2919832"/>
                  <a:gd name="connsiteY28-1556" fmla="*/ 1478781 h 3256491"/>
                  <a:gd name="connsiteX29-1557" fmla="*/ 470489 w 2919832"/>
                  <a:gd name="connsiteY29-1558" fmla="*/ 1496697 h 3256491"/>
                  <a:gd name="connsiteX30-1559" fmla="*/ 470084 w 2919832"/>
                  <a:gd name="connsiteY30-1560" fmla="*/ 1506150 h 3256491"/>
                  <a:gd name="connsiteX31-1561" fmla="*/ 470489 w 2919832"/>
                  <a:gd name="connsiteY31-1562" fmla="*/ 1496697 h 3256491"/>
                  <a:gd name="connsiteX32-1563" fmla="*/ 552681 w 2919832"/>
                  <a:gd name="connsiteY32-1564" fmla="*/ 1553327 h 3256491"/>
                  <a:gd name="connsiteX33-1565" fmla="*/ 552681 w 2919832"/>
                  <a:gd name="connsiteY33-1566" fmla="*/ 1553282 h 3256491"/>
                  <a:gd name="connsiteX34-1567" fmla="*/ 552681 w 2919832"/>
                  <a:gd name="connsiteY34-1568" fmla="*/ 1553327 h 3256491"/>
                  <a:gd name="connsiteX0-1569" fmla="*/ 2918904 w 2919832"/>
                  <a:gd name="connsiteY0-1570" fmla="*/ 2128629 h 3256491"/>
                  <a:gd name="connsiteX1-1571" fmla="*/ 2916291 w 2919832"/>
                  <a:gd name="connsiteY1-1572" fmla="*/ 1511147 h 3256491"/>
                  <a:gd name="connsiteX2-1573" fmla="*/ 2917282 w 2919832"/>
                  <a:gd name="connsiteY2-1574" fmla="*/ 1003639 h 3256491"/>
                  <a:gd name="connsiteX3-1575" fmla="*/ 2732497 w 2919832"/>
                  <a:gd name="connsiteY3-1576" fmla="*/ 678669 h 3256491"/>
                  <a:gd name="connsiteX4-1577" fmla="*/ 1656528 w 2919832"/>
                  <a:gd name="connsiteY4-1578" fmla="*/ 57226 h 3256491"/>
                  <a:gd name="connsiteX5-1579" fmla="*/ 1263584 w 2919832"/>
                  <a:gd name="connsiteY5-1580" fmla="*/ 56596 h 3256491"/>
                  <a:gd name="connsiteX6-1581" fmla="*/ 196217 w 2919832"/>
                  <a:gd name="connsiteY6-1582" fmla="*/ 672502 h 3256491"/>
                  <a:gd name="connsiteX7-1583" fmla="*/ 578 w 2919832"/>
                  <a:gd name="connsiteY7-1584" fmla="*/ 992610 h 3256491"/>
                  <a:gd name="connsiteX8-1585" fmla="*/ 5667 w 2919832"/>
                  <a:gd name="connsiteY8-1586" fmla="*/ 2266468 h 3256491"/>
                  <a:gd name="connsiteX9-1587" fmla="*/ 210088 w 2919832"/>
                  <a:gd name="connsiteY9-1588" fmla="*/ 2588961 h 3256491"/>
                  <a:gd name="connsiteX10-1589" fmla="*/ 654959 w 2919832"/>
                  <a:gd name="connsiteY10-1590" fmla="*/ 2851899 h 3256491"/>
                  <a:gd name="connsiteX11-1591" fmla="*/ 1263809 w 2919832"/>
                  <a:gd name="connsiteY11-1592" fmla="*/ 3200771 h 3256491"/>
                  <a:gd name="connsiteX12-1593" fmla="*/ 1665806 w 2919832"/>
                  <a:gd name="connsiteY12-1594" fmla="*/ 3196765 h 3256491"/>
                  <a:gd name="connsiteX13-1595" fmla="*/ 2792666 w 2919832"/>
                  <a:gd name="connsiteY13-1596" fmla="*/ 2546466 h 3256491"/>
                  <a:gd name="connsiteX14-1597" fmla="*/ 2918904 w 2919832"/>
                  <a:gd name="connsiteY14-1598" fmla="*/ 2128674 h 3256491"/>
                  <a:gd name="connsiteX15-1599" fmla="*/ 2918904 w 2919832"/>
                  <a:gd name="connsiteY15-1600" fmla="*/ 2128629 h 3256491"/>
                  <a:gd name="connsiteX16-1601" fmla="*/ 1382345 w 2919832"/>
                  <a:gd name="connsiteY16-1602" fmla="*/ 2673726 h 3256491"/>
                  <a:gd name="connsiteX17-1603" fmla="*/ 1495838 w 2919832"/>
                  <a:gd name="connsiteY17-1604" fmla="*/ 2707488 h 3256491"/>
                  <a:gd name="connsiteX18-1605" fmla="*/ 1382345 w 2919832"/>
                  <a:gd name="connsiteY18-1606" fmla="*/ 2673726 h 3256491"/>
                  <a:gd name="connsiteX19-1607" fmla="*/ 1382345 w 2919832"/>
                  <a:gd name="connsiteY19-1608" fmla="*/ 2673726 h 3256491"/>
                  <a:gd name="connsiteX20-1609" fmla="*/ 1122484 w 2919832"/>
                  <a:gd name="connsiteY20-1610" fmla="*/ 1271168 h 3256491"/>
                  <a:gd name="connsiteX21-1611" fmla="*/ 1126628 w 2919832"/>
                  <a:gd name="connsiteY21-1612" fmla="*/ 1266756 h 3256491"/>
                  <a:gd name="connsiteX22-1613" fmla="*/ 1122484 w 2919832"/>
                  <a:gd name="connsiteY22-1614" fmla="*/ 1271168 h 3256491"/>
                  <a:gd name="connsiteX23-1615" fmla="*/ 1129105 w 2919832"/>
                  <a:gd name="connsiteY23-1616" fmla="*/ 1279406 h 3256491"/>
                  <a:gd name="connsiteX24-1617" fmla="*/ 1128879 w 2919832"/>
                  <a:gd name="connsiteY24-1618" fmla="*/ 1279586 h 3256491"/>
                  <a:gd name="connsiteX25-1619" fmla="*/ 1129105 w 2919832"/>
                  <a:gd name="connsiteY25-1620" fmla="*/ 1279406 h 3256491"/>
                  <a:gd name="connsiteX26-1621" fmla="*/ 473687 w 2919832"/>
                  <a:gd name="connsiteY26-1622" fmla="*/ 1478781 h 3256491"/>
                  <a:gd name="connsiteX27-1623" fmla="*/ 470624 w 2919832"/>
                  <a:gd name="connsiteY27-1624" fmla="*/ 1495572 h 3256491"/>
                  <a:gd name="connsiteX28-1625" fmla="*/ 473687 w 2919832"/>
                  <a:gd name="connsiteY28-1626" fmla="*/ 1478781 h 3256491"/>
                  <a:gd name="connsiteX29-1627" fmla="*/ 470489 w 2919832"/>
                  <a:gd name="connsiteY29-1628" fmla="*/ 1496697 h 3256491"/>
                  <a:gd name="connsiteX30-1629" fmla="*/ 470084 w 2919832"/>
                  <a:gd name="connsiteY30-1630" fmla="*/ 1506150 h 3256491"/>
                  <a:gd name="connsiteX31-1631" fmla="*/ 470489 w 2919832"/>
                  <a:gd name="connsiteY31-1632" fmla="*/ 1496697 h 3256491"/>
                  <a:gd name="connsiteX0-1633" fmla="*/ 2918904 w 2919832"/>
                  <a:gd name="connsiteY0-1634" fmla="*/ 2128629 h 3256491"/>
                  <a:gd name="connsiteX1-1635" fmla="*/ 2916291 w 2919832"/>
                  <a:gd name="connsiteY1-1636" fmla="*/ 1511147 h 3256491"/>
                  <a:gd name="connsiteX2-1637" fmla="*/ 2917282 w 2919832"/>
                  <a:gd name="connsiteY2-1638" fmla="*/ 1003639 h 3256491"/>
                  <a:gd name="connsiteX3-1639" fmla="*/ 2732497 w 2919832"/>
                  <a:gd name="connsiteY3-1640" fmla="*/ 678669 h 3256491"/>
                  <a:gd name="connsiteX4-1641" fmla="*/ 1656528 w 2919832"/>
                  <a:gd name="connsiteY4-1642" fmla="*/ 57226 h 3256491"/>
                  <a:gd name="connsiteX5-1643" fmla="*/ 1263584 w 2919832"/>
                  <a:gd name="connsiteY5-1644" fmla="*/ 56596 h 3256491"/>
                  <a:gd name="connsiteX6-1645" fmla="*/ 196217 w 2919832"/>
                  <a:gd name="connsiteY6-1646" fmla="*/ 672502 h 3256491"/>
                  <a:gd name="connsiteX7-1647" fmla="*/ 578 w 2919832"/>
                  <a:gd name="connsiteY7-1648" fmla="*/ 992610 h 3256491"/>
                  <a:gd name="connsiteX8-1649" fmla="*/ 5667 w 2919832"/>
                  <a:gd name="connsiteY8-1650" fmla="*/ 2266468 h 3256491"/>
                  <a:gd name="connsiteX9-1651" fmla="*/ 210088 w 2919832"/>
                  <a:gd name="connsiteY9-1652" fmla="*/ 2588961 h 3256491"/>
                  <a:gd name="connsiteX10-1653" fmla="*/ 654959 w 2919832"/>
                  <a:gd name="connsiteY10-1654" fmla="*/ 2851899 h 3256491"/>
                  <a:gd name="connsiteX11-1655" fmla="*/ 1263809 w 2919832"/>
                  <a:gd name="connsiteY11-1656" fmla="*/ 3200771 h 3256491"/>
                  <a:gd name="connsiteX12-1657" fmla="*/ 1665806 w 2919832"/>
                  <a:gd name="connsiteY12-1658" fmla="*/ 3196765 h 3256491"/>
                  <a:gd name="connsiteX13-1659" fmla="*/ 2792666 w 2919832"/>
                  <a:gd name="connsiteY13-1660" fmla="*/ 2546466 h 3256491"/>
                  <a:gd name="connsiteX14-1661" fmla="*/ 2918904 w 2919832"/>
                  <a:gd name="connsiteY14-1662" fmla="*/ 2128674 h 3256491"/>
                  <a:gd name="connsiteX15-1663" fmla="*/ 2918904 w 2919832"/>
                  <a:gd name="connsiteY15-1664" fmla="*/ 2128629 h 3256491"/>
                  <a:gd name="connsiteX16-1665" fmla="*/ 1382345 w 2919832"/>
                  <a:gd name="connsiteY16-1666" fmla="*/ 2673726 h 3256491"/>
                  <a:gd name="connsiteX17-1667" fmla="*/ 1495838 w 2919832"/>
                  <a:gd name="connsiteY17-1668" fmla="*/ 2707488 h 3256491"/>
                  <a:gd name="connsiteX18-1669" fmla="*/ 1382345 w 2919832"/>
                  <a:gd name="connsiteY18-1670" fmla="*/ 2673726 h 3256491"/>
                  <a:gd name="connsiteX19-1671" fmla="*/ 1382345 w 2919832"/>
                  <a:gd name="connsiteY19-1672" fmla="*/ 2673726 h 3256491"/>
                  <a:gd name="connsiteX20-1673" fmla="*/ 1122484 w 2919832"/>
                  <a:gd name="connsiteY20-1674" fmla="*/ 1271168 h 3256491"/>
                  <a:gd name="connsiteX21-1675" fmla="*/ 1126628 w 2919832"/>
                  <a:gd name="connsiteY21-1676" fmla="*/ 1266756 h 3256491"/>
                  <a:gd name="connsiteX22-1677" fmla="*/ 1122484 w 2919832"/>
                  <a:gd name="connsiteY22-1678" fmla="*/ 1271168 h 3256491"/>
                  <a:gd name="connsiteX23-1679" fmla="*/ 1129105 w 2919832"/>
                  <a:gd name="connsiteY23-1680" fmla="*/ 1279406 h 3256491"/>
                  <a:gd name="connsiteX24-1681" fmla="*/ 1128879 w 2919832"/>
                  <a:gd name="connsiteY24-1682" fmla="*/ 1279586 h 3256491"/>
                  <a:gd name="connsiteX25-1683" fmla="*/ 1129105 w 2919832"/>
                  <a:gd name="connsiteY25-1684" fmla="*/ 1279406 h 3256491"/>
                  <a:gd name="connsiteX26-1685" fmla="*/ 473687 w 2919832"/>
                  <a:gd name="connsiteY26-1686" fmla="*/ 1478781 h 3256491"/>
                  <a:gd name="connsiteX27-1687" fmla="*/ 470624 w 2919832"/>
                  <a:gd name="connsiteY27-1688" fmla="*/ 1495572 h 3256491"/>
                  <a:gd name="connsiteX28-1689" fmla="*/ 473687 w 2919832"/>
                  <a:gd name="connsiteY28-1690" fmla="*/ 1478781 h 3256491"/>
                  <a:gd name="connsiteX0-1691" fmla="*/ 2918904 w 2919832"/>
                  <a:gd name="connsiteY0-1692" fmla="*/ 2128629 h 3256491"/>
                  <a:gd name="connsiteX1-1693" fmla="*/ 2916291 w 2919832"/>
                  <a:gd name="connsiteY1-1694" fmla="*/ 1511147 h 3256491"/>
                  <a:gd name="connsiteX2-1695" fmla="*/ 2917282 w 2919832"/>
                  <a:gd name="connsiteY2-1696" fmla="*/ 1003639 h 3256491"/>
                  <a:gd name="connsiteX3-1697" fmla="*/ 2732497 w 2919832"/>
                  <a:gd name="connsiteY3-1698" fmla="*/ 678669 h 3256491"/>
                  <a:gd name="connsiteX4-1699" fmla="*/ 1656528 w 2919832"/>
                  <a:gd name="connsiteY4-1700" fmla="*/ 57226 h 3256491"/>
                  <a:gd name="connsiteX5-1701" fmla="*/ 1263584 w 2919832"/>
                  <a:gd name="connsiteY5-1702" fmla="*/ 56596 h 3256491"/>
                  <a:gd name="connsiteX6-1703" fmla="*/ 196217 w 2919832"/>
                  <a:gd name="connsiteY6-1704" fmla="*/ 672502 h 3256491"/>
                  <a:gd name="connsiteX7-1705" fmla="*/ 578 w 2919832"/>
                  <a:gd name="connsiteY7-1706" fmla="*/ 992610 h 3256491"/>
                  <a:gd name="connsiteX8-1707" fmla="*/ 5667 w 2919832"/>
                  <a:gd name="connsiteY8-1708" fmla="*/ 2266468 h 3256491"/>
                  <a:gd name="connsiteX9-1709" fmla="*/ 210088 w 2919832"/>
                  <a:gd name="connsiteY9-1710" fmla="*/ 2588961 h 3256491"/>
                  <a:gd name="connsiteX10-1711" fmla="*/ 654959 w 2919832"/>
                  <a:gd name="connsiteY10-1712" fmla="*/ 2851899 h 3256491"/>
                  <a:gd name="connsiteX11-1713" fmla="*/ 1263809 w 2919832"/>
                  <a:gd name="connsiteY11-1714" fmla="*/ 3200771 h 3256491"/>
                  <a:gd name="connsiteX12-1715" fmla="*/ 1665806 w 2919832"/>
                  <a:gd name="connsiteY12-1716" fmla="*/ 3196765 h 3256491"/>
                  <a:gd name="connsiteX13-1717" fmla="*/ 2792666 w 2919832"/>
                  <a:gd name="connsiteY13-1718" fmla="*/ 2546466 h 3256491"/>
                  <a:gd name="connsiteX14-1719" fmla="*/ 2918904 w 2919832"/>
                  <a:gd name="connsiteY14-1720" fmla="*/ 2128674 h 3256491"/>
                  <a:gd name="connsiteX15-1721" fmla="*/ 2918904 w 2919832"/>
                  <a:gd name="connsiteY15-1722" fmla="*/ 2128629 h 3256491"/>
                  <a:gd name="connsiteX16-1723" fmla="*/ 1382345 w 2919832"/>
                  <a:gd name="connsiteY16-1724" fmla="*/ 2673726 h 3256491"/>
                  <a:gd name="connsiteX17-1725" fmla="*/ 1495838 w 2919832"/>
                  <a:gd name="connsiteY17-1726" fmla="*/ 2707488 h 3256491"/>
                  <a:gd name="connsiteX18-1727" fmla="*/ 1382345 w 2919832"/>
                  <a:gd name="connsiteY18-1728" fmla="*/ 2673726 h 3256491"/>
                  <a:gd name="connsiteX19-1729" fmla="*/ 1382345 w 2919832"/>
                  <a:gd name="connsiteY19-1730" fmla="*/ 2673726 h 3256491"/>
                  <a:gd name="connsiteX20-1731" fmla="*/ 1122484 w 2919832"/>
                  <a:gd name="connsiteY20-1732" fmla="*/ 1271168 h 3256491"/>
                  <a:gd name="connsiteX21-1733" fmla="*/ 1126628 w 2919832"/>
                  <a:gd name="connsiteY21-1734" fmla="*/ 1266756 h 3256491"/>
                  <a:gd name="connsiteX22-1735" fmla="*/ 1122484 w 2919832"/>
                  <a:gd name="connsiteY22-1736" fmla="*/ 1271168 h 3256491"/>
                  <a:gd name="connsiteX23-1737" fmla="*/ 473687 w 2919832"/>
                  <a:gd name="connsiteY23-1738" fmla="*/ 1478781 h 3256491"/>
                  <a:gd name="connsiteX24-1739" fmla="*/ 470624 w 2919832"/>
                  <a:gd name="connsiteY24-1740" fmla="*/ 1495572 h 3256491"/>
                  <a:gd name="connsiteX25-1741" fmla="*/ 473687 w 2919832"/>
                  <a:gd name="connsiteY25-1742" fmla="*/ 1478781 h 3256491"/>
                  <a:gd name="connsiteX0-1743" fmla="*/ 2918904 w 2919832"/>
                  <a:gd name="connsiteY0-1744" fmla="*/ 2128629 h 3256491"/>
                  <a:gd name="connsiteX1-1745" fmla="*/ 2916291 w 2919832"/>
                  <a:gd name="connsiteY1-1746" fmla="*/ 1511147 h 3256491"/>
                  <a:gd name="connsiteX2-1747" fmla="*/ 2917282 w 2919832"/>
                  <a:gd name="connsiteY2-1748" fmla="*/ 1003639 h 3256491"/>
                  <a:gd name="connsiteX3-1749" fmla="*/ 2732497 w 2919832"/>
                  <a:gd name="connsiteY3-1750" fmla="*/ 678669 h 3256491"/>
                  <a:gd name="connsiteX4-1751" fmla="*/ 1656528 w 2919832"/>
                  <a:gd name="connsiteY4-1752" fmla="*/ 57226 h 3256491"/>
                  <a:gd name="connsiteX5-1753" fmla="*/ 1263584 w 2919832"/>
                  <a:gd name="connsiteY5-1754" fmla="*/ 56596 h 3256491"/>
                  <a:gd name="connsiteX6-1755" fmla="*/ 196217 w 2919832"/>
                  <a:gd name="connsiteY6-1756" fmla="*/ 672502 h 3256491"/>
                  <a:gd name="connsiteX7-1757" fmla="*/ 578 w 2919832"/>
                  <a:gd name="connsiteY7-1758" fmla="*/ 992610 h 3256491"/>
                  <a:gd name="connsiteX8-1759" fmla="*/ 5667 w 2919832"/>
                  <a:gd name="connsiteY8-1760" fmla="*/ 2266468 h 3256491"/>
                  <a:gd name="connsiteX9-1761" fmla="*/ 210088 w 2919832"/>
                  <a:gd name="connsiteY9-1762" fmla="*/ 2588961 h 3256491"/>
                  <a:gd name="connsiteX10-1763" fmla="*/ 654959 w 2919832"/>
                  <a:gd name="connsiteY10-1764" fmla="*/ 2851899 h 3256491"/>
                  <a:gd name="connsiteX11-1765" fmla="*/ 1263809 w 2919832"/>
                  <a:gd name="connsiteY11-1766" fmla="*/ 3200771 h 3256491"/>
                  <a:gd name="connsiteX12-1767" fmla="*/ 1665806 w 2919832"/>
                  <a:gd name="connsiteY12-1768" fmla="*/ 3196765 h 3256491"/>
                  <a:gd name="connsiteX13-1769" fmla="*/ 2792666 w 2919832"/>
                  <a:gd name="connsiteY13-1770" fmla="*/ 2546466 h 3256491"/>
                  <a:gd name="connsiteX14-1771" fmla="*/ 2918904 w 2919832"/>
                  <a:gd name="connsiteY14-1772" fmla="*/ 2128674 h 3256491"/>
                  <a:gd name="connsiteX15-1773" fmla="*/ 2918904 w 2919832"/>
                  <a:gd name="connsiteY15-1774" fmla="*/ 2128629 h 3256491"/>
                  <a:gd name="connsiteX16-1775" fmla="*/ 1382345 w 2919832"/>
                  <a:gd name="connsiteY16-1776" fmla="*/ 2673726 h 3256491"/>
                  <a:gd name="connsiteX17-1777" fmla="*/ 1495838 w 2919832"/>
                  <a:gd name="connsiteY17-1778" fmla="*/ 2707488 h 3256491"/>
                  <a:gd name="connsiteX18-1779" fmla="*/ 1382345 w 2919832"/>
                  <a:gd name="connsiteY18-1780" fmla="*/ 2673726 h 3256491"/>
                  <a:gd name="connsiteX19-1781" fmla="*/ 1382345 w 2919832"/>
                  <a:gd name="connsiteY19-1782" fmla="*/ 2673726 h 3256491"/>
                  <a:gd name="connsiteX20-1783" fmla="*/ 1122484 w 2919832"/>
                  <a:gd name="connsiteY20-1784" fmla="*/ 1271168 h 3256491"/>
                  <a:gd name="connsiteX21-1785" fmla="*/ 1126628 w 2919832"/>
                  <a:gd name="connsiteY21-1786" fmla="*/ 1266756 h 3256491"/>
                  <a:gd name="connsiteX22-1787" fmla="*/ 1122484 w 2919832"/>
                  <a:gd name="connsiteY22-1788" fmla="*/ 1271168 h 3256491"/>
                  <a:gd name="connsiteX0-1789" fmla="*/ 2918904 w 2919832"/>
                  <a:gd name="connsiteY0-1790" fmla="*/ 2128629 h 3256491"/>
                  <a:gd name="connsiteX1-1791" fmla="*/ 2916291 w 2919832"/>
                  <a:gd name="connsiteY1-1792" fmla="*/ 1511147 h 3256491"/>
                  <a:gd name="connsiteX2-1793" fmla="*/ 2917282 w 2919832"/>
                  <a:gd name="connsiteY2-1794" fmla="*/ 1003639 h 3256491"/>
                  <a:gd name="connsiteX3-1795" fmla="*/ 2732497 w 2919832"/>
                  <a:gd name="connsiteY3-1796" fmla="*/ 678669 h 3256491"/>
                  <a:gd name="connsiteX4-1797" fmla="*/ 1656528 w 2919832"/>
                  <a:gd name="connsiteY4-1798" fmla="*/ 57226 h 3256491"/>
                  <a:gd name="connsiteX5-1799" fmla="*/ 1263584 w 2919832"/>
                  <a:gd name="connsiteY5-1800" fmla="*/ 56596 h 3256491"/>
                  <a:gd name="connsiteX6-1801" fmla="*/ 196217 w 2919832"/>
                  <a:gd name="connsiteY6-1802" fmla="*/ 672502 h 3256491"/>
                  <a:gd name="connsiteX7-1803" fmla="*/ 578 w 2919832"/>
                  <a:gd name="connsiteY7-1804" fmla="*/ 992610 h 3256491"/>
                  <a:gd name="connsiteX8-1805" fmla="*/ 5667 w 2919832"/>
                  <a:gd name="connsiteY8-1806" fmla="*/ 2266468 h 3256491"/>
                  <a:gd name="connsiteX9-1807" fmla="*/ 210088 w 2919832"/>
                  <a:gd name="connsiteY9-1808" fmla="*/ 2588961 h 3256491"/>
                  <a:gd name="connsiteX10-1809" fmla="*/ 654959 w 2919832"/>
                  <a:gd name="connsiteY10-1810" fmla="*/ 2851899 h 3256491"/>
                  <a:gd name="connsiteX11-1811" fmla="*/ 1263809 w 2919832"/>
                  <a:gd name="connsiteY11-1812" fmla="*/ 3200771 h 3256491"/>
                  <a:gd name="connsiteX12-1813" fmla="*/ 1665806 w 2919832"/>
                  <a:gd name="connsiteY12-1814" fmla="*/ 3196765 h 3256491"/>
                  <a:gd name="connsiteX13-1815" fmla="*/ 2792666 w 2919832"/>
                  <a:gd name="connsiteY13-1816" fmla="*/ 2546466 h 3256491"/>
                  <a:gd name="connsiteX14-1817" fmla="*/ 2918904 w 2919832"/>
                  <a:gd name="connsiteY14-1818" fmla="*/ 2128674 h 3256491"/>
                  <a:gd name="connsiteX15-1819" fmla="*/ 2918904 w 2919832"/>
                  <a:gd name="connsiteY15-1820" fmla="*/ 2128629 h 3256491"/>
                  <a:gd name="connsiteX16-1821" fmla="*/ 1382345 w 2919832"/>
                  <a:gd name="connsiteY16-1822" fmla="*/ 2673726 h 3256491"/>
                  <a:gd name="connsiteX17-1823" fmla="*/ 1495838 w 2919832"/>
                  <a:gd name="connsiteY17-1824" fmla="*/ 2707488 h 3256491"/>
                  <a:gd name="connsiteX18-1825" fmla="*/ 1382345 w 2919832"/>
                  <a:gd name="connsiteY18-1826" fmla="*/ 2673726 h 3256491"/>
                  <a:gd name="connsiteX19-1827" fmla="*/ 1382345 w 2919832"/>
                  <a:gd name="connsiteY19-1828" fmla="*/ 2673726 h 3256491"/>
                  <a:gd name="connsiteX0-1829" fmla="*/ 2918904 w 2919832"/>
                  <a:gd name="connsiteY0-1830" fmla="*/ 2128629 h 3256491"/>
                  <a:gd name="connsiteX1-1831" fmla="*/ 2916291 w 2919832"/>
                  <a:gd name="connsiteY1-1832" fmla="*/ 1511147 h 3256491"/>
                  <a:gd name="connsiteX2-1833" fmla="*/ 2917282 w 2919832"/>
                  <a:gd name="connsiteY2-1834" fmla="*/ 1003639 h 3256491"/>
                  <a:gd name="connsiteX3-1835" fmla="*/ 2732497 w 2919832"/>
                  <a:gd name="connsiteY3-1836" fmla="*/ 678669 h 3256491"/>
                  <a:gd name="connsiteX4-1837" fmla="*/ 1656528 w 2919832"/>
                  <a:gd name="connsiteY4-1838" fmla="*/ 57226 h 3256491"/>
                  <a:gd name="connsiteX5-1839" fmla="*/ 1263584 w 2919832"/>
                  <a:gd name="connsiteY5-1840" fmla="*/ 56596 h 3256491"/>
                  <a:gd name="connsiteX6-1841" fmla="*/ 196217 w 2919832"/>
                  <a:gd name="connsiteY6-1842" fmla="*/ 672502 h 3256491"/>
                  <a:gd name="connsiteX7-1843" fmla="*/ 578 w 2919832"/>
                  <a:gd name="connsiteY7-1844" fmla="*/ 992610 h 3256491"/>
                  <a:gd name="connsiteX8-1845" fmla="*/ 5667 w 2919832"/>
                  <a:gd name="connsiteY8-1846" fmla="*/ 2266468 h 3256491"/>
                  <a:gd name="connsiteX9-1847" fmla="*/ 210088 w 2919832"/>
                  <a:gd name="connsiteY9-1848" fmla="*/ 2588961 h 3256491"/>
                  <a:gd name="connsiteX10-1849" fmla="*/ 654959 w 2919832"/>
                  <a:gd name="connsiteY10-1850" fmla="*/ 2851899 h 3256491"/>
                  <a:gd name="connsiteX11-1851" fmla="*/ 1263809 w 2919832"/>
                  <a:gd name="connsiteY11-1852" fmla="*/ 3200771 h 3256491"/>
                  <a:gd name="connsiteX12-1853" fmla="*/ 1665806 w 2919832"/>
                  <a:gd name="connsiteY12-1854" fmla="*/ 3196765 h 3256491"/>
                  <a:gd name="connsiteX13-1855" fmla="*/ 2792666 w 2919832"/>
                  <a:gd name="connsiteY13-1856" fmla="*/ 2546466 h 3256491"/>
                  <a:gd name="connsiteX14-1857" fmla="*/ 2918904 w 2919832"/>
                  <a:gd name="connsiteY14-1858" fmla="*/ 2128674 h 3256491"/>
                  <a:gd name="connsiteX15-1859" fmla="*/ 2918904 w 2919832"/>
                  <a:gd name="connsiteY15-1860" fmla="*/ 2128629 h 3256491"/>
                  <a:gd name="connsiteX16-1861" fmla="*/ 1382345 w 2919832"/>
                  <a:gd name="connsiteY16-1862" fmla="*/ 2673726 h 3256491"/>
                  <a:gd name="connsiteX17-1863" fmla="*/ 1495838 w 2919832"/>
                  <a:gd name="connsiteY17-1864" fmla="*/ 2707488 h 3256491"/>
                  <a:gd name="connsiteX18-1865" fmla="*/ 1382345 w 2919832"/>
                  <a:gd name="connsiteY18-1866" fmla="*/ 2673726 h 3256491"/>
                  <a:gd name="connsiteX0-1867" fmla="*/ 2918904 w 2919832"/>
                  <a:gd name="connsiteY0-1868" fmla="*/ 2128629 h 3256491"/>
                  <a:gd name="connsiteX1-1869" fmla="*/ 2916291 w 2919832"/>
                  <a:gd name="connsiteY1-1870" fmla="*/ 1511147 h 3256491"/>
                  <a:gd name="connsiteX2-1871" fmla="*/ 2917282 w 2919832"/>
                  <a:gd name="connsiteY2-1872" fmla="*/ 1003639 h 3256491"/>
                  <a:gd name="connsiteX3-1873" fmla="*/ 2732497 w 2919832"/>
                  <a:gd name="connsiteY3-1874" fmla="*/ 678669 h 3256491"/>
                  <a:gd name="connsiteX4-1875" fmla="*/ 1656528 w 2919832"/>
                  <a:gd name="connsiteY4-1876" fmla="*/ 57226 h 3256491"/>
                  <a:gd name="connsiteX5-1877" fmla="*/ 1263584 w 2919832"/>
                  <a:gd name="connsiteY5-1878" fmla="*/ 56596 h 3256491"/>
                  <a:gd name="connsiteX6-1879" fmla="*/ 196217 w 2919832"/>
                  <a:gd name="connsiteY6-1880" fmla="*/ 672502 h 3256491"/>
                  <a:gd name="connsiteX7-1881" fmla="*/ 578 w 2919832"/>
                  <a:gd name="connsiteY7-1882" fmla="*/ 992610 h 3256491"/>
                  <a:gd name="connsiteX8-1883" fmla="*/ 5667 w 2919832"/>
                  <a:gd name="connsiteY8-1884" fmla="*/ 2266468 h 3256491"/>
                  <a:gd name="connsiteX9-1885" fmla="*/ 210088 w 2919832"/>
                  <a:gd name="connsiteY9-1886" fmla="*/ 2588961 h 3256491"/>
                  <a:gd name="connsiteX10-1887" fmla="*/ 654959 w 2919832"/>
                  <a:gd name="connsiteY10-1888" fmla="*/ 2851899 h 3256491"/>
                  <a:gd name="connsiteX11-1889" fmla="*/ 1263809 w 2919832"/>
                  <a:gd name="connsiteY11-1890" fmla="*/ 3200771 h 3256491"/>
                  <a:gd name="connsiteX12-1891" fmla="*/ 1665806 w 2919832"/>
                  <a:gd name="connsiteY12-1892" fmla="*/ 3196765 h 3256491"/>
                  <a:gd name="connsiteX13-1893" fmla="*/ 2792666 w 2919832"/>
                  <a:gd name="connsiteY13-1894" fmla="*/ 2546466 h 3256491"/>
                  <a:gd name="connsiteX14-1895" fmla="*/ 2918904 w 2919832"/>
                  <a:gd name="connsiteY14-1896" fmla="*/ 2128674 h 3256491"/>
                  <a:gd name="connsiteX15-1897" fmla="*/ 2918904 w 2919832"/>
                  <a:gd name="connsiteY15-1898" fmla="*/ 2128629 h 32564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919832" h="3256491">
                    <a:moveTo>
                      <a:pt x="2918904" y="2128629"/>
                    </a:moveTo>
                    <a:cubicBezTo>
                      <a:pt x="2911202" y="1923042"/>
                      <a:pt x="2916562" y="1717005"/>
                      <a:pt x="2916291" y="1511147"/>
                    </a:cubicBezTo>
                    <a:cubicBezTo>
                      <a:pt x="2916562" y="1341978"/>
                      <a:pt x="2916111" y="1172808"/>
                      <a:pt x="2917282" y="1003639"/>
                    </a:cubicBezTo>
                    <a:cubicBezTo>
                      <a:pt x="2918273" y="859273"/>
                      <a:pt x="2855402" y="750245"/>
                      <a:pt x="2732497" y="678669"/>
                    </a:cubicBezTo>
                    <a:lnTo>
                      <a:pt x="1656528" y="57226"/>
                    </a:lnTo>
                    <a:cubicBezTo>
                      <a:pt x="1526147" y="-17815"/>
                      <a:pt x="1395766" y="-20111"/>
                      <a:pt x="1263584" y="56596"/>
                    </a:cubicBezTo>
                    <a:lnTo>
                      <a:pt x="196217" y="672502"/>
                    </a:lnTo>
                    <a:cubicBezTo>
                      <a:pt x="72141" y="743852"/>
                      <a:pt x="1208" y="851440"/>
                      <a:pt x="578" y="992610"/>
                    </a:cubicBezTo>
                    <a:cubicBezTo>
                      <a:pt x="-1404" y="1417199"/>
                      <a:pt x="2064" y="1841833"/>
                      <a:pt x="5667" y="2266468"/>
                    </a:cubicBezTo>
                    <a:cubicBezTo>
                      <a:pt x="6928" y="2414345"/>
                      <a:pt x="81328" y="2517251"/>
                      <a:pt x="210088" y="2588961"/>
                    </a:cubicBezTo>
                    <a:cubicBezTo>
                      <a:pt x="360510" y="2672780"/>
                      <a:pt x="506834" y="2763938"/>
                      <a:pt x="654959" y="2851899"/>
                    </a:cubicBezTo>
                    <a:lnTo>
                      <a:pt x="1263809" y="3200771"/>
                    </a:lnTo>
                    <a:cubicBezTo>
                      <a:pt x="1398468" y="3277793"/>
                      <a:pt x="1532677" y="3273562"/>
                      <a:pt x="1665806" y="3196765"/>
                    </a:cubicBezTo>
                    <a:lnTo>
                      <a:pt x="2792666" y="2546466"/>
                    </a:lnTo>
                    <a:cubicBezTo>
                      <a:pt x="2905258" y="2428390"/>
                      <a:pt x="2924758" y="2285059"/>
                      <a:pt x="2918904" y="2128674"/>
                    </a:cubicBezTo>
                    <a:lnTo>
                      <a:pt x="2918904" y="2128629"/>
                    </a:lnTo>
                    <a:close/>
                  </a:path>
                </a:pathLst>
              </a:custGeom>
              <a:solidFill>
                <a:schemeClr val="accent2">
                  <a:lumMod val="60000"/>
                  <a:lumOff val="40000"/>
                </a:schemeClr>
              </a:solidFill>
              <a:ln>
                <a:solidFill>
                  <a:schemeClr val="accent2">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微软雅黑" panose="020B0503020204020204" charset="-122"/>
                  <a:cs typeface="+mn-cs"/>
                </a:endParaRPr>
              </a:p>
            </p:txBody>
          </p:sp>
          <p:sp>
            <p:nvSpPr>
              <p:cNvPr id="89" name="图形 6"/>
              <p:cNvSpPr/>
              <p:nvPr/>
            </p:nvSpPr>
            <p:spPr>
              <a:xfrm>
                <a:off x="8839238" y="3642380"/>
                <a:ext cx="1515631" cy="1690386"/>
              </a:xfrm>
              <a:custGeom>
                <a:avLst/>
                <a:gdLst>
                  <a:gd name="connsiteX0" fmla="*/ 2918904 w 2919831"/>
                  <a:gd name="connsiteY0" fmla="*/ 2128629 h 3256491"/>
                  <a:gd name="connsiteX1" fmla="*/ 2916291 w 2919831"/>
                  <a:gd name="connsiteY1" fmla="*/ 1511147 h 3256491"/>
                  <a:gd name="connsiteX2" fmla="*/ 2917282 w 2919831"/>
                  <a:gd name="connsiteY2" fmla="*/ 1003639 h 3256491"/>
                  <a:gd name="connsiteX3" fmla="*/ 2732497 w 2919831"/>
                  <a:gd name="connsiteY3" fmla="*/ 678669 h 3256491"/>
                  <a:gd name="connsiteX4" fmla="*/ 1656528 w 2919831"/>
                  <a:gd name="connsiteY4" fmla="*/ 57226 h 3256491"/>
                  <a:gd name="connsiteX5" fmla="*/ 1263584 w 2919831"/>
                  <a:gd name="connsiteY5" fmla="*/ 56596 h 3256491"/>
                  <a:gd name="connsiteX6" fmla="*/ 196217 w 2919831"/>
                  <a:gd name="connsiteY6" fmla="*/ 672502 h 3256491"/>
                  <a:gd name="connsiteX7" fmla="*/ 578 w 2919831"/>
                  <a:gd name="connsiteY7" fmla="*/ 992610 h 3256491"/>
                  <a:gd name="connsiteX8" fmla="*/ 5667 w 2919831"/>
                  <a:gd name="connsiteY8" fmla="*/ 2266468 h 3256491"/>
                  <a:gd name="connsiteX9" fmla="*/ 210088 w 2919831"/>
                  <a:gd name="connsiteY9" fmla="*/ 2588961 h 3256491"/>
                  <a:gd name="connsiteX10" fmla="*/ 654959 w 2919831"/>
                  <a:gd name="connsiteY10" fmla="*/ 2851899 h 3256491"/>
                  <a:gd name="connsiteX11" fmla="*/ 1263809 w 2919831"/>
                  <a:gd name="connsiteY11" fmla="*/ 3200771 h 3256491"/>
                  <a:gd name="connsiteX12" fmla="*/ 1665806 w 2919831"/>
                  <a:gd name="connsiteY12" fmla="*/ 3196765 h 3256491"/>
                  <a:gd name="connsiteX13" fmla="*/ 2792666 w 2919831"/>
                  <a:gd name="connsiteY13" fmla="*/ 2546466 h 3256491"/>
                  <a:gd name="connsiteX14" fmla="*/ 2918904 w 2919831"/>
                  <a:gd name="connsiteY14" fmla="*/ 2128674 h 3256491"/>
                  <a:gd name="connsiteX15" fmla="*/ 607896 w 2919831"/>
                  <a:gd name="connsiteY15" fmla="*/ 1713088 h 3256491"/>
                  <a:gd name="connsiteX16" fmla="*/ 612760 w 2919831"/>
                  <a:gd name="connsiteY16" fmla="*/ 1716419 h 3256491"/>
                  <a:gd name="connsiteX17" fmla="*/ 607896 w 2919831"/>
                  <a:gd name="connsiteY17" fmla="*/ 1713088 h 3256491"/>
                  <a:gd name="connsiteX18" fmla="*/ 732107 w 2919831"/>
                  <a:gd name="connsiteY18" fmla="*/ 1493141 h 3256491"/>
                  <a:gd name="connsiteX19" fmla="*/ 724946 w 2919831"/>
                  <a:gd name="connsiteY19" fmla="*/ 1509166 h 3256491"/>
                  <a:gd name="connsiteX20" fmla="*/ 732107 w 2919831"/>
                  <a:gd name="connsiteY20" fmla="*/ 1493141 h 3256491"/>
                  <a:gd name="connsiteX21" fmla="*/ 1382345 w 2919831"/>
                  <a:gd name="connsiteY21" fmla="*/ 2673726 h 3256491"/>
                  <a:gd name="connsiteX22" fmla="*/ 1495838 w 2919831"/>
                  <a:gd name="connsiteY22" fmla="*/ 2707488 h 3256491"/>
                  <a:gd name="connsiteX23" fmla="*/ 1382345 w 2919831"/>
                  <a:gd name="connsiteY23" fmla="*/ 2673726 h 3256491"/>
                  <a:gd name="connsiteX24" fmla="*/ 1382345 w 2919831"/>
                  <a:gd name="connsiteY24" fmla="*/ 2673726 h 3256491"/>
                  <a:gd name="connsiteX25" fmla="*/ 1649232 w 2919831"/>
                  <a:gd name="connsiteY25" fmla="*/ 668946 h 3256491"/>
                  <a:gd name="connsiteX26" fmla="*/ 1649412 w 2919831"/>
                  <a:gd name="connsiteY26" fmla="*/ 525121 h 3256491"/>
                  <a:gd name="connsiteX27" fmla="*/ 1649052 w 2919831"/>
                  <a:gd name="connsiteY27" fmla="*/ 391559 h 3256491"/>
                  <a:gd name="connsiteX28" fmla="*/ 1649457 w 2919831"/>
                  <a:gd name="connsiteY28" fmla="*/ 525121 h 3256491"/>
                  <a:gd name="connsiteX29" fmla="*/ 1649277 w 2919831"/>
                  <a:gd name="connsiteY29" fmla="*/ 668946 h 3256491"/>
                  <a:gd name="connsiteX30" fmla="*/ 1122484 w 2919831"/>
                  <a:gd name="connsiteY30" fmla="*/ 1271168 h 3256491"/>
                  <a:gd name="connsiteX31" fmla="*/ 1126628 w 2919831"/>
                  <a:gd name="connsiteY31" fmla="*/ 1266756 h 3256491"/>
                  <a:gd name="connsiteX32" fmla="*/ 1122484 w 2919831"/>
                  <a:gd name="connsiteY32" fmla="*/ 1271168 h 3256491"/>
                  <a:gd name="connsiteX33" fmla="*/ 1129105 w 2919831"/>
                  <a:gd name="connsiteY33" fmla="*/ 1279406 h 3256491"/>
                  <a:gd name="connsiteX34" fmla="*/ 1128879 w 2919831"/>
                  <a:gd name="connsiteY34" fmla="*/ 1279586 h 3256491"/>
                  <a:gd name="connsiteX35" fmla="*/ 1129105 w 2919831"/>
                  <a:gd name="connsiteY35" fmla="*/ 1279406 h 3256491"/>
                  <a:gd name="connsiteX36" fmla="*/ 1126943 w 2919831"/>
                  <a:gd name="connsiteY36" fmla="*/ 1281431 h 3256491"/>
                  <a:gd name="connsiteX37" fmla="*/ 1126943 w 2919831"/>
                  <a:gd name="connsiteY37" fmla="*/ 1281431 h 3256491"/>
                  <a:gd name="connsiteX38" fmla="*/ 1126943 w 2919831"/>
                  <a:gd name="connsiteY38" fmla="*/ 1281431 h 3256491"/>
                  <a:gd name="connsiteX39" fmla="*/ 1126943 w 2919831"/>
                  <a:gd name="connsiteY39" fmla="*/ 1281431 h 3256491"/>
                  <a:gd name="connsiteX40" fmla="*/ 1363520 w 2919831"/>
                  <a:gd name="connsiteY40" fmla="*/ 1951717 h 3256491"/>
                  <a:gd name="connsiteX41" fmla="*/ 1362484 w 2919831"/>
                  <a:gd name="connsiteY41" fmla="*/ 1950952 h 3256491"/>
                  <a:gd name="connsiteX42" fmla="*/ 1363520 w 2919831"/>
                  <a:gd name="connsiteY42" fmla="*/ 1951717 h 3256491"/>
                  <a:gd name="connsiteX43" fmla="*/ 473687 w 2919831"/>
                  <a:gd name="connsiteY43" fmla="*/ 1478781 h 3256491"/>
                  <a:gd name="connsiteX44" fmla="*/ 470624 w 2919831"/>
                  <a:gd name="connsiteY44" fmla="*/ 1495572 h 3256491"/>
                  <a:gd name="connsiteX45" fmla="*/ 473687 w 2919831"/>
                  <a:gd name="connsiteY45" fmla="*/ 1478781 h 3256491"/>
                  <a:gd name="connsiteX46" fmla="*/ 470489 w 2919831"/>
                  <a:gd name="connsiteY46" fmla="*/ 1496697 h 3256491"/>
                  <a:gd name="connsiteX47" fmla="*/ 470084 w 2919831"/>
                  <a:gd name="connsiteY47" fmla="*/ 1506150 h 3256491"/>
                  <a:gd name="connsiteX48" fmla="*/ 470489 w 2919831"/>
                  <a:gd name="connsiteY48" fmla="*/ 1496697 h 3256491"/>
                  <a:gd name="connsiteX49" fmla="*/ 470129 w 2919831"/>
                  <a:gd name="connsiteY49" fmla="*/ 1506195 h 3256491"/>
                  <a:gd name="connsiteX50" fmla="*/ 552681 w 2919831"/>
                  <a:gd name="connsiteY50" fmla="*/ 1553282 h 3256491"/>
                  <a:gd name="connsiteX51" fmla="*/ 716569 w 2919831"/>
                  <a:gd name="connsiteY51" fmla="*/ 1522626 h 3256491"/>
                  <a:gd name="connsiteX52" fmla="*/ 552681 w 2919831"/>
                  <a:gd name="connsiteY52" fmla="*/ 1553327 h 3256491"/>
                  <a:gd name="connsiteX53" fmla="*/ 470129 w 2919831"/>
                  <a:gd name="connsiteY53" fmla="*/ 1506240 h 3256491"/>
                  <a:gd name="connsiteX54" fmla="*/ 1297451 w 2919831"/>
                  <a:gd name="connsiteY54" fmla="*/ 1966257 h 3256491"/>
                  <a:gd name="connsiteX55" fmla="*/ 1355053 w 2919831"/>
                  <a:gd name="connsiteY55" fmla="*/ 1946405 h 3256491"/>
                  <a:gd name="connsiteX56" fmla="*/ 1297496 w 2919831"/>
                  <a:gd name="connsiteY56" fmla="*/ 1966257 h 3256491"/>
                  <a:gd name="connsiteX57" fmla="*/ 1245254 w 2919831"/>
                  <a:gd name="connsiteY57" fmla="*/ 2003800 h 3256491"/>
                  <a:gd name="connsiteX58" fmla="*/ 1297451 w 2919831"/>
                  <a:gd name="connsiteY58" fmla="*/ 1966257 h 3256491"/>
                  <a:gd name="connsiteX59" fmla="*/ 1245659 w 2919831"/>
                  <a:gd name="connsiteY59" fmla="*/ 2005646 h 3256491"/>
                  <a:gd name="connsiteX60" fmla="*/ 1247416 w 2919831"/>
                  <a:gd name="connsiteY60" fmla="*/ 2009337 h 3256491"/>
                  <a:gd name="connsiteX61" fmla="*/ 1245659 w 2919831"/>
                  <a:gd name="connsiteY61" fmla="*/ 2005646 h 3256491"/>
                  <a:gd name="connsiteX0-1" fmla="*/ 2918904 w 2919832"/>
                  <a:gd name="connsiteY0-2" fmla="*/ 2128629 h 3256491"/>
                  <a:gd name="connsiteX1-3" fmla="*/ 2916291 w 2919832"/>
                  <a:gd name="connsiteY1-4" fmla="*/ 1511147 h 3256491"/>
                  <a:gd name="connsiteX2-5" fmla="*/ 2917282 w 2919832"/>
                  <a:gd name="connsiteY2-6" fmla="*/ 1003639 h 3256491"/>
                  <a:gd name="connsiteX3-7" fmla="*/ 2732497 w 2919832"/>
                  <a:gd name="connsiteY3-8" fmla="*/ 678669 h 3256491"/>
                  <a:gd name="connsiteX4-9" fmla="*/ 1656528 w 2919832"/>
                  <a:gd name="connsiteY4-10" fmla="*/ 57226 h 3256491"/>
                  <a:gd name="connsiteX5-11" fmla="*/ 1263584 w 2919832"/>
                  <a:gd name="connsiteY5-12" fmla="*/ 56596 h 3256491"/>
                  <a:gd name="connsiteX6-13" fmla="*/ 196217 w 2919832"/>
                  <a:gd name="connsiteY6-14" fmla="*/ 672502 h 3256491"/>
                  <a:gd name="connsiteX7-15" fmla="*/ 578 w 2919832"/>
                  <a:gd name="connsiteY7-16" fmla="*/ 992610 h 3256491"/>
                  <a:gd name="connsiteX8-17" fmla="*/ 5667 w 2919832"/>
                  <a:gd name="connsiteY8-18" fmla="*/ 2266468 h 3256491"/>
                  <a:gd name="connsiteX9-19" fmla="*/ 210088 w 2919832"/>
                  <a:gd name="connsiteY9-20" fmla="*/ 2588961 h 3256491"/>
                  <a:gd name="connsiteX10-21" fmla="*/ 654959 w 2919832"/>
                  <a:gd name="connsiteY10-22" fmla="*/ 2851899 h 3256491"/>
                  <a:gd name="connsiteX11-23" fmla="*/ 1263809 w 2919832"/>
                  <a:gd name="connsiteY11-24" fmla="*/ 3200771 h 3256491"/>
                  <a:gd name="connsiteX12-25" fmla="*/ 1665806 w 2919832"/>
                  <a:gd name="connsiteY12-26" fmla="*/ 3196765 h 3256491"/>
                  <a:gd name="connsiteX13-27" fmla="*/ 2792666 w 2919832"/>
                  <a:gd name="connsiteY13-28" fmla="*/ 2546466 h 3256491"/>
                  <a:gd name="connsiteX14-29" fmla="*/ 2918904 w 2919832"/>
                  <a:gd name="connsiteY14-30" fmla="*/ 2128674 h 3256491"/>
                  <a:gd name="connsiteX15-31" fmla="*/ 2918904 w 2919832"/>
                  <a:gd name="connsiteY15-32" fmla="*/ 2128629 h 3256491"/>
                  <a:gd name="connsiteX16-33" fmla="*/ 607896 w 2919832"/>
                  <a:gd name="connsiteY16-34" fmla="*/ 1713088 h 3256491"/>
                  <a:gd name="connsiteX17-35" fmla="*/ 612760 w 2919832"/>
                  <a:gd name="connsiteY17-36" fmla="*/ 1716419 h 3256491"/>
                  <a:gd name="connsiteX18-37" fmla="*/ 607896 w 2919832"/>
                  <a:gd name="connsiteY18-38" fmla="*/ 1713088 h 3256491"/>
                  <a:gd name="connsiteX19-39" fmla="*/ 732107 w 2919832"/>
                  <a:gd name="connsiteY19-40" fmla="*/ 1493141 h 3256491"/>
                  <a:gd name="connsiteX20-41" fmla="*/ 724946 w 2919832"/>
                  <a:gd name="connsiteY20-42" fmla="*/ 1509166 h 3256491"/>
                  <a:gd name="connsiteX21-43" fmla="*/ 732107 w 2919832"/>
                  <a:gd name="connsiteY21-44" fmla="*/ 1493141 h 3256491"/>
                  <a:gd name="connsiteX22-45" fmla="*/ 1382345 w 2919832"/>
                  <a:gd name="connsiteY22-46" fmla="*/ 2673726 h 3256491"/>
                  <a:gd name="connsiteX23-47" fmla="*/ 1495838 w 2919832"/>
                  <a:gd name="connsiteY23-48" fmla="*/ 2707488 h 3256491"/>
                  <a:gd name="connsiteX24-49" fmla="*/ 1382345 w 2919832"/>
                  <a:gd name="connsiteY24-50" fmla="*/ 2673726 h 3256491"/>
                  <a:gd name="connsiteX25-51" fmla="*/ 1382345 w 2919832"/>
                  <a:gd name="connsiteY25-52" fmla="*/ 2673726 h 3256491"/>
                  <a:gd name="connsiteX26-53" fmla="*/ 1649232 w 2919832"/>
                  <a:gd name="connsiteY26-54" fmla="*/ 668946 h 3256491"/>
                  <a:gd name="connsiteX27-55" fmla="*/ 1649412 w 2919832"/>
                  <a:gd name="connsiteY27-56" fmla="*/ 525121 h 3256491"/>
                  <a:gd name="connsiteX28-57" fmla="*/ 1649052 w 2919832"/>
                  <a:gd name="connsiteY28-58" fmla="*/ 391559 h 3256491"/>
                  <a:gd name="connsiteX29-59" fmla="*/ 1649457 w 2919832"/>
                  <a:gd name="connsiteY29-60" fmla="*/ 525121 h 3256491"/>
                  <a:gd name="connsiteX30-61" fmla="*/ 1649277 w 2919832"/>
                  <a:gd name="connsiteY30-62" fmla="*/ 668946 h 3256491"/>
                  <a:gd name="connsiteX31-63" fmla="*/ 1649232 w 2919832"/>
                  <a:gd name="connsiteY31-64" fmla="*/ 668946 h 3256491"/>
                  <a:gd name="connsiteX32-65" fmla="*/ 1122484 w 2919832"/>
                  <a:gd name="connsiteY32-66" fmla="*/ 1271168 h 3256491"/>
                  <a:gd name="connsiteX33-67" fmla="*/ 1126628 w 2919832"/>
                  <a:gd name="connsiteY33-68" fmla="*/ 1266756 h 3256491"/>
                  <a:gd name="connsiteX34-69" fmla="*/ 1122484 w 2919832"/>
                  <a:gd name="connsiteY34-70" fmla="*/ 1271168 h 3256491"/>
                  <a:gd name="connsiteX35-71" fmla="*/ 1129105 w 2919832"/>
                  <a:gd name="connsiteY35-72" fmla="*/ 1279406 h 3256491"/>
                  <a:gd name="connsiteX36-73" fmla="*/ 1128879 w 2919832"/>
                  <a:gd name="connsiteY36-74" fmla="*/ 1279586 h 3256491"/>
                  <a:gd name="connsiteX37-75" fmla="*/ 1129105 w 2919832"/>
                  <a:gd name="connsiteY37-76" fmla="*/ 1279406 h 3256491"/>
                  <a:gd name="connsiteX38-77" fmla="*/ 1126943 w 2919832"/>
                  <a:gd name="connsiteY38-78" fmla="*/ 1281431 h 3256491"/>
                  <a:gd name="connsiteX39-79" fmla="*/ 1126943 w 2919832"/>
                  <a:gd name="connsiteY39-80" fmla="*/ 1281431 h 3256491"/>
                  <a:gd name="connsiteX40-81" fmla="*/ 1126943 w 2919832"/>
                  <a:gd name="connsiteY40-82" fmla="*/ 1281431 h 3256491"/>
                  <a:gd name="connsiteX41-83" fmla="*/ 1126943 w 2919832"/>
                  <a:gd name="connsiteY41-84" fmla="*/ 1281431 h 3256491"/>
                  <a:gd name="connsiteX42-85" fmla="*/ 1363520 w 2919832"/>
                  <a:gd name="connsiteY42-86" fmla="*/ 1951717 h 3256491"/>
                  <a:gd name="connsiteX43-87" fmla="*/ 1362484 w 2919832"/>
                  <a:gd name="connsiteY43-88" fmla="*/ 1950952 h 3256491"/>
                  <a:gd name="connsiteX44-89" fmla="*/ 1363520 w 2919832"/>
                  <a:gd name="connsiteY44-90" fmla="*/ 1951717 h 3256491"/>
                  <a:gd name="connsiteX45-91" fmla="*/ 473687 w 2919832"/>
                  <a:gd name="connsiteY45-92" fmla="*/ 1478781 h 3256491"/>
                  <a:gd name="connsiteX46-93" fmla="*/ 470624 w 2919832"/>
                  <a:gd name="connsiteY46-94" fmla="*/ 1495572 h 3256491"/>
                  <a:gd name="connsiteX47-95" fmla="*/ 473687 w 2919832"/>
                  <a:gd name="connsiteY47-96" fmla="*/ 1478781 h 3256491"/>
                  <a:gd name="connsiteX48-97" fmla="*/ 470489 w 2919832"/>
                  <a:gd name="connsiteY48-98" fmla="*/ 1496697 h 3256491"/>
                  <a:gd name="connsiteX49-99" fmla="*/ 470084 w 2919832"/>
                  <a:gd name="connsiteY49-100" fmla="*/ 1506150 h 3256491"/>
                  <a:gd name="connsiteX50-101" fmla="*/ 470489 w 2919832"/>
                  <a:gd name="connsiteY50-102" fmla="*/ 1496697 h 3256491"/>
                  <a:gd name="connsiteX51-103" fmla="*/ 470129 w 2919832"/>
                  <a:gd name="connsiteY51-104" fmla="*/ 1506195 h 3256491"/>
                  <a:gd name="connsiteX52-105" fmla="*/ 552681 w 2919832"/>
                  <a:gd name="connsiteY52-106" fmla="*/ 1553282 h 3256491"/>
                  <a:gd name="connsiteX53-107" fmla="*/ 716569 w 2919832"/>
                  <a:gd name="connsiteY53-108" fmla="*/ 1522626 h 3256491"/>
                  <a:gd name="connsiteX54-109" fmla="*/ 552681 w 2919832"/>
                  <a:gd name="connsiteY54-110" fmla="*/ 1553327 h 3256491"/>
                  <a:gd name="connsiteX55-111" fmla="*/ 470129 w 2919832"/>
                  <a:gd name="connsiteY55-112" fmla="*/ 1506240 h 3256491"/>
                  <a:gd name="connsiteX56-113" fmla="*/ 470129 w 2919832"/>
                  <a:gd name="connsiteY56-114" fmla="*/ 1506195 h 3256491"/>
                  <a:gd name="connsiteX57-115" fmla="*/ 1297451 w 2919832"/>
                  <a:gd name="connsiteY57-116" fmla="*/ 1966257 h 3256491"/>
                  <a:gd name="connsiteX58-117" fmla="*/ 1355053 w 2919832"/>
                  <a:gd name="connsiteY58-118" fmla="*/ 1946405 h 3256491"/>
                  <a:gd name="connsiteX59-119" fmla="*/ 1297496 w 2919832"/>
                  <a:gd name="connsiteY59-120" fmla="*/ 1966257 h 3256491"/>
                  <a:gd name="connsiteX60-121" fmla="*/ 1245254 w 2919832"/>
                  <a:gd name="connsiteY60-122" fmla="*/ 2003800 h 3256491"/>
                  <a:gd name="connsiteX61-123" fmla="*/ 1297451 w 2919832"/>
                  <a:gd name="connsiteY61-124" fmla="*/ 1966257 h 3256491"/>
                  <a:gd name="connsiteX0-125" fmla="*/ 2918904 w 2919832"/>
                  <a:gd name="connsiteY0-126" fmla="*/ 2128629 h 3256491"/>
                  <a:gd name="connsiteX1-127" fmla="*/ 2916291 w 2919832"/>
                  <a:gd name="connsiteY1-128" fmla="*/ 1511147 h 3256491"/>
                  <a:gd name="connsiteX2-129" fmla="*/ 2917282 w 2919832"/>
                  <a:gd name="connsiteY2-130" fmla="*/ 1003639 h 3256491"/>
                  <a:gd name="connsiteX3-131" fmla="*/ 2732497 w 2919832"/>
                  <a:gd name="connsiteY3-132" fmla="*/ 678669 h 3256491"/>
                  <a:gd name="connsiteX4-133" fmla="*/ 1656528 w 2919832"/>
                  <a:gd name="connsiteY4-134" fmla="*/ 57226 h 3256491"/>
                  <a:gd name="connsiteX5-135" fmla="*/ 1263584 w 2919832"/>
                  <a:gd name="connsiteY5-136" fmla="*/ 56596 h 3256491"/>
                  <a:gd name="connsiteX6-137" fmla="*/ 196217 w 2919832"/>
                  <a:gd name="connsiteY6-138" fmla="*/ 672502 h 3256491"/>
                  <a:gd name="connsiteX7-139" fmla="*/ 578 w 2919832"/>
                  <a:gd name="connsiteY7-140" fmla="*/ 992610 h 3256491"/>
                  <a:gd name="connsiteX8-141" fmla="*/ 5667 w 2919832"/>
                  <a:gd name="connsiteY8-142" fmla="*/ 2266468 h 3256491"/>
                  <a:gd name="connsiteX9-143" fmla="*/ 210088 w 2919832"/>
                  <a:gd name="connsiteY9-144" fmla="*/ 2588961 h 3256491"/>
                  <a:gd name="connsiteX10-145" fmla="*/ 654959 w 2919832"/>
                  <a:gd name="connsiteY10-146" fmla="*/ 2851899 h 3256491"/>
                  <a:gd name="connsiteX11-147" fmla="*/ 1263809 w 2919832"/>
                  <a:gd name="connsiteY11-148" fmla="*/ 3200771 h 3256491"/>
                  <a:gd name="connsiteX12-149" fmla="*/ 1665806 w 2919832"/>
                  <a:gd name="connsiteY12-150" fmla="*/ 3196765 h 3256491"/>
                  <a:gd name="connsiteX13-151" fmla="*/ 2792666 w 2919832"/>
                  <a:gd name="connsiteY13-152" fmla="*/ 2546466 h 3256491"/>
                  <a:gd name="connsiteX14-153" fmla="*/ 2918904 w 2919832"/>
                  <a:gd name="connsiteY14-154" fmla="*/ 2128674 h 3256491"/>
                  <a:gd name="connsiteX15-155" fmla="*/ 2918904 w 2919832"/>
                  <a:gd name="connsiteY15-156" fmla="*/ 2128629 h 3256491"/>
                  <a:gd name="connsiteX16-157" fmla="*/ 607896 w 2919832"/>
                  <a:gd name="connsiteY16-158" fmla="*/ 1713088 h 3256491"/>
                  <a:gd name="connsiteX17-159" fmla="*/ 612760 w 2919832"/>
                  <a:gd name="connsiteY17-160" fmla="*/ 1716419 h 3256491"/>
                  <a:gd name="connsiteX18-161" fmla="*/ 607896 w 2919832"/>
                  <a:gd name="connsiteY18-162" fmla="*/ 1713088 h 3256491"/>
                  <a:gd name="connsiteX19-163" fmla="*/ 732107 w 2919832"/>
                  <a:gd name="connsiteY19-164" fmla="*/ 1493141 h 3256491"/>
                  <a:gd name="connsiteX20-165" fmla="*/ 724946 w 2919832"/>
                  <a:gd name="connsiteY20-166" fmla="*/ 1509166 h 3256491"/>
                  <a:gd name="connsiteX21-167" fmla="*/ 732107 w 2919832"/>
                  <a:gd name="connsiteY21-168" fmla="*/ 1493141 h 3256491"/>
                  <a:gd name="connsiteX22-169" fmla="*/ 1382345 w 2919832"/>
                  <a:gd name="connsiteY22-170" fmla="*/ 2673726 h 3256491"/>
                  <a:gd name="connsiteX23-171" fmla="*/ 1495838 w 2919832"/>
                  <a:gd name="connsiteY23-172" fmla="*/ 2707488 h 3256491"/>
                  <a:gd name="connsiteX24-173" fmla="*/ 1382345 w 2919832"/>
                  <a:gd name="connsiteY24-174" fmla="*/ 2673726 h 3256491"/>
                  <a:gd name="connsiteX25-175" fmla="*/ 1382345 w 2919832"/>
                  <a:gd name="connsiteY25-176" fmla="*/ 2673726 h 3256491"/>
                  <a:gd name="connsiteX26-177" fmla="*/ 1649232 w 2919832"/>
                  <a:gd name="connsiteY26-178" fmla="*/ 668946 h 3256491"/>
                  <a:gd name="connsiteX27-179" fmla="*/ 1649412 w 2919832"/>
                  <a:gd name="connsiteY27-180" fmla="*/ 525121 h 3256491"/>
                  <a:gd name="connsiteX28-181" fmla="*/ 1649052 w 2919832"/>
                  <a:gd name="connsiteY28-182" fmla="*/ 391559 h 3256491"/>
                  <a:gd name="connsiteX29-183" fmla="*/ 1649457 w 2919832"/>
                  <a:gd name="connsiteY29-184" fmla="*/ 525121 h 3256491"/>
                  <a:gd name="connsiteX30-185" fmla="*/ 1649277 w 2919832"/>
                  <a:gd name="connsiteY30-186" fmla="*/ 668946 h 3256491"/>
                  <a:gd name="connsiteX31-187" fmla="*/ 1649232 w 2919832"/>
                  <a:gd name="connsiteY31-188" fmla="*/ 668946 h 3256491"/>
                  <a:gd name="connsiteX32-189" fmla="*/ 1122484 w 2919832"/>
                  <a:gd name="connsiteY32-190" fmla="*/ 1271168 h 3256491"/>
                  <a:gd name="connsiteX33-191" fmla="*/ 1126628 w 2919832"/>
                  <a:gd name="connsiteY33-192" fmla="*/ 1266756 h 3256491"/>
                  <a:gd name="connsiteX34-193" fmla="*/ 1122484 w 2919832"/>
                  <a:gd name="connsiteY34-194" fmla="*/ 1271168 h 3256491"/>
                  <a:gd name="connsiteX35-195" fmla="*/ 1129105 w 2919832"/>
                  <a:gd name="connsiteY35-196" fmla="*/ 1279406 h 3256491"/>
                  <a:gd name="connsiteX36-197" fmla="*/ 1128879 w 2919832"/>
                  <a:gd name="connsiteY36-198" fmla="*/ 1279586 h 3256491"/>
                  <a:gd name="connsiteX37-199" fmla="*/ 1129105 w 2919832"/>
                  <a:gd name="connsiteY37-200" fmla="*/ 1279406 h 3256491"/>
                  <a:gd name="connsiteX38-201" fmla="*/ 1126943 w 2919832"/>
                  <a:gd name="connsiteY38-202" fmla="*/ 1281431 h 3256491"/>
                  <a:gd name="connsiteX39-203" fmla="*/ 1126943 w 2919832"/>
                  <a:gd name="connsiteY39-204" fmla="*/ 1281431 h 3256491"/>
                  <a:gd name="connsiteX40-205" fmla="*/ 1126943 w 2919832"/>
                  <a:gd name="connsiteY40-206" fmla="*/ 1281431 h 3256491"/>
                  <a:gd name="connsiteX41-207" fmla="*/ 1126943 w 2919832"/>
                  <a:gd name="connsiteY41-208" fmla="*/ 1281431 h 3256491"/>
                  <a:gd name="connsiteX42-209" fmla="*/ 1363520 w 2919832"/>
                  <a:gd name="connsiteY42-210" fmla="*/ 1951717 h 3256491"/>
                  <a:gd name="connsiteX43-211" fmla="*/ 1362484 w 2919832"/>
                  <a:gd name="connsiteY43-212" fmla="*/ 1950952 h 3256491"/>
                  <a:gd name="connsiteX44-213" fmla="*/ 1363520 w 2919832"/>
                  <a:gd name="connsiteY44-214" fmla="*/ 1951717 h 3256491"/>
                  <a:gd name="connsiteX45-215" fmla="*/ 473687 w 2919832"/>
                  <a:gd name="connsiteY45-216" fmla="*/ 1478781 h 3256491"/>
                  <a:gd name="connsiteX46-217" fmla="*/ 470624 w 2919832"/>
                  <a:gd name="connsiteY46-218" fmla="*/ 1495572 h 3256491"/>
                  <a:gd name="connsiteX47-219" fmla="*/ 473687 w 2919832"/>
                  <a:gd name="connsiteY47-220" fmla="*/ 1478781 h 3256491"/>
                  <a:gd name="connsiteX48-221" fmla="*/ 470489 w 2919832"/>
                  <a:gd name="connsiteY48-222" fmla="*/ 1496697 h 3256491"/>
                  <a:gd name="connsiteX49-223" fmla="*/ 470084 w 2919832"/>
                  <a:gd name="connsiteY49-224" fmla="*/ 1506150 h 3256491"/>
                  <a:gd name="connsiteX50-225" fmla="*/ 470489 w 2919832"/>
                  <a:gd name="connsiteY50-226" fmla="*/ 1496697 h 3256491"/>
                  <a:gd name="connsiteX51-227" fmla="*/ 470129 w 2919832"/>
                  <a:gd name="connsiteY51-228" fmla="*/ 1506195 h 3256491"/>
                  <a:gd name="connsiteX52-229" fmla="*/ 552681 w 2919832"/>
                  <a:gd name="connsiteY52-230" fmla="*/ 1553282 h 3256491"/>
                  <a:gd name="connsiteX53-231" fmla="*/ 716569 w 2919832"/>
                  <a:gd name="connsiteY53-232" fmla="*/ 1522626 h 3256491"/>
                  <a:gd name="connsiteX54-233" fmla="*/ 552681 w 2919832"/>
                  <a:gd name="connsiteY54-234" fmla="*/ 1553327 h 3256491"/>
                  <a:gd name="connsiteX55-235" fmla="*/ 470129 w 2919832"/>
                  <a:gd name="connsiteY55-236" fmla="*/ 1506240 h 3256491"/>
                  <a:gd name="connsiteX56-237" fmla="*/ 470129 w 2919832"/>
                  <a:gd name="connsiteY56-238" fmla="*/ 1506195 h 3256491"/>
                  <a:gd name="connsiteX57-239" fmla="*/ 1245254 w 2919832"/>
                  <a:gd name="connsiteY57-240" fmla="*/ 2003800 h 3256491"/>
                  <a:gd name="connsiteX58-241" fmla="*/ 1355053 w 2919832"/>
                  <a:gd name="connsiteY58-242" fmla="*/ 1946405 h 3256491"/>
                  <a:gd name="connsiteX59-243" fmla="*/ 1297496 w 2919832"/>
                  <a:gd name="connsiteY59-244" fmla="*/ 1966257 h 3256491"/>
                  <a:gd name="connsiteX60-245" fmla="*/ 1245254 w 2919832"/>
                  <a:gd name="connsiteY60-246" fmla="*/ 2003800 h 3256491"/>
                  <a:gd name="connsiteX0-247" fmla="*/ 2918904 w 2919832"/>
                  <a:gd name="connsiteY0-248" fmla="*/ 2128629 h 3256491"/>
                  <a:gd name="connsiteX1-249" fmla="*/ 2916291 w 2919832"/>
                  <a:gd name="connsiteY1-250" fmla="*/ 1511147 h 3256491"/>
                  <a:gd name="connsiteX2-251" fmla="*/ 2917282 w 2919832"/>
                  <a:gd name="connsiteY2-252" fmla="*/ 1003639 h 3256491"/>
                  <a:gd name="connsiteX3-253" fmla="*/ 2732497 w 2919832"/>
                  <a:gd name="connsiteY3-254" fmla="*/ 678669 h 3256491"/>
                  <a:gd name="connsiteX4-255" fmla="*/ 1656528 w 2919832"/>
                  <a:gd name="connsiteY4-256" fmla="*/ 57226 h 3256491"/>
                  <a:gd name="connsiteX5-257" fmla="*/ 1263584 w 2919832"/>
                  <a:gd name="connsiteY5-258" fmla="*/ 56596 h 3256491"/>
                  <a:gd name="connsiteX6-259" fmla="*/ 196217 w 2919832"/>
                  <a:gd name="connsiteY6-260" fmla="*/ 672502 h 3256491"/>
                  <a:gd name="connsiteX7-261" fmla="*/ 578 w 2919832"/>
                  <a:gd name="connsiteY7-262" fmla="*/ 992610 h 3256491"/>
                  <a:gd name="connsiteX8-263" fmla="*/ 5667 w 2919832"/>
                  <a:gd name="connsiteY8-264" fmla="*/ 2266468 h 3256491"/>
                  <a:gd name="connsiteX9-265" fmla="*/ 210088 w 2919832"/>
                  <a:gd name="connsiteY9-266" fmla="*/ 2588961 h 3256491"/>
                  <a:gd name="connsiteX10-267" fmla="*/ 654959 w 2919832"/>
                  <a:gd name="connsiteY10-268" fmla="*/ 2851899 h 3256491"/>
                  <a:gd name="connsiteX11-269" fmla="*/ 1263809 w 2919832"/>
                  <a:gd name="connsiteY11-270" fmla="*/ 3200771 h 3256491"/>
                  <a:gd name="connsiteX12-271" fmla="*/ 1665806 w 2919832"/>
                  <a:gd name="connsiteY12-272" fmla="*/ 3196765 h 3256491"/>
                  <a:gd name="connsiteX13-273" fmla="*/ 2792666 w 2919832"/>
                  <a:gd name="connsiteY13-274" fmla="*/ 2546466 h 3256491"/>
                  <a:gd name="connsiteX14-275" fmla="*/ 2918904 w 2919832"/>
                  <a:gd name="connsiteY14-276" fmla="*/ 2128674 h 3256491"/>
                  <a:gd name="connsiteX15-277" fmla="*/ 2918904 w 2919832"/>
                  <a:gd name="connsiteY15-278" fmla="*/ 2128629 h 3256491"/>
                  <a:gd name="connsiteX16-279" fmla="*/ 607896 w 2919832"/>
                  <a:gd name="connsiteY16-280" fmla="*/ 1713088 h 3256491"/>
                  <a:gd name="connsiteX17-281" fmla="*/ 612760 w 2919832"/>
                  <a:gd name="connsiteY17-282" fmla="*/ 1716419 h 3256491"/>
                  <a:gd name="connsiteX18-283" fmla="*/ 607896 w 2919832"/>
                  <a:gd name="connsiteY18-284" fmla="*/ 1713088 h 3256491"/>
                  <a:gd name="connsiteX19-285" fmla="*/ 732107 w 2919832"/>
                  <a:gd name="connsiteY19-286" fmla="*/ 1493141 h 3256491"/>
                  <a:gd name="connsiteX20-287" fmla="*/ 724946 w 2919832"/>
                  <a:gd name="connsiteY20-288" fmla="*/ 1509166 h 3256491"/>
                  <a:gd name="connsiteX21-289" fmla="*/ 732107 w 2919832"/>
                  <a:gd name="connsiteY21-290" fmla="*/ 1493141 h 3256491"/>
                  <a:gd name="connsiteX22-291" fmla="*/ 1382345 w 2919832"/>
                  <a:gd name="connsiteY22-292" fmla="*/ 2673726 h 3256491"/>
                  <a:gd name="connsiteX23-293" fmla="*/ 1495838 w 2919832"/>
                  <a:gd name="connsiteY23-294" fmla="*/ 2707488 h 3256491"/>
                  <a:gd name="connsiteX24-295" fmla="*/ 1382345 w 2919832"/>
                  <a:gd name="connsiteY24-296" fmla="*/ 2673726 h 3256491"/>
                  <a:gd name="connsiteX25-297" fmla="*/ 1382345 w 2919832"/>
                  <a:gd name="connsiteY25-298" fmla="*/ 2673726 h 3256491"/>
                  <a:gd name="connsiteX26-299" fmla="*/ 1649232 w 2919832"/>
                  <a:gd name="connsiteY26-300" fmla="*/ 668946 h 3256491"/>
                  <a:gd name="connsiteX27-301" fmla="*/ 1649412 w 2919832"/>
                  <a:gd name="connsiteY27-302" fmla="*/ 525121 h 3256491"/>
                  <a:gd name="connsiteX28-303" fmla="*/ 1649052 w 2919832"/>
                  <a:gd name="connsiteY28-304" fmla="*/ 391559 h 3256491"/>
                  <a:gd name="connsiteX29-305" fmla="*/ 1649457 w 2919832"/>
                  <a:gd name="connsiteY29-306" fmla="*/ 525121 h 3256491"/>
                  <a:gd name="connsiteX30-307" fmla="*/ 1649277 w 2919832"/>
                  <a:gd name="connsiteY30-308" fmla="*/ 668946 h 3256491"/>
                  <a:gd name="connsiteX31-309" fmla="*/ 1649232 w 2919832"/>
                  <a:gd name="connsiteY31-310" fmla="*/ 668946 h 3256491"/>
                  <a:gd name="connsiteX32-311" fmla="*/ 1122484 w 2919832"/>
                  <a:gd name="connsiteY32-312" fmla="*/ 1271168 h 3256491"/>
                  <a:gd name="connsiteX33-313" fmla="*/ 1126628 w 2919832"/>
                  <a:gd name="connsiteY33-314" fmla="*/ 1266756 h 3256491"/>
                  <a:gd name="connsiteX34-315" fmla="*/ 1122484 w 2919832"/>
                  <a:gd name="connsiteY34-316" fmla="*/ 1271168 h 3256491"/>
                  <a:gd name="connsiteX35-317" fmla="*/ 1129105 w 2919832"/>
                  <a:gd name="connsiteY35-318" fmla="*/ 1279406 h 3256491"/>
                  <a:gd name="connsiteX36-319" fmla="*/ 1128879 w 2919832"/>
                  <a:gd name="connsiteY36-320" fmla="*/ 1279586 h 3256491"/>
                  <a:gd name="connsiteX37-321" fmla="*/ 1129105 w 2919832"/>
                  <a:gd name="connsiteY37-322" fmla="*/ 1279406 h 3256491"/>
                  <a:gd name="connsiteX38-323" fmla="*/ 1126943 w 2919832"/>
                  <a:gd name="connsiteY38-324" fmla="*/ 1281431 h 3256491"/>
                  <a:gd name="connsiteX39-325" fmla="*/ 1126943 w 2919832"/>
                  <a:gd name="connsiteY39-326" fmla="*/ 1281431 h 3256491"/>
                  <a:gd name="connsiteX40-327" fmla="*/ 1126943 w 2919832"/>
                  <a:gd name="connsiteY40-328" fmla="*/ 1281431 h 3256491"/>
                  <a:gd name="connsiteX41-329" fmla="*/ 1126943 w 2919832"/>
                  <a:gd name="connsiteY41-330" fmla="*/ 1281431 h 3256491"/>
                  <a:gd name="connsiteX42-331" fmla="*/ 1363520 w 2919832"/>
                  <a:gd name="connsiteY42-332" fmla="*/ 1951717 h 3256491"/>
                  <a:gd name="connsiteX43-333" fmla="*/ 1362484 w 2919832"/>
                  <a:gd name="connsiteY43-334" fmla="*/ 1950952 h 3256491"/>
                  <a:gd name="connsiteX44-335" fmla="*/ 1363520 w 2919832"/>
                  <a:gd name="connsiteY44-336" fmla="*/ 1951717 h 3256491"/>
                  <a:gd name="connsiteX45-337" fmla="*/ 473687 w 2919832"/>
                  <a:gd name="connsiteY45-338" fmla="*/ 1478781 h 3256491"/>
                  <a:gd name="connsiteX46-339" fmla="*/ 470624 w 2919832"/>
                  <a:gd name="connsiteY46-340" fmla="*/ 1495572 h 3256491"/>
                  <a:gd name="connsiteX47-341" fmla="*/ 473687 w 2919832"/>
                  <a:gd name="connsiteY47-342" fmla="*/ 1478781 h 3256491"/>
                  <a:gd name="connsiteX48-343" fmla="*/ 470489 w 2919832"/>
                  <a:gd name="connsiteY48-344" fmla="*/ 1496697 h 3256491"/>
                  <a:gd name="connsiteX49-345" fmla="*/ 470084 w 2919832"/>
                  <a:gd name="connsiteY49-346" fmla="*/ 1506150 h 3256491"/>
                  <a:gd name="connsiteX50-347" fmla="*/ 470489 w 2919832"/>
                  <a:gd name="connsiteY50-348" fmla="*/ 1496697 h 3256491"/>
                  <a:gd name="connsiteX51-349" fmla="*/ 470129 w 2919832"/>
                  <a:gd name="connsiteY51-350" fmla="*/ 1506195 h 3256491"/>
                  <a:gd name="connsiteX52-351" fmla="*/ 552681 w 2919832"/>
                  <a:gd name="connsiteY52-352" fmla="*/ 1553282 h 3256491"/>
                  <a:gd name="connsiteX53-353" fmla="*/ 716569 w 2919832"/>
                  <a:gd name="connsiteY53-354" fmla="*/ 1522626 h 3256491"/>
                  <a:gd name="connsiteX54-355" fmla="*/ 552681 w 2919832"/>
                  <a:gd name="connsiteY54-356" fmla="*/ 1553327 h 3256491"/>
                  <a:gd name="connsiteX55-357" fmla="*/ 470129 w 2919832"/>
                  <a:gd name="connsiteY55-358" fmla="*/ 1506240 h 3256491"/>
                  <a:gd name="connsiteX56-359" fmla="*/ 470129 w 2919832"/>
                  <a:gd name="connsiteY56-360" fmla="*/ 1506195 h 3256491"/>
                  <a:gd name="connsiteX57-361" fmla="*/ 1245254 w 2919832"/>
                  <a:gd name="connsiteY57-362" fmla="*/ 2003800 h 3256491"/>
                  <a:gd name="connsiteX58-363" fmla="*/ 1355053 w 2919832"/>
                  <a:gd name="connsiteY58-364" fmla="*/ 1946405 h 3256491"/>
                  <a:gd name="connsiteX59-365" fmla="*/ 1245254 w 2919832"/>
                  <a:gd name="connsiteY59-366" fmla="*/ 2003800 h 3256491"/>
                  <a:gd name="connsiteX0-367" fmla="*/ 2918904 w 2919832"/>
                  <a:gd name="connsiteY0-368" fmla="*/ 2128629 h 3256491"/>
                  <a:gd name="connsiteX1-369" fmla="*/ 2916291 w 2919832"/>
                  <a:gd name="connsiteY1-370" fmla="*/ 1511147 h 3256491"/>
                  <a:gd name="connsiteX2-371" fmla="*/ 2917282 w 2919832"/>
                  <a:gd name="connsiteY2-372" fmla="*/ 1003639 h 3256491"/>
                  <a:gd name="connsiteX3-373" fmla="*/ 2732497 w 2919832"/>
                  <a:gd name="connsiteY3-374" fmla="*/ 678669 h 3256491"/>
                  <a:gd name="connsiteX4-375" fmla="*/ 1656528 w 2919832"/>
                  <a:gd name="connsiteY4-376" fmla="*/ 57226 h 3256491"/>
                  <a:gd name="connsiteX5-377" fmla="*/ 1263584 w 2919832"/>
                  <a:gd name="connsiteY5-378" fmla="*/ 56596 h 3256491"/>
                  <a:gd name="connsiteX6-379" fmla="*/ 196217 w 2919832"/>
                  <a:gd name="connsiteY6-380" fmla="*/ 672502 h 3256491"/>
                  <a:gd name="connsiteX7-381" fmla="*/ 578 w 2919832"/>
                  <a:gd name="connsiteY7-382" fmla="*/ 992610 h 3256491"/>
                  <a:gd name="connsiteX8-383" fmla="*/ 5667 w 2919832"/>
                  <a:gd name="connsiteY8-384" fmla="*/ 2266468 h 3256491"/>
                  <a:gd name="connsiteX9-385" fmla="*/ 210088 w 2919832"/>
                  <a:gd name="connsiteY9-386" fmla="*/ 2588961 h 3256491"/>
                  <a:gd name="connsiteX10-387" fmla="*/ 654959 w 2919832"/>
                  <a:gd name="connsiteY10-388" fmla="*/ 2851899 h 3256491"/>
                  <a:gd name="connsiteX11-389" fmla="*/ 1263809 w 2919832"/>
                  <a:gd name="connsiteY11-390" fmla="*/ 3200771 h 3256491"/>
                  <a:gd name="connsiteX12-391" fmla="*/ 1665806 w 2919832"/>
                  <a:gd name="connsiteY12-392" fmla="*/ 3196765 h 3256491"/>
                  <a:gd name="connsiteX13-393" fmla="*/ 2792666 w 2919832"/>
                  <a:gd name="connsiteY13-394" fmla="*/ 2546466 h 3256491"/>
                  <a:gd name="connsiteX14-395" fmla="*/ 2918904 w 2919832"/>
                  <a:gd name="connsiteY14-396" fmla="*/ 2128674 h 3256491"/>
                  <a:gd name="connsiteX15-397" fmla="*/ 2918904 w 2919832"/>
                  <a:gd name="connsiteY15-398" fmla="*/ 2128629 h 3256491"/>
                  <a:gd name="connsiteX16-399" fmla="*/ 607896 w 2919832"/>
                  <a:gd name="connsiteY16-400" fmla="*/ 1713088 h 3256491"/>
                  <a:gd name="connsiteX17-401" fmla="*/ 612760 w 2919832"/>
                  <a:gd name="connsiteY17-402" fmla="*/ 1716419 h 3256491"/>
                  <a:gd name="connsiteX18-403" fmla="*/ 607896 w 2919832"/>
                  <a:gd name="connsiteY18-404" fmla="*/ 1713088 h 3256491"/>
                  <a:gd name="connsiteX19-405" fmla="*/ 732107 w 2919832"/>
                  <a:gd name="connsiteY19-406" fmla="*/ 1493141 h 3256491"/>
                  <a:gd name="connsiteX20-407" fmla="*/ 724946 w 2919832"/>
                  <a:gd name="connsiteY20-408" fmla="*/ 1509166 h 3256491"/>
                  <a:gd name="connsiteX21-409" fmla="*/ 732107 w 2919832"/>
                  <a:gd name="connsiteY21-410" fmla="*/ 1493141 h 3256491"/>
                  <a:gd name="connsiteX22-411" fmla="*/ 1382345 w 2919832"/>
                  <a:gd name="connsiteY22-412" fmla="*/ 2673726 h 3256491"/>
                  <a:gd name="connsiteX23-413" fmla="*/ 1495838 w 2919832"/>
                  <a:gd name="connsiteY23-414" fmla="*/ 2707488 h 3256491"/>
                  <a:gd name="connsiteX24-415" fmla="*/ 1382345 w 2919832"/>
                  <a:gd name="connsiteY24-416" fmla="*/ 2673726 h 3256491"/>
                  <a:gd name="connsiteX25-417" fmla="*/ 1382345 w 2919832"/>
                  <a:gd name="connsiteY25-418" fmla="*/ 2673726 h 3256491"/>
                  <a:gd name="connsiteX26-419" fmla="*/ 1649232 w 2919832"/>
                  <a:gd name="connsiteY26-420" fmla="*/ 668946 h 3256491"/>
                  <a:gd name="connsiteX27-421" fmla="*/ 1649412 w 2919832"/>
                  <a:gd name="connsiteY27-422" fmla="*/ 525121 h 3256491"/>
                  <a:gd name="connsiteX28-423" fmla="*/ 1649052 w 2919832"/>
                  <a:gd name="connsiteY28-424" fmla="*/ 391559 h 3256491"/>
                  <a:gd name="connsiteX29-425" fmla="*/ 1649457 w 2919832"/>
                  <a:gd name="connsiteY29-426" fmla="*/ 525121 h 3256491"/>
                  <a:gd name="connsiteX30-427" fmla="*/ 1649277 w 2919832"/>
                  <a:gd name="connsiteY30-428" fmla="*/ 668946 h 3256491"/>
                  <a:gd name="connsiteX31-429" fmla="*/ 1649232 w 2919832"/>
                  <a:gd name="connsiteY31-430" fmla="*/ 668946 h 3256491"/>
                  <a:gd name="connsiteX32-431" fmla="*/ 1122484 w 2919832"/>
                  <a:gd name="connsiteY32-432" fmla="*/ 1271168 h 3256491"/>
                  <a:gd name="connsiteX33-433" fmla="*/ 1126628 w 2919832"/>
                  <a:gd name="connsiteY33-434" fmla="*/ 1266756 h 3256491"/>
                  <a:gd name="connsiteX34-435" fmla="*/ 1122484 w 2919832"/>
                  <a:gd name="connsiteY34-436" fmla="*/ 1271168 h 3256491"/>
                  <a:gd name="connsiteX35-437" fmla="*/ 1129105 w 2919832"/>
                  <a:gd name="connsiteY35-438" fmla="*/ 1279406 h 3256491"/>
                  <a:gd name="connsiteX36-439" fmla="*/ 1128879 w 2919832"/>
                  <a:gd name="connsiteY36-440" fmla="*/ 1279586 h 3256491"/>
                  <a:gd name="connsiteX37-441" fmla="*/ 1129105 w 2919832"/>
                  <a:gd name="connsiteY37-442" fmla="*/ 1279406 h 3256491"/>
                  <a:gd name="connsiteX38-443" fmla="*/ 1126943 w 2919832"/>
                  <a:gd name="connsiteY38-444" fmla="*/ 1281431 h 3256491"/>
                  <a:gd name="connsiteX39-445" fmla="*/ 1126943 w 2919832"/>
                  <a:gd name="connsiteY39-446" fmla="*/ 1281431 h 3256491"/>
                  <a:gd name="connsiteX40-447" fmla="*/ 1126943 w 2919832"/>
                  <a:gd name="connsiteY40-448" fmla="*/ 1281431 h 3256491"/>
                  <a:gd name="connsiteX41-449" fmla="*/ 1126943 w 2919832"/>
                  <a:gd name="connsiteY41-450" fmla="*/ 1281431 h 3256491"/>
                  <a:gd name="connsiteX42-451" fmla="*/ 1363520 w 2919832"/>
                  <a:gd name="connsiteY42-452" fmla="*/ 1951717 h 3256491"/>
                  <a:gd name="connsiteX43-453" fmla="*/ 1362484 w 2919832"/>
                  <a:gd name="connsiteY43-454" fmla="*/ 1950952 h 3256491"/>
                  <a:gd name="connsiteX44-455" fmla="*/ 1363520 w 2919832"/>
                  <a:gd name="connsiteY44-456" fmla="*/ 1951717 h 3256491"/>
                  <a:gd name="connsiteX45-457" fmla="*/ 473687 w 2919832"/>
                  <a:gd name="connsiteY45-458" fmla="*/ 1478781 h 3256491"/>
                  <a:gd name="connsiteX46-459" fmla="*/ 470624 w 2919832"/>
                  <a:gd name="connsiteY46-460" fmla="*/ 1495572 h 3256491"/>
                  <a:gd name="connsiteX47-461" fmla="*/ 473687 w 2919832"/>
                  <a:gd name="connsiteY47-462" fmla="*/ 1478781 h 3256491"/>
                  <a:gd name="connsiteX48-463" fmla="*/ 470489 w 2919832"/>
                  <a:gd name="connsiteY48-464" fmla="*/ 1496697 h 3256491"/>
                  <a:gd name="connsiteX49-465" fmla="*/ 470084 w 2919832"/>
                  <a:gd name="connsiteY49-466" fmla="*/ 1506150 h 3256491"/>
                  <a:gd name="connsiteX50-467" fmla="*/ 470489 w 2919832"/>
                  <a:gd name="connsiteY50-468" fmla="*/ 1496697 h 3256491"/>
                  <a:gd name="connsiteX51-469" fmla="*/ 470129 w 2919832"/>
                  <a:gd name="connsiteY51-470" fmla="*/ 1506195 h 3256491"/>
                  <a:gd name="connsiteX52-471" fmla="*/ 552681 w 2919832"/>
                  <a:gd name="connsiteY52-472" fmla="*/ 1553282 h 3256491"/>
                  <a:gd name="connsiteX53-473" fmla="*/ 716569 w 2919832"/>
                  <a:gd name="connsiteY53-474" fmla="*/ 1522626 h 3256491"/>
                  <a:gd name="connsiteX54-475" fmla="*/ 552681 w 2919832"/>
                  <a:gd name="connsiteY54-476" fmla="*/ 1553327 h 3256491"/>
                  <a:gd name="connsiteX55-477" fmla="*/ 470129 w 2919832"/>
                  <a:gd name="connsiteY55-478" fmla="*/ 1506240 h 3256491"/>
                  <a:gd name="connsiteX56-479" fmla="*/ 470129 w 2919832"/>
                  <a:gd name="connsiteY56-480" fmla="*/ 1506195 h 3256491"/>
                  <a:gd name="connsiteX0-481" fmla="*/ 2918904 w 2919832"/>
                  <a:gd name="connsiteY0-482" fmla="*/ 2128629 h 3256491"/>
                  <a:gd name="connsiteX1-483" fmla="*/ 2916291 w 2919832"/>
                  <a:gd name="connsiteY1-484" fmla="*/ 1511147 h 3256491"/>
                  <a:gd name="connsiteX2-485" fmla="*/ 2917282 w 2919832"/>
                  <a:gd name="connsiteY2-486" fmla="*/ 1003639 h 3256491"/>
                  <a:gd name="connsiteX3-487" fmla="*/ 2732497 w 2919832"/>
                  <a:gd name="connsiteY3-488" fmla="*/ 678669 h 3256491"/>
                  <a:gd name="connsiteX4-489" fmla="*/ 1656528 w 2919832"/>
                  <a:gd name="connsiteY4-490" fmla="*/ 57226 h 3256491"/>
                  <a:gd name="connsiteX5-491" fmla="*/ 1263584 w 2919832"/>
                  <a:gd name="connsiteY5-492" fmla="*/ 56596 h 3256491"/>
                  <a:gd name="connsiteX6-493" fmla="*/ 196217 w 2919832"/>
                  <a:gd name="connsiteY6-494" fmla="*/ 672502 h 3256491"/>
                  <a:gd name="connsiteX7-495" fmla="*/ 578 w 2919832"/>
                  <a:gd name="connsiteY7-496" fmla="*/ 992610 h 3256491"/>
                  <a:gd name="connsiteX8-497" fmla="*/ 5667 w 2919832"/>
                  <a:gd name="connsiteY8-498" fmla="*/ 2266468 h 3256491"/>
                  <a:gd name="connsiteX9-499" fmla="*/ 210088 w 2919832"/>
                  <a:gd name="connsiteY9-500" fmla="*/ 2588961 h 3256491"/>
                  <a:gd name="connsiteX10-501" fmla="*/ 654959 w 2919832"/>
                  <a:gd name="connsiteY10-502" fmla="*/ 2851899 h 3256491"/>
                  <a:gd name="connsiteX11-503" fmla="*/ 1263809 w 2919832"/>
                  <a:gd name="connsiteY11-504" fmla="*/ 3200771 h 3256491"/>
                  <a:gd name="connsiteX12-505" fmla="*/ 1665806 w 2919832"/>
                  <a:gd name="connsiteY12-506" fmla="*/ 3196765 h 3256491"/>
                  <a:gd name="connsiteX13-507" fmla="*/ 2792666 w 2919832"/>
                  <a:gd name="connsiteY13-508" fmla="*/ 2546466 h 3256491"/>
                  <a:gd name="connsiteX14-509" fmla="*/ 2918904 w 2919832"/>
                  <a:gd name="connsiteY14-510" fmla="*/ 2128674 h 3256491"/>
                  <a:gd name="connsiteX15-511" fmla="*/ 2918904 w 2919832"/>
                  <a:gd name="connsiteY15-512" fmla="*/ 2128629 h 3256491"/>
                  <a:gd name="connsiteX16-513" fmla="*/ 607896 w 2919832"/>
                  <a:gd name="connsiteY16-514" fmla="*/ 1713088 h 3256491"/>
                  <a:gd name="connsiteX17-515" fmla="*/ 612760 w 2919832"/>
                  <a:gd name="connsiteY17-516" fmla="*/ 1716419 h 3256491"/>
                  <a:gd name="connsiteX18-517" fmla="*/ 607896 w 2919832"/>
                  <a:gd name="connsiteY18-518" fmla="*/ 1713088 h 3256491"/>
                  <a:gd name="connsiteX19-519" fmla="*/ 732107 w 2919832"/>
                  <a:gd name="connsiteY19-520" fmla="*/ 1493141 h 3256491"/>
                  <a:gd name="connsiteX20-521" fmla="*/ 724946 w 2919832"/>
                  <a:gd name="connsiteY20-522" fmla="*/ 1509166 h 3256491"/>
                  <a:gd name="connsiteX21-523" fmla="*/ 732107 w 2919832"/>
                  <a:gd name="connsiteY21-524" fmla="*/ 1493141 h 3256491"/>
                  <a:gd name="connsiteX22-525" fmla="*/ 1382345 w 2919832"/>
                  <a:gd name="connsiteY22-526" fmla="*/ 2673726 h 3256491"/>
                  <a:gd name="connsiteX23-527" fmla="*/ 1495838 w 2919832"/>
                  <a:gd name="connsiteY23-528" fmla="*/ 2707488 h 3256491"/>
                  <a:gd name="connsiteX24-529" fmla="*/ 1382345 w 2919832"/>
                  <a:gd name="connsiteY24-530" fmla="*/ 2673726 h 3256491"/>
                  <a:gd name="connsiteX25-531" fmla="*/ 1382345 w 2919832"/>
                  <a:gd name="connsiteY25-532" fmla="*/ 2673726 h 3256491"/>
                  <a:gd name="connsiteX26-533" fmla="*/ 1649232 w 2919832"/>
                  <a:gd name="connsiteY26-534" fmla="*/ 668946 h 3256491"/>
                  <a:gd name="connsiteX27-535" fmla="*/ 1649412 w 2919832"/>
                  <a:gd name="connsiteY27-536" fmla="*/ 525121 h 3256491"/>
                  <a:gd name="connsiteX28-537" fmla="*/ 1649052 w 2919832"/>
                  <a:gd name="connsiteY28-538" fmla="*/ 391559 h 3256491"/>
                  <a:gd name="connsiteX29-539" fmla="*/ 1649457 w 2919832"/>
                  <a:gd name="connsiteY29-540" fmla="*/ 525121 h 3256491"/>
                  <a:gd name="connsiteX30-541" fmla="*/ 1649277 w 2919832"/>
                  <a:gd name="connsiteY30-542" fmla="*/ 668946 h 3256491"/>
                  <a:gd name="connsiteX31-543" fmla="*/ 1649232 w 2919832"/>
                  <a:gd name="connsiteY31-544" fmla="*/ 668946 h 3256491"/>
                  <a:gd name="connsiteX32-545" fmla="*/ 1122484 w 2919832"/>
                  <a:gd name="connsiteY32-546" fmla="*/ 1271168 h 3256491"/>
                  <a:gd name="connsiteX33-547" fmla="*/ 1126628 w 2919832"/>
                  <a:gd name="connsiteY33-548" fmla="*/ 1266756 h 3256491"/>
                  <a:gd name="connsiteX34-549" fmla="*/ 1122484 w 2919832"/>
                  <a:gd name="connsiteY34-550" fmla="*/ 1271168 h 3256491"/>
                  <a:gd name="connsiteX35-551" fmla="*/ 1129105 w 2919832"/>
                  <a:gd name="connsiteY35-552" fmla="*/ 1279406 h 3256491"/>
                  <a:gd name="connsiteX36-553" fmla="*/ 1128879 w 2919832"/>
                  <a:gd name="connsiteY36-554" fmla="*/ 1279586 h 3256491"/>
                  <a:gd name="connsiteX37-555" fmla="*/ 1129105 w 2919832"/>
                  <a:gd name="connsiteY37-556" fmla="*/ 1279406 h 3256491"/>
                  <a:gd name="connsiteX38-557" fmla="*/ 1126943 w 2919832"/>
                  <a:gd name="connsiteY38-558" fmla="*/ 1281431 h 3256491"/>
                  <a:gd name="connsiteX39-559" fmla="*/ 1126943 w 2919832"/>
                  <a:gd name="connsiteY39-560" fmla="*/ 1281431 h 3256491"/>
                  <a:gd name="connsiteX40-561" fmla="*/ 1126943 w 2919832"/>
                  <a:gd name="connsiteY40-562" fmla="*/ 1281431 h 3256491"/>
                  <a:gd name="connsiteX41-563" fmla="*/ 1126943 w 2919832"/>
                  <a:gd name="connsiteY41-564" fmla="*/ 1281431 h 3256491"/>
                  <a:gd name="connsiteX42-565" fmla="*/ 473687 w 2919832"/>
                  <a:gd name="connsiteY42-566" fmla="*/ 1478781 h 3256491"/>
                  <a:gd name="connsiteX43-567" fmla="*/ 470624 w 2919832"/>
                  <a:gd name="connsiteY43-568" fmla="*/ 1495572 h 3256491"/>
                  <a:gd name="connsiteX44-569" fmla="*/ 473687 w 2919832"/>
                  <a:gd name="connsiteY44-570" fmla="*/ 1478781 h 3256491"/>
                  <a:gd name="connsiteX45-571" fmla="*/ 470489 w 2919832"/>
                  <a:gd name="connsiteY45-572" fmla="*/ 1496697 h 3256491"/>
                  <a:gd name="connsiteX46-573" fmla="*/ 470084 w 2919832"/>
                  <a:gd name="connsiteY46-574" fmla="*/ 1506150 h 3256491"/>
                  <a:gd name="connsiteX47-575" fmla="*/ 470489 w 2919832"/>
                  <a:gd name="connsiteY47-576" fmla="*/ 1496697 h 3256491"/>
                  <a:gd name="connsiteX48-577" fmla="*/ 470129 w 2919832"/>
                  <a:gd name="connsiteY48-578" fmla="*/ 1506195 h 3256491"/>
                  <a:gd name="connsiteX49-579" fmla="*/ 552681 w 2919832"/>
                  <a:gd name="connsiteY49-580" fmla="*/ 1553282 h 3256491"/>
                  <a:gd name="connsiteX50-581" fmla="*/ 716569 w 2919832"/>
                  <a:gd name="connsiteY50-582" fmla="*/ 1522626 h 3256491"/>
                  <a:gd name="connsiteX51-583" fmla="*/ 552681 w 2919832"/>
                  <a:gd name="connsiteY51-584" fmla="*/ 1553327 h 3256491"/>
                  <a:gd name="connsiteX52-585" fmla="*/ 470129 w 2919832"/>
                  <a:gd name="connsiteY52-586" fmla="*/ 1506240 h 3256491"/>
                  <a:gd name="connsiteX53-587" fmla="*/ 470129 w 2919832"/>
                  <a:gd name="connsiteY53-588" fmla="*/ 1506195 h 3256491"/>
                  <a:gd name="connsiteX0-589" fmla="*/ 2918904 w 2919832"/>
                  <a:gd name="connsiteY0-590" fmla="*/ 2128629 h 3256491"/>
                  <a:gd name="connsiteX1-591" fmla="*/ 2916291 w 2919832"/>
                  <a:gd name="connsiteY1-592" fmla="*/ 1511147 h 3256491"/>
                  <a:gd name="connsiteX2-593" fmla="*/ 2917282 w 2919832"/>
                  <a:gd name="connsiteY2-594" fmla="*/ 1003639 h 3256491"/>
                  <a:gd name="connsiteX3-595" fmla="*/ 2732497 w 2919832"/>
                  <a:gd name="connsiteY3-596" fmla="*/ 678669 h 3256491"/>
                  <a:gd name="connsiteX4-597" fmla="*/ 1656528 w 2919832"/>
                  <a:gd name="connsiteY4-598" fmla="*/ 57226 h 3256491"/>
                  <a:gd name="connsiteX5-599" fmla="*/ 1263584 w 2919832"/>
                  <a:gd name="connsiteY5-600" fmla="*/ 56596 h 3256491"/>
                  <a:gd name="connsiteX6-601" fmla="*/ 196217 w 2919832"/>
                  <a:gd name="connsiteY6-602" fmla="*/ 672502 h 3256491"/>
                  <a:gd name="connsiteX7-603" fmla="*/ 578 w 2919832"/>
                  <a:gd name="connsiteY7-604" fmla="*/ 992610 h 3256491"/>
                  <a:gd name="connsiteX8-605" fmla="*/ 5667 w 2919832"/>
                  <a:gd name="connsiteY8-606" fmla="*/ 2266468 h 3256491"/>
                  <a:gd name="connsiteX9-607" fmla="*/ 210088 w 2919832"/>
                  <a:gd name="connsiteY9-608" fmla="*/ 2588961 h 3256491"/>
                  <a:gd name="connsiteX10-609" fmla="*/ 654959 w 2919832"/>
                  <a:gd name="connsiteY10-610" fmla="*/ 2851899 h 3256491"/>
                  <a:gd name="connsiteX11-611" fmla="*/ 1263809 w 2919832"/>
                  <a:gd name="connsiteY11-612" fmla="*/ 3200771 h 3256491"/>
                  <a:gd name="connsiteX12-613" fmla="*/ 1665806 w 2919832"/>
                  <a:gd name="connsiteY12-614" fmla="*/ 3196765 h 3256491"/>
                  <a:gd name="connsiteX13-615" fmla="*/ 2792666 w 2919832"/>
                  <a:gd name="connsiteY13-616" fmla="*/ 2546466 h 3256491"/>
                  <a:gd name="connsiteX14-617" fmla="*/ 2918904 w 2919832"/>
                  <a:gd name="connsiteY14-618" fmla="*/ 2128674 h 3256491"/>
                  <a:gd name="connsiteX15-619" fmla="*/ 2918904 w 2919832"/>
                  <a:gd name="connsiteY15-620" fmla="*/ 2128629 h 3256491"/>
                  <a:gd name="connsiteX16-621" fmla="*/ 607896 w 2919832"/>
                  <a:gd name="connsiteY16-622" fmla="*/ 1713088 h 3256491"/>
                  <a:gd name="connsiteX17-623" fmla="*/ 612760 w 2919832"/>
                  <a:gd name="connsiteY17-624" fmla="*/ 1716419 h 3256491"/>
                  <a:gd name="connsiteX18-625" fmla="*/ 607896 w 2919832"/>
                  <a:gd name="connsiteY18-626" fmla="*/ 1713088 h 3256491"/>
                  <a:gd name="connsiteX19-627" fmla="*/ 732107 w 2919832"/>
                  <a:gd name="connsiteY19-628" fmla="*/ 1493141 h 3256491"/>
                  <a:gd name="connsiteX20-629" fmla="*/ 724946 w 2919832"/>
                  <a:gd name="connsiteY20-630" fmla="*/ 1509166 h 3256491"/>
                  <a:gd name="connsiteX21-631" fmla="*/ 732107 w 2919832"/>
                  <a:gd name="connsiteY21-632" fmla="*/ 1493141 h 3256491"/>
                  <a:gd name="connsiteX22-633" fmla="*/ 1382345 w 2919832"/>
                  <a:gd name="connsiteY22-634" fmla="*/ 2673726 h 3256491"/>
                  <a:gd name="connsiteX23-635" fmla="*/ 1495838 w 2919832"/>
                  <a:gd name="connsiteY23-636" fmla="*/ 2707488 h 3256491"/>
                  <a:gd name="connsiteX24-637" fmla="*/ 1382345 w 2919832"/>
                  <a:gd name="connsiteY24-638" fmla="*/ 2673726 h 3256491"/>
                  <a:gd name="connsiteX25-639" fmla="*/ 1382345 w 2919832"/>
                  <a:gd name="connsiteY25-640" fmla="*/ 2673726 h 3256491"/>
                  <a:gd name="connsiteX26-641" fmla="*/ 1649232 w 2919832"/>
                  <a:gd name="connsiteY26-642" fmla="*/ 668946 h 3256491"/>
                  <a:gd name="connsiteX27-643" fmla="*/ 1649412 w 2919832"/>
                  <a:gd name="connsiteY27-644" fmla="*/ 525121 h 3256491"/>
                  <a:gd name="connsiteX28-645" fmla="*/ 1649052 w 2919832"/>
                  <a:gd name="connsiteY28-646" fmla="*/ 391559 h 3256491"/>
                  <a:gd name="connsiteX29-647" fmla="*/ 1649457 w 2919832"/>
                  <a:gd name="connsiteY29-648" fmla="*/ 525121 h 3256491"/>
                  <a:gd name="connsiteX30-649" fmla="*/ 1649277 w 2919832"/>
                  <a:gd name="connsiteY30-650" fmla="*/ 668946 h 3256491"/>
                  <a:gd name="connsiteX31-651" fmla="*/ 1649232 w 2919832"/>
                  <a:gd name="connsiteY31-652" fmla="*/ 668946 h 3256491"/>
                  <a:gd name="connsiteX32-653" fmla="*/ 1122484 w 2919832"/>
                  <a:gd name="connsiteY32-654" fmla="*/ 1271168 h 3256491"/>
                  <a:gd name="connsiteX33-655" fmla="*/ 1126628 w 2919832"/>
                  <a:gd name="connsiteY33-656" fmla="*/ 1266756 h 3256491"/>
                  <a:gd name="connsiteX34-657" fmla="*/ 1122484 w 2919832"/>
                  <a:gd name="connsiteY34-658" fmla="*/ 1271168 h 3256491"/>
                  <a:gd name="connsiteX35-659" fmla="*/ 1129105 w 2919832"/>
                  <a:gd name="connsiteY35-660" fmla="*/ 1279406 h 3256491"/>
                  <a:gd name="connsiteX36-661" fmla="*/ 1128879 w 2919832"/>
                  <a:gd name="connsiteY36-662" fmla="*/ 1279586 h 3256491"/>
                  <a:gd name="connsiteX37-663" fmla="*/ 1129105 w 2919832"/>
                  <a:gd name="connsiteY37-664" fmla="*/ 1279406 h 3256491"/>
                  <a:gd name="connsiteX38-665" fmla="*/ 1126943 w 2919832"/>
                  <a:gd name="connsiteY38-666" fmla="*/ 1281431 h 3256491"/>
                  <a:gd name="connsiteX39-667" fmla="*/ 1126943 w 2919832"/>
                  <a:gd name="connsiteY39-668" fmla="*/ 1281431 h 3256491"/>
                  <a:gd name="connsiteX40-669" fmla="*/ 1126943 w 2919832"/>
                  <a:gd name="connsiteY40-670" fmla="*/ 1281431 h 3256491"/>
                  <a:gd name="connsiteX41-671" fmla="*/ 473687 w 2919832"/>
                  <a:gd name="connsiteY41-672" fmla="*/ 1478781 h 3256491"/>
                  <a:gd name="connsiteX42-673" fmla="*/ 470624 w 2919832"/>
                  <a:gd name="connsiteY42-674" fmla="*/ 1495572 h 3256491"/>
                  <a:gd name="connsiteX43-675" fmla="*/ 473687 w 2919832"/>
                  <a:gd name="connsiteY43-676" fmla="*/ 1478781 h 3256491"/>
                  <a:gd name="connsiteX44-677" fmla="*/ 470489 w 2919832"/>
                  <a:gd name="connsiteY44-678" fmla="*/ 1496697 h 3256491"/>
                  <a:gd name="connsiteX45-679" fmla="*/ 470084 w 2919832"/>
                  <a:gd name="connsiteY45-680" fmla="*/ 1506150 h 3256491"/>
                  <a:gd name="connsiteX46-681" fmla="*/ 470489 w 2919832"/>
                  <a:gd name="connsiteY46-682" fmla="*/ 1496697 h 3256491"/>
                  <a:gd name="connsiteX47-683" fmla="*/ 470129 w 2919832"/>
                  <a:gd name="connsiteY47-684" fmla="*/ 1506195 h 3256491"/>
                  <a:gd name="connsiteX48-685" fmla="*/ 552681 w 2919832"/>
                  <a:gd name="connsiteY48-686" fmla="*/ 1553282 h 3256491"/>
                  <a:gd name="connsiteX49-687" fmla="*/ 716569 w 2919832"/>
                  <a:gd name="connsiteY49-688" fmla="*/ 1522626 h 3256491"/>
                  <a:gd name="connsiteX50-689" fmla="*/ 552681 w 2919832"/>
                  <a:gd name="connsiteY50-690" fmla="*/ 1553327 h 3256491"/>
                  <a:gd name="connsiteX51-691" fmla="*/ 470129 w 2919832"/>
                  <a:gd name="connsiteY51-692" fmla="*/ 1506240 h 3256491"/>
                  <a:gd name="connsiteX52-693" fmla="*/ 470129 w 2919832"/>
                  <a:gd name="connsiteY52-694" fmla="*/ 1506195 h 3256491"/>
                  <a:gd name="connsiteX0-695" fmla="*/ 2918904 w 2919832"/>
                  <a:gd name="connsiteY0-696" fmla="*/ 2128629 h 3256491"/>
                  <a:gd name="connsiteX1-697" fmla="*/ 2916291 w 2919832"/>
                  <a:gd name="connsiteY1-698" fmla="*/ 1511147 h 3256491"/>
                  <a:gd name="connsiteX2-699" fmla="*/ 2917282 w 2919832"/>
                  <a:gd name="connsiteY2-700" fmla="*/ 1003639 h 3256491"/>
                  <a:gd name="connsiteX3-701" fmla="*/ 2732497 w 2919832"/>
                  <a:gd name="connsiteY3-702" fmla="*/ 678669 h 3256491"/>
                  <a:gd name="connsiteX4-703" fmla="*/ 1656528 w 2919832"/>
                  <a:gd name="connsiteY4-704" fmla="*/ 57226 h 3256491"/>
                  <a:gd name="connsiteX5-705" fmla="*/ 1263584 w 2919832"/>
                  <a:gd name="connsiteY5-706" fmla="*/ 56596 h 3256491"/>
                  <a:gd name="connsiteX6-707" fmla="*/ 196217 w 2919832"/>
                  <a:gd name="connsiteY6-708" fmla="*/ 672502 h 3256491"/>
                  <a:gd name="connsiteX7-709" fmla="*/ 578 w 2919832"/>
                  <a:gd name="connsiteY7-710" fmla="*/ 992610 h 3256491"/>
                  <a:gd name="connsiteX8-711" fmla="*/ 5667 w 2919832"/>
                  <a:gd name="connsiteY8-712" fmla="*/ 2266468 h 3256491"/>
                  <a:gd name="connsiteX9-713" fmla="*/ 210088 w 2919832"/>
                  <a:gd name="connsiteY9-714" fmla="*/ 2588961 h 3256491"/>
                  <a:gd name="connsiteX10-715" fmla="*/ 654959 w 2919832"/>
                  <a:gd name="connsiteY10-716" fmla="*/ 2851899 h 3256491"/>
                  <a:gd name="connsiteX11-717" fmla="*/ 1263809 w 2919832"/>
                  <a:gd name="connsiteY11-718" fmla="*/ 3200771 h 3256491"/>
                  <a:gd name="connsiteX12-719" fmla="*/ 1665806 w 2919832"/>
                  <a:gd name="connsiteY12-720" fmla="*/ 3196765 h 3256491"/>
                  <a:gd name="connsiteX13-721" fmla="*/ 2792666 w 2919832"/>
                  <a:gd name="connsiteY13-722" fmla="*/ 2546466 h 3256491"/>
                  <a:gd name="connsiteX14-723" fmla="*/ 2918904 w 2919832"/>
                  <a:gd name="connsiteY14-724" fmla="*/ 2128674 h 3256491"/>
                  <a:gd name="connsiteX15-725" fmla="*/ 2918904 w 2919832"/>
                  <a:gd name="connsiteY15-726" fmla="*/ 2128629 h 3256491"/>
                  <a:gd name="connsiteX16-727" fmla="*/ 607896 w 2919832"/>
                  <a:gd name="connsiteY16-728" fmla="*/ 1713088 h 3256491"/>
                  <a:gd name="connsiteX17-729" fmla="*/ 612760 w 2919832"/>
                  <a:gd name="connsiteY17-730" fmla="*/ 1716419 h 3256491"/>
                  <a:gd name="connsiteX18-731" fmla="*/ 607896 w 2919832"/>
                  <a:gd name="connsiteY18-732" fmla="*/ 1713088 h 3256491"/>
                  <a:gd name="connsiteX19-733" fmla="*/ 732107 w 2919832"/>
                  <a:gd name="connsiteY19-734" fmla="*/ 1493141 h 3256491"/>
                  <a:gd name="connsiteX20-735" fmla="*/ 724946 w 2919832"/>
                  <a:gd name="connsiteY20-736" fmla="*/ 1509166 h 3256491"/>
                  <a:gd name="connsiteX21-737" fmla="*/ 732107 w 2919832"/>
                  <a:gd name="connsiteY21-738" fmla="*/ 1493141 h 3256491"/>
                  <a:gd name="connsiteX22-739" fmla="*/ 1382345 w 2919832"/>
                  <a:gd name="connsiteY22-740" fmla="*/ 2673726 h 3256491"/>
                  <a:gd name="connsiteX23-741" fmla="*/ 1495838 w 2919832"/>
                  <a:gd name="connsiteY23-742" fmla="*/ 2707488 h 3256491"/>
                  <a:gd name="connsiteX24-743" fmla="*/ 1382345 w 2919832"/>
                  <a:gd name="connsiteY24-744" fmla="*/ 2673726 h 3256491"/>
                  <a:gd name="connsiteX25-745" fmla="*/ 1382345 w 2919832"/>
                  <a:gd name="connsiteY25-746" fmla="*/ 2673726 h 3256491"/>
                  <a:gd name="connsiteX26-747" fmla="*/ 1649232 w 2919832"/>
                  <a:gd name="connsiteY26-748" fmla="*/ 668946 h 3256491"/>
                  <a:gd name="connsiteX27-749" fmla="*/ 1649412 w 2919832"/>
                  <a:gd name="connsiteY27-750" fmla="*/ 525121 h 3256491"/>
                  <a:gd name="connsiteX28-751" fmla="*/ 1649457 w 2919832"/>
                  <a:gd name="connsiteY28-752" fmla="*/ 525121 h 3256491"/>
                  <a:gd name="connsiteX29-753" fmla="*/ 1649277 w 2919832"/>
                  <a:gd name="connsiteY29-754" fmla="*/ 668946 h 3256491"/>
                  <a:gd name="connsiteX30-755" fmla="*/ 1649232 w 2919832"/>
                  <a:gd name="connsiteY30-756" fmla="*/ 668946 h 3256491"/>
                  <a:gd name="connsiteX31-757" fmla="*/ 1122484 w 2919832"/>
                  <a:gd name="connsiteY31-758" fmla="*/ 1271168 h 3256491"/>
                  <a:gd name="connsiteX32-759" fmla="*/ 1126628 w 2919832"/>
                  <a:gd name="connsiteY32-760" fmla="*/ 1266756 h 3256491"/>
                  <a:gd name="connsiteX33-761" fmla="*/ 1122484 w 2919832"/>
                  <a:gd name="connsiteY33-762" fmla="*/ 1271168 h 3256491"/>
                  <a:gd name="connsiteX34-763" fmla="*/ 1129105 w 2919832"/>
                  <a:gd name="connsiteY34-764" fmla="*/ 1279406 h 3256491"/>
                  <a:gd name="connsiteX35-765" fmla="*/ 1128879 w 2919832"/>
                  <a:gd name="connsiteY35-766" fmla="*/ 1279586 h 3256491"/>
                  <a:gd name="connsiteX36-767" fmla="*/ 1129105 w 2919832"/>
                  <a:gd name="connsiteY36-768" fmla="*/ 1279406 h 3256491"/>
                  <a:gd name="connsiteX37-769" fmla="*/ 1126943 w 2919832"/>
                  <a:gd name="connsiteY37-770" fmla="*/ 1281431 h 3256491"/>
                  <a:gd name="connsiteX38-771" fmla="*/ 1126943 w 2919832"/>
                  <a:gd name="connsiteY38-772" fmla="*/ 1281431 h 3256491"/>
                  <a:gd name="connsiteX39-773" fmla="*/ 1126943 w 2919832"/>
                  <a:gd name="connsiteY39-774" fmla="*/ 1281431 h 3256491"/>
                  <a:gd name="connsiteX40-775" fmla="*/ 473687 w 2919832"/>
                  <a:gd name="connsiteY40-776" fmla="*/ 1478781 h 3256491"/>
                  <a:gd name="connsiteX41-777" fmla="*/ 470624 w 2919832"/>
                  <a:gd name="connsiteY41-778" fmla="*/ 1495572 h 3256491"/>
                  <a:gd name="connsiteX42-779" fmla="*/ 473687 w 2919832"/>
                  <a:gd name="connsiteY42-780" fmla="*/ 1478781 h 3256491"/>
                  <a:gd name="connsiteX43-781" fmla="*/ 470489 w 2919832"/>
                  <a:gd name="connsiteY43-782" fmla="*/ 1496697 h 3256491"/>
                  <a:gd name="connsiteX44-783" fmla="*/ 470084 w 2919832"/>
                  <a:gd name="connsiteY44-784" fmla="*/ 1506150 h 3256491"/>
                  <a:gd name="connsiteX45-785" fmla="*/ 470489 w 2919832"/>
                  <a:gd name="connsiteY45-786" fmla="*/ 1496697 h 3256491"/>
                  <a:gd name="connsiteX46-787" fmla="*/ 470129 w 2919832"/>
                  <a:gd name="connsiteY46-788" fmla="*/ 1506195 h 3256491"/>
                  <a:gd name="connsiteX47-789" fmla="*/ 552681 w 2919832"/>
                  <a:gd name="connsiteY47-790" fmla="*/ 1553282 h 3256491"/>
                  <a:gd name="connsiteX48-791" fmla="*/ 716569 w 2919832"/>
                  <a:gd name="connsiteY48-792" fmla="*/ 1522626 h 3256491"/>
                  <a:gd name="connsiteX49-793" fmla="*/ 552681 w 2919832"/>
                  <a:gd name="connsiteY49-794" fmla="*/ 1553327 h 3256491"/>
                  <a:gd name="connsiteX50-795" fmla="*/ 470129 w 2919832"/>
                  <a:gd name="connsiteY50-796" fmla="*/ 1506240 h 3256491"/>
                  <a:gd name="connsiteX51-797" fmla="*/ 470129 w 2919832"/>
                  <a:gd name="connsiteY51-798" fmla="*/ 1506195 h 3256491"/>
                  <a:gd name="connsiteX0-799" fmla="*/ 2918904 w 2919832"/>
                  <a:gd name="connsiteY0-800" fmla="*/ 2128629 h 3256491"/>
                  <a:gd name="connsiteX1-801" fmla="*/ 2916291 w 2919832"/>
                  <a:gd name="connsiteY1-802" fmla="*/ 1511147 h 3256491"/>
                  <a:gd name="connsiteX2-803" fmla="*/ 2917282 w 2919832"/>
                  <a:gd name="connsiteY2-804" fmla="*/ 1003639 h 3256491"/>
                  <a:gd name="connsiteX3-805" fmla="*/ 2732497 w 2919832"/>
                  <a:gd name="connsiteY3-806" fmla="*/ 678669 h 3256491"/>
                  <a:gd name="connsiteX4-807" fmla="*/ 1656528 w 2919832"/>
                  <a:gd name="connsiteY4-808" fmla="*/ 57226 h 3256491"/>
                  <a:gd name="connsiteX5-809" fmla="*/ 1263584 w 2919832"/>
                  <a:gd name="connsiteY5-810" fmla="*/ 56596 h 3256491"/>
                  <a:gd name="connsiteX6-811" fmla="*/ 196217 w 2919832"/>
                  <a:gd name="connsiteY6-812" fmla="*/ 672502 h 3256491"/>
                  <a:gd name="connsiteX7-813" fmla="*/ 578 w 2919832"/>
                  <a:gd name="connsiteY7-814" fmla="*/ 992610 h 3256491"/>
                  <a:gd name="connsiteX8-815" fmla="*/ 5667 w 2919832"/>
                  <a:gd name="connsiteY8-816" fmla="*/ 2266468 h 3256491"/>
                  <a:gd name="connsiteX9-817" fmla="*/ 210088 w 2919832"/>
                  <a:gd name="connsiteY9-818" fmla="*/ 2588961 h 3256491"/>
                  <a:gd name="connsiteX10-819" fmla="*/ 654959 w 2919832"/>
                  <a:gd name="connsiteY10-820" fmla="*/ 2851899 h 3256491"/>
                  <a:gd name="connsiteX11-821" fmla="*/ 1263809 w 2919832"/>
                  <a:gd name="connsiteY11-822" fmla="*/ 3200771 h 3256491"/>
                  <a:gd name="connsiteX12-823" fmla="*/ 1665806 w 2919832"/>
                  <a:gd name="connsiteY12-824" fmla="*/ 3196765 h 3256491"/>
                  <a:gd name="connsiteX13-825" fmla="*/ 2792666 w 2919832"/>
                  <a:gd name="connsiteY13-826" fmla="*/ 2546466 h 3256491"/>
                  <a:gd name="connsiteX14-827" fmla="*/ 2918904 w 2919832"/>
                  <a:gd name="connsiteY14-828" fmla="*/ 2128674 h 3256491"/>
                  <a:gd name="connsiteX15-829" fmla="*/ 2918904 w 2919832"/>
                  <a:gd name="connsiteY15-830" fmla="*/ 2128629 h 3256491"/>
                  <a:gd name="connsiteX16-831" fmla="*/ 607896 w 2919832"/>
                  <a:gd name="connsiteY16-832" fmla="*/ 1713088 h 3256491"/>
                  <a:gd name="connsiteX17-833" fmla="*/ 612760 w 2919832"/>
                  <a:gd name="connsiteY17-834" fmla="*/ 1716419 h 3256491"/>
                  <a:gd name="connsiteX18-835" fmla="*/ 607896 w 2919832"/>
                  <a:gd name="connsiteY18-836" fmla="*/ 1713088 h 3256491"/>
                  <a:gd name="connsiteX19-837" fmla="*/ 732107 w 2919832"/>
                  <a:gd name="connsiteY19-838" fmla="*/ 1493141 h 3256491"/>
                  <a:gd name="connsiteX20-839" fmla="*/ 724946 w 2919832"/>
                  <a:gd name="connsiteY20-840" fmla="*/ 1509166 h 3256491"/>
                  <a:gd name="connsiteX21-841" fmla="*/ 732107 w 2919832"/>
                  <a:gd name="connsiteY21-842" fmla="*/ 1493141 h 3256491"/>
                  <a:gd name="connsiteX22-843" fmla="*/ 1382345 w 2919832"/>
                  <a:gd name="connsiteY22-844" fmla="*/ 2673726 h 3256491"/>
                  <a:gd name="connsiteX23-845" fmla="*/ 1495838 w 2919832"/>
                  <a:gd name="connsiteY23-846" fmla="*/ 2707488 h 3256491"/>
                  <a:gd name="connsiteX24-847" fmla="*/ 1382345 w 2919832"/>
                  <a:gd name="connsiteY24-848" fmla="*/ 2673726 h 3256491"/>
                  <a:gd name="connsiteX25-849" fmla="*/ 1382345 w 2919832"/>
                  <a:gd name="connsiteY25-850" fmla="*/ 2673726 h 3256491"/>
                  <a:gd name="connsiteX26-851" fmla="*/ 1649232 w 2919832"/>
                  <a:gd name="connsiteY26-852" fmla="*/ 668946 h 3256491"/>
                  <a:gd name="connsiteX27-853" fmla="*/ 1649412 w 2919832"/>
                  <a:gd name="connsiteY27-854" fmla="*/ 525121 h 3256491"/>
                  <a:gd name="connsiteX28-855" fmla="*/ 1649277 w 2919832"/>
                  <a:gd name="connsiteY28-856" fmla="*/ 668946 h 3256491"/>
                  <a:gd name="connsiteX29-857" fmla="*/ 1649232 w 2919832"/>
                  <a:gd name="connsiteY29-858" fmla="*/ 668946 h 3256491"/>
                  <a:gd name="connsiteX30-859" fmla="*/ 1122484 w 2919832"/>
                  <a:gd name="connsiteY30-860" fmla="*/ 1271168 h 3256491"/>
                  <a:gd name="connsiteX31-861" fmla="*/ 1126628 w 2919832"/>
                  <a:gd name="connsiteY31-862" fmla="*/ 1266756 h 3256491"/>
                  <a:gd name="connsiteX32-863" fmla="*/ 1122484 w 2919832"/>
                  <a:gd name="connsiteY32-864" fmla="*/ 1271168 h 3256491"/>
                  <a:gd name="connsiteX33-865" fmla="*/ 1129105 w 2919832"/>
                  <a:gd name="connsiteY33-866" fmla="*/ 1279406 h 3256491"/>
                  <a:gd name="connsiteX34-867" fmla="*/ 1128879 w 2919832"/>
                  <a:gd name="connsiteY34-868" fmla="*/ 1279586 h 3256491"/>
                  <a:gd name="connsiteX35-869" fmla="*/ 1129105 w 2919832"/>
                  <a:gd name="connsiteY35-870" fmla="*/ 1279406 h 3256491"/>
                  <a:gd name="connsiteX36-871" fmla="*/ 1126943 w 2919832"/>
                  <a:gd name="connsiteY36-872" fmla="*/ 1281431 h 3256491"/>
                  <a:gd name="connsiteX37-873" fmla="*/ 1126943 w 2919832"/>
                  <a:gd name="connsiteY37-874" fmla="*/ 1281431 h 3256491"/>
                  <a:gd name="connsiteX38-875" fmla="*/ 1126943 w 2919832"/>
                  <a:gd name="connsiteY38-876" fmla="*/ 1281431 h 3256491"/>
                  <a:gd name="connsiteX39-877" fmla="*/ 473687 w 2919832"/>
                  <a:gd name="connsiteY39-878" fmla="*/ 1478781 h 3256491"/>
                  <a:gd name="connsiteX40-879" fmla="*/ 470624 w 2919832"/>
                  <a:gd name="connsiteY40-880" fmla="*/ 1495572 h 3256491"/>
                  <a:gd name="connsiteX41-881" fmla="*/ 473687 w 2919832"/>
                  <a:gd name="connsiteY41-882" fmla="*/ 1478781 h 3256491"/>
                  <a:gd name="connsiteX42-883" fmla="*/ 470489 w 2919832"/>
                  <a:gd name="connsiteY42-884" fmla="*/ 1496697 h 3256491"/>
                  <a:gd name="connsiteX43-885" fmla="*/ 470084 w 2919832"/>
                  <a:gd name="connsiteY43-886" fmla="*/ 1506150 h 3256491"/>
                  <a:gd name="connsiteX44-887" fmla="*/ 470489 w 2919832"/>
                  <a:gd name="connsiteY44-888" fmla="*/ 1496697 h 3256491"/>
                  <a:gd name="connsiteX45-889" fmla="*/ 470129 w 2919832"/>
                  <a:gd name="connsiteY45-890" fmla="*/ 1506195 h 3256491"/>
                  <a:gd name="connsiteX46-891" fmla="*/ 552681 w 2919832"/>
                  <a:gd name="connsiteY46-892" fmla="*/ 1553282 h 3256491"/>
                  <a:gd name="connsiteX47-893" fmla="*/ 716569 w 2919832"/>
                  <a:gd name="connsiteY47-894" fmla="*/ 1522626 h 3256491"/>
                  <a:gd name="connsiteX48-895" fmla="*/ 552681 w 2919832"/>
                  <a:gd name="connsiteY48-896" fmla="*/ 1553327 h 3256491"/>
                  <a:gd name="connsiteX49-897" fmla="*/ 470129 w 2919832"/>
                  <a:gd name="connsiteY49-898" fmla="*/ 1506240 h 3256491"/>
                  <a:gd name="connsiteX50-899" fmla="*/ 470129 w 2919832"/>
                  <a:gd name="connsiteY50-900" fmla="*/ 1506195 h 3256491"/>
                  <a:gd name="connsiteX0-901" fmla="*/ 2918904 w 2919832"/>
                  <a:gd name="connsiteY0-902" fmla="*/ 2128629 h 3256491"/>
                  <a:gd name="connsiteX1-903" fmla="*/ 2916291 w 2919832"/>
                  <a:gd name="connsiteY1-904" fmla="*/ 1511147 h 3256491"/>
                  <a:gd name="connsiteX2-905" fmla="*/ 2917282 w 2919832"/>
                  <a:gd name="connsiteY2-906" fmla="*/ 1003639 h 3256491"/>
                  <a:gd name="connsiteX3-907" fmla="*/ 2732497 w 2919832"/>
                  <a:gd name="connsiteY3-908" fmla="*/ 678669 h 3256491"/>
                  <a:gd name="connsiteX4-909" fmla="*/ 1656528 w 2919832"/>
                  <a:gd name="connsiteY4-910" fmla="*/ 57226 h 3256491"/>
                  <a:gd name="connsiteX5-911" fmla="*/ 1263584 w 2919832"/>
                  <a:gd name="connsiteY5-912" fmla="*/ 56596 h 3256491"/>
                  <a:gd name="connsiteX6-913" fmla="*/ 196217 w 2919832"/>
                  <a:gd name="connsiteY6-914" fmla="*/ 672502 h 3256491"/>
                  <a:gd name="connsiteX7-915" fmla="*/ 578 w 2919832"/>
                  <a:gd name="connsiteY7-916" fmla="*/ 992610 h 3256491"/>
                  <a:gd name="connsiteX8-917" fmla="*/ 5667 w 2919832"/>
                  <a:gd name="connsiteY8-918" fmla="*/ 2266468 h 3256491"/>
                  <a:gd name="connsiteX9-919" fmla="*/ 210088 w 2919832"/>
                  <a:gd name="connsiteY9-920" fmla="*/ 2588961 h 3256491"/>
                  <a:gd name="connsiteX10-921" fmla="*/ 654959 w 2919832"/>
                  <a:gd name="connsiteY10-922" fmla="*/ 2851899 h 3256491"/>
                  <a:gd name="connsiteX11-923" fmla="*/ 1263809 w 2919832"/>
                  <a:gd name="connsiteY11-924" fmla="*/ 3200771 h 3256491"/>
                  <a:gd name="connsiteX12-925" fmla="*/ 1665806 w 2919832"/>
                  <a:gd name="connsiteY12-926" fmla="*/ 3196765 h 3256491"/>
                  <a:gd name="connsiteX13-927" fmla="*/ 2792666 w 2919832"/>
                  <a:gd name="connsiteY13-928" fmla="*/ 2546466 h 3256491"/>
                  <a:gd name="connsiteX14-929" fmla="*/ 2918904 w 2919832"/>
                  <a:gd name="connsiteY14-930" fmla="*/ 2128674 h 3256491"/>
                  <a:gd name="connsiteX15-931" fmla="*/ 2918904 w 2919832"/>
                  <a:gd name="connsiteY15-932" fmla="*/ 2128629 h 3256491"/>
                  <a:gd name="connsiteX16-933" fmla="*/ 607896 w 2919832"/>
                  <a:gd name="connsiteY16-934" fmla="*/ 1713088 h 3256491"/>
                  <a:gd name="connsiteX17-935" fmla="*/ 612760 w 2919832"/>
                  <a:gd name="connsiteY17-936" fmla="*/ 1716419 h 3256491"/>
                  <a:gd name="connsiteX18-937" fmla="*/ 607896 w 2919832"/>
                  <a:gd name="connsiteY18-938" fmla="*/ 1713088 h 3256491"/>
                  <a:gd name="connsiteX19-939" fmla="*/ 732107 w 2919832"/>
                  <a:gd name="connsiteY19-940" fmla="*/ 1493141 h 3256491"/>
                  <a:gd name="connsiteX20-941" fmla="*/ 724946 w 2919832"/>
                  <a:gd name="connsiteY20-942" fmla="*/ 1509166 h 3256491"/>
                  <a:gd name="connsiteX21-943" fmla="*/ 732107 w 2919832"/>
                  <a:gd name="connsiteY21-944" fmla="*/ 1493141 h 3256491"/>
                  <a:gd name="connsiteX22-945" fmla="*/ 1382345 w 2919832"/>
                  <a:gd name="connsiteY22-946" fmla="*/ 2673726 h 3256491"/>
                  <a:gd name="connsiteX23-947" fmla="*/ 1495838 w 2919832"/>
                  <a:gd name="connsiteY23-948" fmla="*/ 2707488 h 3256491"/>
                  <a:gd name="connsiteX24-949" fmla="*/ 1382345 w 2919832"/>
                  <a:gd name="connsiteY24-950" fmla="*/ 2673726 h 3256491"/>
                  <a:gd name="connsiteX25-951" fmla="*/ 1382345 w 2919832"/>
                  <a:gd name="connsiteY25-952" fmla="*/ 2673726 h 3256491"/>
                  <a:gd name="connsiteX26-953" fmla="*/ 1649277 w 2919832"/>
                  <a:gd name="connsiteY26-954" fmla="*/ 668946 h 3256491"/>
                  <a:gd name="connsiteX27-955" fmla="*/ 1649412 w 2919832"/>
                  <a:gd name="connsiteY27-956" fmla="*/ 525121 h 3256491"/>
                  <a:gd name="connsiteX28-957" fmla="*/ 1649277 w 2919832"/>
                  <a:gd name="connsiteY28-958" fmla="*/ 668946 h 3256491"/>
                  <a:gd name="connsiteX29-959" fmla="*/ 1122484 w 2919832"/>
                  <a:gd name="connsiteY29-960" fmla="*/ 1271168 h 3256491"/>
                  <a:gd name="connsiteX30-961" fmla="*/ 1126628 w 2919832"/>
                  <a:gd name="connsiteY30-962" fmla="*/ 1266756 h 3256491"/>
                  <a:gd name="connsiteX31-963" fmla="*/ 1122484 w 2919832"/>
                  <a:gd name="connsiteY31-964" fmla="*/ 1271168 h 3256491"/>
                  <a:gd name="connsiteX32-965" fmla="*/ 1129105 w 2919832"/>
                  <a:gd name="connsiteY32-966" fmla="*/ 1279406 h 3256491"/>
                  <a:gd name="connsiteX33-967" fmla="*/ 1128879 w 2919832"/>
                  <a:gd name="connsiteY33-968" fmla="*/ 1279586 h 3256491"/>
                  <a:gd name="connsiteX34-969" fmla="*/ 1129105 w 2919832"/>
                  <a:gd name="connsiteY34-970" fmla="*/ 1279406 h 3256491"/>
                  <a:gd name="connsiteX35-971" fmla="*/ 1126943 w 2919832"/>
                  <a:gd name="connsiteY35-972" fmla="*/ 1281431 h 3256491"/>
                  <a:gd name="connsiteX36-973" fmla="*/ 1126943 w 2919832"/>
                  <a:gd name="connsiteY36-974" fmla="*/ 1281431 h 3256491"/>
                  <a:gd name="connsiteX37-975" fmla="*/ 1126943 w 2919832"/>
                  <a:gd name="connsiteY37-976" fmla="*/ 1281431 h 3256491"/>
                  <a:gd name="connsiteX38-977" fmla="*/ 473687 w 2919832"/>
                  <a:gd name="connsiteY38-978" fmla="*/ 1478781 h 3256491"/>
                  <a:gd name="connsiteX39-979" fmla="*/ 470624 w 2919832"/>
                  <a:gd name="connsiteY39-980" fmla="*/ 1495572 h 3256491"/>
                  <a:gd name="connsiteX40-981" fmla="*/ 473687 w 2919832"/>
                  <a:gd name="connsiteY40-982" fmla="*/ 1478781 h 3256491"/>
                  <a:gd name="connsiteX41-983" fmla="*/ 470489 w 2919832"/>
                  <a:gd name="connsiteY41-984" fmla="*/ 1496697 h 3256491"/>
                  <a:gd name="connsiteX42-985" fmla="*/ 470084 w 2919832"/>
                  <a:gd name="connsiteY42-986" fmla="*/ 1506150 h 3256491"/>
                  <a:gd name="connsiteX43-987" fmla="*/ 470489 w 2919832"/>
                  <a:gd name="connsiteY43-988" fmla="*/ 1496697 h 3256491"/>
                  <a:gd name="connsiteX44-989" fmla="*/ 470129 w 2919832"/>
                  <a:gd name="connsiteY44-990" fmla="*/ 1506195 h 3256491"/>
                  <a:gd name="connsiteX45-991" fmla="*/ 552681 w 2919832"/>
                  <a:gd name="connsiteY45-992" fmla="*/ 1553282 h 3256491"/>
                  <a:gd name="connsiteX46-993" fmla="*/ 716569 w 2919832"/>
                  <a:gd name="connsiteY46-994" fmla="*/ 1522626 h 3256491"/>
                  <a:gd name="connsiteX47-995" fmla="*/ 552681 w 2919832"/>
                  <a:gd name="connsiteY47-996" fmla="*/ 1553327 h 3256491"/>
                  <a:gd name="connsiteX48-997" fmla="*/ 470129 w 2919832"/>
                  <a:gd name="connsiteY48-998" fmla="*/ 1506240 h 3256491"/>
                  <a:gd name="connsiteX49-999" fmla="*/ 470129 w 2919832"/>
                  <a:gd name="connsiteY49-1000" fmla="*/ 1506195 h 3256491"/>
                  <a:gd name="connsiteX0-1001" fmla="*/ 2918904 w 2919832"/>
                  <a:gd name="connsiteY0-1002" fmla="*/ 2128629 h 3256491"/>
                  <a:gd name="connsiteX1-1003" fmla="*/ 2916291 w 2919832"/>
                  <a:gd name="connsiteY1-1004" fmla="*/ 1511147 h 3256491"/>
                  <a:gd name="connsiteX2-1005" fmla="*/ 2917282 w 2919832"/>
                  <a:gd name="connsiteY2-1006" fmla="*/ 1003639 h 3256491"/>
                  <a:gd name="connsiteX3-1007" fmla="*/ 2732497 w 2919832"/>
                  <a:gd name="connsiteY3-1008" fmla="*/ 678669 h 3256491"/>
                  <a:gd name="connsiteX4-1009" fmla="*/ 1656528 w 2919832"/>
                  <a:gd name="connsiteY4-1010" fmla="*/ 57226 h 3256491"/>
                  <a:gd name="connsiteX5-1011" fmla="*/ 1263584 w 2919832"/>
                  <a:gd name="connsiteY5-1012" fmla="*/ 56596 h 3256491"/>
                  <a:gd name="connsiteX6-1013" fmla="*/ 196217 w 2919832"/>
                  <a:gd name="connsiteY6-1014" fmla="*/ 672502 h 3256491"/>
                  <a:gd name="connsiteX7-1015" fmla="*/ 578 w 2919832"/>
                  <a:gd name="connsiteY7-1016" fmla="*/ 992610 h 3256491"/>
                  <a:gd name="connsiteX8-1017" fmla="*/ 5667 w 2919832"/>
                  <a:gd name="connsiteY8-1018" fmla="*/ 2266468 h 3256491"/>
                  <a:gd name="connsiteX9-1019" fmla="*/ 210088 w 2919832"/>
                  <a:gd name="connsiteY9-1020" fmla="*/ 2588961 h 3256491"/>
                  <a:gd name="connsiteX10-1021" fmla="*/ 654959 w 2919832"/>
                  <a:gd name="connsiteY10-1022" fmla="*/ 2851899 h 3256491"/>
                  <a:gd name="connsiteX11-1023" fmla="*/ 1263809 w 2919832"/>
                  <a:gd name="connsiteY11-1024" fmla="*/ 3200771 h 3256491"/>
                  <a:gd name="connsiteX12-1025" fmla="*/ 1665806 w 2919832"/>
                  <a:gd name="connsiteY12-1026" fmla="*/ 3196765 h 3256491"/>
                  <a:gd name="connsiteX13-1027" fmla="*/ 2792666 w 2919832"/>
                  <a:gd name="connsiteY13-1028" fmla="*/ 2546466 h 3256491"/>
                  <a:gd name="connsiteX14-1029" fmla="*/ 2918904 w 2919832"/>
                  <a:gd name="connsiteY14-1030" fmla="*/ 2128674 h 3256491"/>
                  <a:gd name="connsiteX15-1031" fmla="*/ 2918904 w 2919832"/>
                  <a:gd name="connsiteY15-1032" fmla="*/ 2128629 h 3256491"/>
                  <a:gd name="connsiteX16-1033" fmla="*/ 607896 w 2919832"/>
                  <a:gd name="connsiteY16-1034" fmla="*/ 1713088 h 3256491"/>
                  <a:gd name="connsiteX17-1035" fmla="*/ 612760 w 2919832"/>
                  <a:gd name="connsiteY17-1036" fmla="*/ 1716419 h 3256491"/>
                  <a:gd name="connsiteX18-1037" fmla="*/ 607896 w 2919832"/>
                  <a:gd name="connsiteY18-1038" fmla="*/ 1713088 h 3256491"/>
                  <a:gd name="connsiteX19-1039" fmla="*/ 732107 w 2919832"/>
                  <a:gd name="connsiteY19-1040" fmla="*/ 1493141 h 3256491"/>
                  <a:gd name="connsiteX20-1041" fmla="*/ 724946 w 2919832"/>
                  <a:gd name="connsiteY20-1042" fmla="*/ 1509166 h 3256491"/>
                  <a:gd name="connsiteX21-1043" fmla="*/ 732107 w 2919832"/>
                  <a:gd name="connsiteY21-1044" fmla="*/ 1493141 h 3256491"/>
                  <a:gd name="connsiteX22-1045" fmla="*/ 1382345 w 2919832"/>
                  <a:gd name="connsiteY22-1046" fmla="*/ 2673726 h 3256491"/>
                  <a:gd name="connsiteX23-1047" fmla="*/ 1495838 w 2919832"/>
                  <a:gd name="connsiteY23-1048" fmla="*/ 2707488 h 3256491"/>
                  <a:gd name="connsiteX24-1049" fmla="*/ 1382345 w 2919832"/>
                  <a:gd name="connsiteY24-1050" fmla="*/ 2673726 h 3256491"/>
                  <a:gd name="connsiteX25-1051" fmla="*/ 1382345 w 2919832"/>
                  <a:gd name="connsiteY25-1052" fmla="*/ 2673726 h 3256491"/>
                  <a:gd name="connsiteX26-1053" fmla="*/ 1122484 w 2919832"/>
                  <a:gd name="connsiteY26-1054" fmla="*/ 1271168 h 3256491"/>
                  <a:gd name="connsiteX27-1055" fmla="*/ 1126628 w 2919832"/>
                  <a:gd name="connsiteY27-1056" fmla="*/ 1266756 h 3256491"/>
                  <a:gd name="connsiteX28-1057" fmla="*/ 1122484 w 2919832"/>
                  <a:gd name="connsiteY28-1058" fmla="*/ 1271168 h 3256491"/>
                  <a:gd name="connsiteX29-1059" fmla="*/ 1129105 w 2919832"/>
                  <a:gd name="connsiteY29-1060" fmla="*/ 1279406 h 3256491"/>
                  <a:gd name="connsiteX30-1061" fmla="*/ 1128879 w 2919832"/>
                  <a:gd name="connsiteY30-1062" fmla="*/ 1279586 h 3256491"/>
                  <a:gd name="connsiteX31-1063" fmla="*/ 1129105 w 2919832"/>
                  <a:gd name="connsiteY31-1064" fmla="*/ 1279406 h 3256491"/>
                  <a:gd name="connsiteX32-1065" fmla="*/ 1126943 w 2919832"/>
                  <a:gd name="connsiteY32-1066" fmla="*/ 1281431 h 3256491"/>
                  <a:gd name="connsiteX33-1067" fmla="*/ 1126943 w 2919832"/>
                  <a:gd name="connsiteY33-1068" fmla="*/ 1281431 h 3256491"/>
                  <a:gd name="connsiteX34-1069" fmla="*/ 1126943 w 2919832"/>
                  <a:gd name="connsiteY34-1070" fmla="*/ 1281431 h 3256491"/>
                  <a:gd name="connsiteX35-1071" fmla="*/ 473687 w 2919832"/>
                  <a:gd name="connsiteY35-1072" fmla="*/ 1478781 h 3256491"/>
                  <a:gd name="connsiteX36-1073" fmla="*/ 470624 w 2919832"/>
                  <a:gd name="connsiteY36-1074" fmla="*/ 1495572 h 3256491"/>
                  <a:gd name="connsiteX37-1075" fmla="*/ 473687 w 2919832"/>
                  <a:gd name="connsiteY37-1076" fmla="*/ 1478781 h 3256491"/>
                  <a:gd name="connsiteX38-1077" fmla="*/ 470489 w 2919832"/>
                  <a:gd name="connsiteY38-1078" fmla="*/ 1496697 h 3256491"/>
                  <a:gd name="connsiteX39-1079" fmla="*/ 470084 w 2919832"/>
                  <a:gd name="connsiteY39-1080" fmla="*/ 1506150 h 3256491"/>
                  <a:gd name="connsiteX40-1081" fmla="*/ 470489 w 2919832"/>
                  <a:gd name="connsiteY40-1082" fmla="*/ 1496697 h 3256491"/>
                  <a:gd name="connsiteX41-1083" fmla="*/ 470129 w 2919832"/>
                  <a:gd name="connsiteY41-1084" fmla="*/ 1506195 h 3256491"/>
                  <a:gd name="connsiteX42-1085" fmla="*/ 552681 w 2919832"/>
                  <a:gd name="connsiteY42-1086" fmla="*/ 1553282 h 3256491"/>
                  <a:gd name="connsiteX43-1087" fmla="*/ 716569 w 2919832"/>
                  <a:gd name="connsiteY43-1088" fmla="*/ 1522626 h 3256491"/>
                  <a:gd name="connsiteX44-1089" fmla="*/ 552681 w 2919832"/>
                  <a:gd name="connsiteY44-1090" fmla="*/ 1553327 h 3256491"/>
                  <a:gd name="connsiteX45-1091" fmla="*/ 470129 w 2919832"/>
                  <a:gd name="connsiteY45-1092" fmla="*/ 1506240 h 3256491"/>
                  <a:gd name="connsiteX46-1093" fmla="*/ 470129 w 2919832"/>
                  <a:gd name="connsiteY46-1094" fmla="*/ 1506195 h 3256491"/>
                  <a:gd name="connsiteX0-1095" fmla="*/ 2918904 w 2919832"/>
                  <a:gd name="connsiteY0-1096" fmla="*/ 2128629 h 3256491"/>
                  <a:gd name="connsiteX1-1097" fmla="*/ 2916291 w 2919832"/>
                  <a:gd name="connsiteY1-1098" fmla="*/ 1511147 h 3256491"/>
                  <a:gd name="connsiteX2-1099" fmla="*/ 2917282 w 2919832"/>
                  <a:gd name="connsiteY2-1100" fmla="*/ 1003639 h 3256491"/>
                  <a:gd name="connsiteX3-1101" fmla="*/ 2732497 w 2919832"/>
                  <a:gd name="connsiteY3-1102" fmla="*/ 678669 h 3256491"/>
                  <a:gd name="connsiteX4-1103" fmla="*/ 1656528 w 2919832"/>
                  <a:gd name="connsiteY4-1104" fmla="*/ 57226 h 3256491"/>
                  <a:gd name="connsiteX5-1105" fmla="*/ 1263584 w 2919832"/>
                  <a:gd name="connsiteY5-1106" fmla="*/ 56596 h 3256491"/>
                  <a:gd name="connsiteX6-1107" fmla="*/ 196217 w 2919832"/>
                  <a:gd name="connsiteY6-1108" fmla="*/ 672502 h 3256491"/>
                  <a:gd name="connsiteX7-1109" fmla="*/ 578 w 2919832"/>
                  <a:gd name="connsiteY7-1110" fmla="*/ 992610 h 3256491"/>
                  <a:gd name="connsiteX8-1111" fmla="*/ 5667 w 2919832"/>
                  <a:gd name="connsiteY8-1112" fmla="*/ 2266468 h 3256491"/>
                  <a:gd name="connsiteX9-1113" fmla="*/ 210088 w 2919832"/>
                  <a:gd name="connsiteY9-1114" fmla="*/ 2588961 h 3256491"/>
                  <a:gd name="connsiteX10-1115" fmla="*/ 654959 w 2919832"/>
                  <a:gd name="connsiteY10-1116" fmla="*/ 2851899 h 3256491"/>
                  <a:gd name="connsiteX11-1117" fmla="*/ 1263809 w 2919832"/>
                  <a:gd name="connsiteY11-1118" fmla="*/ 3200771 h 3256491"/>
                  <a:gd name="connsiteX12-1119" fmla="*/ 1665806 w 2919832"/>
                  <a:gd name="connsiteY12-1120" fmla="*/ 3196765 h 3256491"/>
                  <a:gd name="connsiteX13-1121" fmla="*/ 2792666 w 2919832"/>
                  <a:gd name="connsiteY13-1122" fmla="*/ 2546466 h 3256491"/>
                  <a:gd name="connsiteX14-1123" fmla="*/ 2918904 w 2919832"/>
                  <a:gd name="connsiteY14-1124" fmla="*/ 2128674 h 3256491"/>
                  <a:gd name="connsiteX15-1125" fmla="*/ 2918904 w 2919832"/>
                  <a:gd name="connsiteY15-1126" fmla="*/ 2128629 h 3256491"/>
                  <a:gd name="connsiteX16-1127" fmla="*/ 607896 w 2919832"/>
                  <a:gd name="connsiteY16-1128" fmla="*/ 1713088 h 3256491"/>
                  <a:gd name="connsiteX17-1129" fmla="*/ 612760 w 2919832"/>
                  <a:gd name="connsiteY17-1130" fmla="*/ 1716419 h 3256491"/>
                  <a:gd name="connsiteX18-1131" fmla="*/ 607896 w 2919832"/>
                  <a:gd name="connsiteY18-1132" fmla="*/ 1713088 h 3256491"/>
                  <a:gd name="connsiteX19-1133" fmla="*/ 732107 w 2919832"/>
                  <a:gd name="connsiteY19-1134" fmla="*/ 1493141 h 3256491"/>
                  <a:gd name="connsiteX20-1135" fmla="*/ 724946 w 2919832"/>
                  <a:gd name="connsiteY20-1136" fmla="*/ 1509166 h 3256491"/>
                  <a:gd name="connsiteX21-1137" fmla="*/ 732107 w 2919832"/>
                  <a:gd name="connsiteY21-1138" fmla="*/ 1493141 h 3256491"/>
                  <a:gd name="connsiteX22-1139" fmla="*/ 1382345 w 2919832"/>
                  <a:gd name="connsiteY22-1140" fmla="*/ 2673726 h 3256491"/>
                  <a:gd name="connsiteX23-1141" fmla="*/ 1495838 w 2919832"/>
                  <a:gd name="connsiteY23-1142" fmla="*/ 2707488 h 3256491"/>
                  <a:gd name="connsiteX24-1143" fmla="*/ 1382345 w 2919832"/>
                  <a:gd name="connsiteY24-1144" fmla="*/ 2673726 h 3256491"/>
                  <a:gd name="connsiteX25-1145" fmla="*/ 1382345 w 2919832"/>
                  <a:gd name="connsiteY25-1146" fmla="*/ 2673726 h 3256491"/>
                  <a:gd name="connsiteX26-1147" fmla="*/ 1122484 w 2919832"/>
                  <a:gd name="connsiteY26-1148" fmla="*/ 1271168 h 3256491"/>
                  <a:gd name="connsiteX27-1149" fmla="*/ 1126628 w 2919832"/>
                  <a:gd name="connsiteY27-1150" fmla="*/ 1266756 h 3256491"/>
                  <a:gd name="connsiteX28-1151" fmla="*/ 1122484 w 2919832"/>
                  <a:gd name="connsiteY28-1152" fmla="*/ 1271168 h 3256491"/>
                  <a:gd name="connsiteX29-1153" fmla="*/ 1129105 w 2919832"/>
                  <a:gd name="connsiteY29-1154" fmla="*/ 1279406 h 3256491"/>
                  <a:gd name="connsiteX30-1155" fmla="*/ 1128879 w 2919832"/>
                  <a:gd name="connsiteY30-1156" fmla="*/ 1279586 h 3256491"/>
                  <a:gd name="connsiteX31-1157" fmla="*/ 1129105 w 2919832"/>
                  <a:gd name="connsiteY31-1158" fmla="*/ 1279406 h 3256491"/>
                  <a:gd name="connsiteX32-1159" fmla="*/ 1126943 w 2919832"/>
                  <a:gd name="connsiteY32-1160" fmla="*/ 1281431 h 3256491"/>
                  <a:gd name="connsiteX33-1161" fmla="*/ 1126943 w 2919832"/>
                  <a:gd name="connsiteY33-1162" fmla="*/ 1281431 h 3256491"/>
                  <a:gd name="connsiteX34-1163" fmla="*/ 1126943 w 2919832"/>
                  <a:gd name="connsiteY34-1164" fmla="*/ 1281431 h 3256491"/>
                  <a:gd name="connsiteX35-1165" fmla="*/ 473687 w 2919832"/>
                  <a:gd name="connsiteY35-1166" fmla="*/ 1478781 h 3256491"/>
                  <a:gd name="connsiteX36-1167" fmla="*/ 470624 w 2919832"/>
                  <a:gd name="connsiteY36-1168" fmla="*/ 1495572 h 3256491"/>
                  <a:gd name="connsiteX37-1169" fmla="*/ 473687 w 2919832"/>
                  <a:gd name="connsiteY37-1170" fmla="*/ 1478781 h 3256491"/>
                  <a:gd name="connsiteX38-1171" fmla="*/ 470489 w 2919832"/>
                  <a:gd name="connsiteY38-1172" fmla="*/ 1496697 h 3256491"/>
                  <a:gd name="connsiteX39-1173" fmla="*/ 470084 w 2919832"/>
                  <a:gd name="connsiteY39-1174" fmla="*/ 1506150 h 3256491"/>
                  <a:gd name="connsiteX40-1175" fmla="*/ 470489 w 2919832"/>
                  <a:gd name="connsiteY40-1176" fmla="*/ 1496697 h 3256491"/>
                  <a:gd name="connsiteX41-1177" fmla="*/ 470129 w 2919832"/>
                  <a:gd name="connsiteY41-1178" fmla="*/ 1506195 h 3256491"/>
                  <a:gd name="connsiteX42-1179" fmla="*/ 552681 w 2919832"/>
                  <a:gd name="connsiteY42-1180" fmla="*/ 1553282 h 3256491"/>
                  <a:gd name="connsiteX43-1181" fmla="*/ 552681 w 2919832"/>
                  <a:gd name="connsiteY43-1182" fmla="*/ 1553327 h 3256491"/>
                  <a:gd name="connsiteX44-1183" fmla="*/ 470129 w 2919832"/>
                  <a:gd name="connsiteY44-1184" fmla="*/ 1506240 h 3256491"/>
                  <a:gd name="connsiteX45-1185" fmla="*/ 470129 w 2919832"/>
                  <a:gd name="connsiteY45-1186" fmla="*/ 1506195 h 3256491"/>
                  <a:gd name="connsiteX0-1187" fmla="*/ 2918904 w 2919832"/>
                  <a:gd name="connsiteY0-1188" fmla="*/ 2128629 h 3256491"/>
                  <a:gd name="connsiteX1-1189" fmla="*/ 2916291 w 2919832"/>
                  <a:gd name="connsiteY1-1190" fmla="*/ 1511147 h 3256491"/>
                  <a:gd name="connsiteX2-1191" fmla="*/ 2917282 w 2919832"/>
                  <a:gd name="connsiteY2-1192" fmla="*/ 1003639 h 3256491"/>
                  <a:gd name="connsiteX3-1193" fmla="*/ 2732497 w 2919832"/>
                  <a:gd name="connsiteY3-1194" fmla="*/ 678669 h 3256491"/>
                  <a:gd name="connsiteX4-1195" fmla="*/ 1656528 w 2919832"/>
                  <a:gd name="connsiteY4-1196" fmla="*/ 57226 h 3256491"/>
                  <a:gd name="connsiteX5-1197" fmla="*/ 1263584 w 2919832"/>
                  <a:gd name="connsiteY5-1198" fmla="*/ 56596 h 3256491"/>
                  <a:gd name="connsiteX6-1199" fmla="*/ 196217 w 2919832"/>
                  <a:gd name="connsiteY6-1200" fmla="*/ 672502 h 3256491"/>
                  <a:gd name="connsiteX7-1201" fmla="*/ 578 w 2919832"/>
                  <a:gd name="connsiteY7-1202" fmla="*/ 992610 h 3256491"/>
                  <a:gd name="connsiteX8-1203" fmla="*/ 5667 w 2919832"/>
                  <a:gd name="connsiteY8-1204" fmla="*/ 2266468 h 3256491"/>
                  <a:gd name="connsiteX9-1205" fmla="*/ 210088 w 2919832"/>
                  <a:gd name="connsiteY9-1206" fmla="*/ 2588961 h 3256491"/>
                  <a:gd name="connsiteX10-1207" fmla="*/ 654959 w 2919832"/>
                  <a:gd name="connsiteY10-1208" fmla="*/ 2851899 h 3256491"/>
                  <a:gd name="connsiteX11-1209" fmla="*/ 1263809 w 2919832"/>
                  <a:gd name="connsiteY11-1210" fmla="*/ 3200771 h 3256491"/>
                  <a:gd name="connsiteX12-1211" fmla="*/ 1665806 w 2919832"/>
                  <a:gd name="connsiteY12-1212" fmla="*/ 3196765 h 3256491"/>
                  <a:gd name="connsiteX13-1213" fmla="*/ 2792666 w 2919832"/>
                  <a:gd name="connsiteY13-1214" fmla="*/ 2546466 h 3256491"/>
                  <a:gd name="connsiteX14-1215" fmla="*/ 2918904 w 2919832"/>
                  <a:gd name="connsiteY14-1216" fmla="*/ 2128674 h 3256491"/>
                  <a:gd name="connsiteX15-1217" fmla="*/ 2918904 w 2919832"/>
                  <a:gd name="connsiteY15-1218" fmla="*/ 2128629 h 3256491"/>
                  <a:gd name="connsiteX16-1219" fmla="*/ 607896 w 2919832"/>
                  <a:gd name="connsiteY16-1220" fmla="*/ 1713088 h 3256491"/>
                  <a:gd name="connsiteX17-1221" fmla="*/ 612760 w 2919832"/>
                  <a:gd name="connsiteY17-1222" fmla="*/ 1716419 h 3256491"/>
                  <a:gd name="connsiteX18-1223" fmla="*/ 607896 w 2919832"/>
                  <a:gd name="connsiteY18-1224" fmla="*/ 1713088 h 3256491"/>
                  <a:gd name="connsiteX19-1225" fmla="*/ 1382345 w 2919832"/>
                  <a:gd name="connsiteY19-1226" fmla="*/ 2673726 h 3256491"/>
                  <a:gd name="connsiteX20-1227" fmla="*/ 1495838 w 2919832"/>
                  <a:gd name="connsiteY20-1228" fmla="*/ 2707488 h 3256491"/>
                  <a:gd name="connsiteX21-1229" fmla="*/ 1382345 w 2919832"/>
                  <a:gd name="connsiteY21-1230" fmla="*/ 2673726 h 3256491"/>
                  <a:gd name="connsiteX22-1231" fmla="*/ 1382345 w 2919832"/>
                  <a:gd name="connsiteY22-1232" fmla="*/ 2673726 h 3256491"/>
                  <a:gd name="connsiteX23-1233" fmla="*/ 1122484 w 2919832"/>
                  <a:gd name="connsiteY23-1234" fmla="*/ 1271168 h 3256491"/>
                  <a:gd name="connsiteX24-1235" fmla="*/ 1126628 w 2919832"/>
                  <a:gd name="connsiteY24-1236" fmla="*/ 1266756 h 3256491"/>
                  <a:gd name="connsiteX25-1237" fmla="*/ 1122484 w 2919832"/>
                  <a:gd name="connsiteY25-1238" fmla="*/ 1271168 h 3256491"/>
                  <a:gd name="connsiteX26-1239" fmla="*/ 1129105 w 2919832"/>
                  <a:gd name="connsiteY26-1240" fmla="*/ 1279406 h 3256491"/>
                  <a:gd name="connsiteX27-1241" fmla="*/ 1128879 w 2919832"/>
                  <a:gd name="connsiteY27-1242" fmla="*/ 1279586 h 3256491"/>
                  <a:gd name="connsiteX28-1243" fmla="*/ 1129105 w 2919832"/>
                  <a:gd name="connsiteY28-1244" fmla="*/ 1279406 h 3256491"/>
                  <a:gd name="connsiteX29-1245" fmla="*/ 1126943 w 2919832"/>
                  <a:gd name="connsiteY29-1246" fmla="*/ 1281431 h 3256491"/>
                  <a:gd name="connsiteX30-1247" fmla="*/ 1126943 w 2919832"/>
                  <a:gd name="connsiteY30-1248" fmla="*/ 1281431 h 3256491"/>
                  <a:gd name="connsiteX31-1249" fmla="*/ 1126943 w 2919832"/>
                  <a:gd name="connsiteY31-1250" fmla="*/ 1281431 h 3256491"/>
                  <a:gd name="connsiteX32-1251" fmla="*/ 473687 w 2919832"/>
                  <a:gd name="connsiteY32-1252" fmla="*/ 1478781 h 3256491"/>
                  <a:gd name="connsiteX33-1253" fmla="*/ 470624 w 2919832"/>
                  <a:gd name="connsiteY33-1254" fmla="*/ 1495572 h 3256491"/>
                  <a:gd name="connsiteX34-1255" fmla="*/ 473687 w 2919832"/>
                  <a:gd name="connsiteY34-1256" fmla="*/ 1478781 h 3256491"/>
                  <a:gd name="connsiteX35-1257" fmla="*/ 470489 w 2919832"/>
                  <a:gd name="connsiteY35-1258" fmla="*/ 1496697 h 3256491"/>
                  <a:gd name="connsiteX36-1259" fmla="*/ 470084 w 2919832"/>
                  <a:gd name="connsiteY36-1260" fmla="*/ 1506150 h 3256491"/>
                  <a:gd name="connsiteX37-1261" fmla="*/ 470489 w 2919832"/>
                  <a:gd name="connsiteY37-1262" fmla="*/ 1496697 h 3256491"/>
                  <a:gd name="connsiteX38-1263" fmla="*/ 470129 w 2919832"/>
                  <a:gd name="connsiteY38-1264" fmla="*/ 1506195 h 3256491"/>
                  <a:gd name="connsiteX39-1265" fmla="*/ 552681 w 2919832"/>
                  <a:gd name="connsiteY39-1266" fmla="*/ 1553282 h 3256491"/>
                  <a:gd name="connsiteX40-1267" fmla="*/ 552681 w 2919832"/>
                  <a:gd name="connsiteY40-1268" fmla="*/ 1553327 h 3256491"/>
                  <a:gd name="connsiteX41-1269" fmla="*/ 470129 w 2919832"/>
                  <a:gd name="connsiteY41-1270" fmla="*/ 1506240 h 3256491"/>
                  <a:gd name="connsiteX42-1271" fmla="*/ 470129 w 2919832"/>
                  <a:gd name="connsiteY42-1272" fmla="*/ 1506195 h 3256491"/>
                  <a:gd name="connsiteX0-1273" fmla="*/ 2918904 w 2919832"/>
                  <a:gd name="connsiteY0-1274" fmla="*/ 2128629 h 3256491"/>
                  <a:gd name="connsiteX1-1275" fmla="*/ 2916291 w 2919832"/>
                  <a:gd name="connsiteY1-1276" fmla="*/ 1511147 h 3256491"/>
                  <a:gd name="connsiteX2-1277" fmla="*/ 2917282 w 2919832"/>
                  <a:gd name="connsiteY2-1278" fmla="*/ 1003639 h 3256491"/>
                  <a:gd name="connsiteX3-1279" fmla="*/ 2732497 w 2919832"/>
                  <a:gd name="connsiteY3-1280" fmla="*/ 678669 h 3256491"/>
                  <a:gd name="connsiteX4-1281" fmla="*/ 1656528 w 2919832"/>
                  <a:gd name="connsiteY4-1282" fmla="*/ 57226 h 3256491"/>
                  <a:gd name="connsiteX5-1283" fmla="*/ 1263584 w 2919832"/>
                  <a:gd name="connsiteY5-1284" fmla="*/ 56596 h 3256491"/>
                  <a:gd name="connsiteX6-1285" fmla="*/ 196217 w 2919832"/>
                  <a:gd name="connsiteY6-1286" fmla="*/ 672502 h 3256491"/>
                  <a:gd name="connsiteX7-1287" fmla="*/ 578 w 2919832"/>
                  <a:gd name="connsiteY7-1288" fmla="*/ 992610 h 3256491"/>
                  <a:gd name="connsiteX8-1289" fmla="*/ 5667 w 2919832"/>
                  <a:gd name="connsiteY8-1290" fmla="*/ 2266468 h 3256491"/>
                  <a:gd name="connsiteX9-1291" fmla="*/ 210088 w 2919832"/>
                  <a:gd name="connsiteY9-1292" fmla="*/ 2588961 h 3256491"/>
                  <a:gd name="connsiteX10-1293" fmla="*/ 654959 w 2919832"/>
                  <a:gd name="connsiteY10-1294" fmla="*/ 2851899 h 3256491"/>
                  <a:gd name="connsiteX11-1295" fmla="*/ 1263809 w 2919832"/>
                  <a:gd name="connsiteY11-1296" fmla="*/ 3200771 h 3256491"/>
                  <a:gd name="connsiteX12-1297" fmla="*/ 1665806 w 2919832"/>
                  <a:gd name="connsiteY12-1298" fmla="*/ 3196765 h 3256491"/>
                  <a:gd name="connsiteX13-1299" fmla="*/ 2792666 w 2919832"/>
                  <a:gd name="connsiteY13-1300" fmla="*/ 2546466 h 3256491"/>
                  <a:gd name="connsiteX14-1301" fmla="*/ 2918904 w 2919832"/>
                  <a:gd name="connsiteY14-1302" fmla="*/ 2128674 h 3256491"/>
                  <a:gd name="connsiteX15-1303" fmla="*/ 2918904 w 2919832"/>
                  <a:gd name="connsiteY15-1304" fmla="*/ 2128629 h 3256491"/>
                  <a:gd name="connsiteX16-1305" fmla="*/ 607896 w 2919832"/>
                  <a:gd name="connsiteY16-1306" fmla="*/ 1713088 h 3256491"/>
                  <a:gd name="connsiteX17-1307" fmla="*/ 612760 w 2919832"/>
                  <a:gd name="connsiteY17-1308" fmla="*/ 1716419 h 3256491"/>
                  <a:gd name="connsiteX18-1309" fmla="*/ 607896 w 2919832"/>
                  <a:gd name="connsiteY18-1310" fmla="*/ 1713088 h 3256491"/>
                  <a:gd name="connsiteX19-1311" fmla="*/ 1382345 w 2919832"/>
                  <a:gd name="connsiteY19-1312" fmla="*/ 2673726 h 3256491"/>
                  <a:gd name="connsiteX20-1313" fmla="*/ 1495838 w 2919832"/>
                  <a:gd name="connsiteY20-1314" fmla="*/ 2707488 h 3256491"/>
                  <a:gd name="connsiteX21-1315" fmla="*/ 1382345 w 2919832"/>
                  <a:gd name="connsiteY21-1316" fmla="*/ 2673726 h 3256491"/>
                  <a:gd name="connsiteX22-1317" fmla="*/ 1382345 w 2919832"/>
                  <a:gd name="connsiteY22-1318" fmla="*/ 2673726 h 3256491"/>
                  <a:gd name="connsiteX23-1319" fmla="*/ 1122484 w 2919832"/>
                  <a:gd name="connsiteY23-1320" fmla="*/ 1271168 h 3256491"/>
                  <a:gd name="connsiteX24-1321" fmla="*/ 1126628 w 2919832"/>
                  <a:gd name="connsiteY24-1322" fmla="*/ 1266756 h 3256491"/>
                  <a:gd name="connsiteX25-1323" fmla="*/ 1122484 w 2919832"/>
                  <a:gd name="connsiteY25-1324" fmla="*/ 1271168 h 3256491"/>
                  <a:gd name="connsiteX26-1325" fmla="*/ 1129105 w 2919832"/>
                  <a:gd name="connsiteY26-1326" fmla="*/ 1279406 h 3256491"/>
                  <a:gd name="connsiteX27-1327" fmla="*/ 1128879 w 2919832"/>
                  <a:gd name="connsiteY27-1328" fmla="*/ 1279586 h 3256491"/>
                  <a:gd name="connsiteX28-1329" fmla="*/ 1129105 w 2919832"/>
                  <a:gd name="connsiteY28-1330" fmla="*/ 1279406 h 3256491"/>
                  <a:gd name="connsiteX29-1331" fmla="*/ 473687 w 2919832"/>
                  <a:gd name="connsiteY29-1332" fmla="*/ 1478781 h 3256491"/>
                  <a:gd name="connsiteX30-1333" fmla="*/ 470624 w 2919832"/>
                  <a:gd name="connsiteY30-1334" fmla="*/ 1495572 h 3256491"/>
                  <a:gd name="connsiteX31-1335" fmla="*/ 473687 w 2919832"/>
                  <a:gd name="connsiteY31-1336" fmla="*/ 1478781 h 3256491"/>
                  <a:gd name="connsiteX32-1337" fmla="*/ 470489 w 2919832"/>
                  <a:gd name="connsiteY32-1338" fmla="*/ 1496697 h 3256491"/>
                  <a:gd name="connsiteX33-1339" fmla="*/ 470084 w 2919832"/>
                  <a:gd name="connsiteY33-1340" fmla="*/ 1506150 h 3256491"/>
                  <a:gd name="connsiteX34-1341" fmla="*/ 470489 w 2919832"/>
                  <a:gd name="connsiteY34-1342" fmla="*/ 1496697 h 3256491"/>
                  <a:gd name="connsiteX35-1343" fmla="*/ 470129 w 2919832"/>
                  <a:gd name="connsiteY35-1344" fmla="*/ 1506195 h 3256491"/>
                  <a:gd name="connsiteX36-1345" fmla="*/ 552681 w 2919832"/>
                  <a:gd name="connsiteY36-1346" fmla="*/ 1553282 h 3256491"/>
                  <a:gd name="connsiteX37-1347" fmla="*/ 552681 w 2919832"/>
                  <a:gd name="connsiteY37-1348" fmla="*/ 1553327 h 3256491"/>
                  <a:gd name="connsiteX38-1349" fmla="*/ 470129 w 2919832"/>
                  <a:gd name="connsiteY38-1350" fmla="*/ 1506240 h 3256491"/>
                  <a:gd name="connsiteX39-1351" fmla="*/ 470129 w 2919832"/>
                  <a:gd name="connsiteY39-1352" fmla="*/ 1506195 h 3256491"/>
                  <a:gd name="connsiteX0-1353" fmla="*/ 2918904 w 2919832"/>
                  <a:gd name="connsiteY0-1354" fmla="*/ 2128629 h 3256491"/>
                  <a:gd name="connsiteX1-1355" fmla="*/ 2916291 w 2919832"/>
                  <a:gd name="connsiteY1-1356" fmla="*/ 1511147 h 3256491"/>
                  <a:gd name="connsiteX2-1357" fmla="*/ 2917282 w 2919832"/>
                  <a:gd name="connsiteY2-1358" fmla="*/ 1003639 h 3256491"/>
                  <a:gd name="connsiteX3-1359" fmla="*/ 2732497 w 2919832"/>
                  <a:gd name="connsiteY3-1360" fmla="*/ 678669 h 3256491"/>
                  <a:gd name="connsiteX4-1361" fmla="*/ 1656528 w 2919832"/>
                  <a:gd name="connsiteY4-1362" fmla="*/ 57226 h 3256491"/>
                  <a:gd name="connsiteX5-1363" fmla="*/ 1263584 w 2919832"/>
                  <a:gd name="connsiteY5-1364" fmla="*/ 56596 h 3256491"/>
                  <a:gd name="connsiteX6-1365" fmla="*/ 196217 w 2919832"/>
                  <a:gd name="connsiteY6-1366" fmla="*/ 672502 h 3256491"/>
                  <a:gd name="connsiteX7-1367" fmla="*/ 578 w 2919832"/>
                  <a:gd name="connsiteY7-1368" fmla="*/ 992610 h 3256491"/>
                  <a:gd name="connsiteX8-1369" fmla="*/ 5667 w 2919832"/>
                  <a:gd name="connsiteY8-1370" fmla="*/ 2266468 h 3256491"/>
                  <a:gd name="connsiteX9-1371" fmla="*/ 210088 w 2919832"/>
                  <a:gd name="connsiteY9-1372" fmla="*/ 2588961 h 3256491"/>
                  <a:gd name="connsiteX10-1373" fmla="*/ 654959 w 2919832"/>
                  <a:gd name="connsiteY10-1374" fmla="*/ 2851899 h 3256491"/>
                  <a:gd name="connsiteX11-1375" fmla="*/ 1263809 w 2919832"/>
                  <a:gd name="connsiteY11-1376" fmla="*/ 3200771 h 3256491"/>
                  <a:gd name="connsiteX12-1377" fmla="*/ 1665806 w 2919832"/>
                  <a:gd name="connsiteY12-1378" fmla="*/ 3196765 h 3256491"/>
                  <a:gd name="connsiteX13-1379" fmla="*/ 2792666 w 2919832"/>
                  <a:gd name="connsiteY13-1380" fmla="*/ 2546466 h 3256491"/>
                  <a:gd name="connsiteX14-1381" fmla="*/ 2918904 w 2919832"/>
                  <a:gd name="connsiteY14-1382" fmla="*/ 2128674 h 3256491"/>
                  <a:gd name="connsiteX15-1383" fmla="*/ 2918904 w 2919832"/>
                  <a:gd name="connsiteY15-1384" fmla="*/ 2128629 h 3256491"/>
                  <a:gd name="connsiteX16-1385" fmla="*/ 1382345 w 2919832"/>
                  <a:gd name="connsiteY16-1386" fmla="*/ 2673726 h 3256491"/>
                  <a:gd name="connsiteX17-1387" fmla="*/ 1495838 w 2919832"/>
                  <a:gd name="connsiteY17-1388" fmla="*/ 2707488 h 3256491"/>
                  <a:gd name="connsiteX18-1389" fmla="*/ 1382345 w 2919832"/>
                  <a:gd name="connsiteY18-1390" fmla="*/ 2673726 h 3256491"/>
                  <a:gd name="connsiteX19-1391" fmla="*/ 1382345 w 2919832"/>
                  <a:gd name="connsiteY19-1392" fmla="*/ 2673726 h 3256491"/>
                  <a:gd name="connsiteX20-1393" fmla="*/ 1122484 w 2919832"/>
                  <a:gd name="connsiteY20-1394" fmla="*/ 1271168 h 3256491"/>
                  <a:gd name="connsiteX21-1395" fmla="*/ 1126628 w 2919832"/>
                  <a:gd name="connsiteY21-1396" fmla="*/ 1266756 h 3256491"/>
                  <a:gd name="connsiteX22-1397" fmla="*/ 1122484 w 2919832"/>
                  <a:gd name="connsiteY22-1398" fmla="*/ 1271168 h 3256491"/>
                  <a:gd name="connsiteX23-1399" fmla="*/ 1129105 w 2919832"/>
                  <a:gd name="connsiteY23-1400" fmla="*/ 1279406 h 3256491"/>
                  <a:gd name="connsiteX24-1401" fmla="*/ 1128879 w 2919832"/>
                  <a:gd name="connsiteY24-1402" fmla="*/ 1279586 h 3256491"/>
                  <a:gd name="connsiteX25-1403" fmla="*/ 1129105 w 2919832"/>
                  <a:gd name="connsiteY25-1404" fmla="*/ 1279406 h 3256491"/>
                  <a:gd name="connsiteX26-1405" fmla="*/ 473687 w 2919832"/>
                  <a:gd name="connsiteY26-1406" fmla="*/ 1478781 h 3256491"/>
                  <a:gd name="connsiteX27-1407" fmla="*/ 470624 w 2919832"/>
                  <a:gd name="connsiteY27-1408" fmla="*/ 1495572 h 3256491"/>
                  <a:gd name="connsiteX28-1409" fmla="*/ 473687 w 2919832"/>
                  <a:gd name="connsiteY28-1410" fmla="*/ 1478781 h 3256491"/>
                  <a:gd name="connsiteX29-1411" fmla="*/ 470489 w 2919832"/>
                  <a:gd name="connsiteY29-1412" fmla="*/ 1496697 h 3256491"/>
                  <a:gd name="connsiteX30-1413" fmla="*/ 470084 w 2919832"/>
                  <a:gd name="connsiteY30-1414" fmla="*/ 1506150 h 3256491"/>
                  <a:gd name="connsiteX31-1415" fmla="*/ 470489 w 2919832"/>
                  <a:gd name="connsiteY31-1416" fmla="*/ 1496697 h 3256491"/>
                  <a:gd name="connsiteX32-1417" fmla="*/ 470129 w 2919832"/>
                  <a:gd name="connsiteY32-1418" fmla="*/ 1506195 h 3256491"/>
                  <a:gd name="connsiteX33-1419" fmla="*/ 552681 w 2919832"/>
                  <a:gd name="connsiteY33-1420" fmla="*/ 1553282 h 3256491"/>
                  <a:gd name="connsiteX34-1421" fmla="*/ 552681 w 2919832"/>
                  <a:gd name="connsiteY34-1422" fmla="*/ 1553327 h 3256491"/>
                  <a:gd name="connsiteX35-1423" fmla="*/ 470129 w 2919832"/>
                  <a:gd name="connsiteY35-1424" fmla="*/ 1506240 h 3256491"/>
                  <a:gd name="connsiteX36-1425" fmla="*/ 470129 w 2919832"/>
                  <a:gd name="connsiteY36-1426" fmla="*/ 1506195 h 3256491"/>
                  <a:gd name="connsiteX0-1427" fmla="*/ 2918904 w 2919832"/>
                  <a:gd name="connsiteY0-1428" fmla="*/ 2128629 h 3256491"/>
                  <a:gd name="connsiteX1-1429" fmla="*/ 2916291 w 2919832"/>
                  <a:gd name="connsiteY1-1430" fmla="*/ 1511147 h 3256491"/>
                  <a:gd name="connsiteX2-1431" fmla="*/ 2917282 w 2919832"/>
                  <a:gd name="connsiteY2-1432" fmla="*/ 1003639 h 3256491"/>
                  <a:gd name="connsiteX3-1433" fmla="*/ 2732497 w 2919832"/>
                  <a:gd name="connsiteY3-1434" fmla="*/ 678669 h 3256491"/>
                  <a:gd name="connsiteX4-1435" fmla="*/ 1656528 w 2919832"/>
                  <a:gd name="connsiteY4-1436" fmla="*/ 57226 h 3256491"/>
                  <a:gd name="connsiteX5-1437" fmla="*/ 1263584 w 2919832"/>
                  <a:gd name="connsiteY5-1438" fmla="*/ 56596 h 3256491"/>
                  <a:gd name="connsiteX6-1439" fmla="*/ 196217 w 2919832"/>
                  <a:gd name="connsiteY6-1440" fmla="*/ 672502 h 3256491"/>
                  <a:gd name="connsiteX7-1441" fmla="*/ 578 w 2919832"/>
                  <a:gd name="connsiteY7-1442" fmla="*/ 992610 h 3256491"/>
                  <a:gd name="connsiteX8-1443" fmla="*/ 5667 w 2919832"/>
                  <a:gd name="connsiteY8-1444" fmla="*/ 2266468 h 3256491"/>
                  <a:gd name="connsiteX9-1445" fmla="*/ 210088 w 2919832"/>
                  <a:gd name="connsiteY9-1446" fmla="*/ 2588961 h 3256491"/>
                  <a:gd name="connsiteX10-1447" fmla="*/ 654959 w 2919832"/>
                  <a:gd name="connsiteY10-1448" fmla="*/ 2851899 h 3256491"/>
                  <a:gd name="connsiteX11-1449" fmla="*/ 1263809 w 2919832"/>
                  <a:gd name="connsiteY11-1450" fmla="*/ 3200771 h 3256491"/>
                  <a:gd name="connsiteX12-1451" fmla="*/ 1665806 w 2919832"/>
                  <a:gd name="connsiteY12-1452" fmla="*/ 3196765 h 3256491"/>
                  <a:gd name="connsiteX13-1453" fmla="*/ 2792666 w 2919832"/>
                  <a:gd name="connsiteY13-1454" fmla="*/ 2546466 h 3256491"/>
                  <a:gd name="connsiteX14-1455" fmla="*/ 2918904 w 2919832"/>
                  <a:gd name="connsiteY14-1456" fmla="*/ 2128674 h 3256491"/>
                  <a:gd name="connsiteX15-1457" fmla="*/ 2918904 w 2919832"/>
                  <a:gd name="connsiteY15-1458" fmla="*/ 2128629 h 3256491"/>
                  <a:gd name="connsiteX16-1459" fmla="*/ 1382345 w 2919832"/>
                  <a:gd name="connsiteY16-1460" fmla="*/ 2673726 h 3256491"/>
                  <a:gd name="connsiteX17-1461" fmla="*/ 1495838 w 2919832"/>
                  <a:gd name="connsiteY17-1462" fmla="*/ 2707488 h 3256491"/>
                  <a:gd name="connsiteX18-1463" fmla="*/ 1382345 w 2919832"/>
                  <a:gd name="connsiteY18-1464" fmla="*/ 2673726 h 3256491"/>
                  <a:gd name="connsiteX19-1465" fmla="*/ 1382345 w 2919832"/>
                  <a:gd name="connsiteY19-1466" fmla="*/ 2673726 h 3256491"/>
                  <a:gd name="connsiteX20-1467" fmla="*/ 1122484 w 2919832"/>
                  <a:gd name="connsiteY20-1468" fmla="*/ 1271168 h 3256491"/>
                  <a:gd name="connsiteX21-1469" fmla="*/ 1126628 w 2919832"/>
                  <a:gd name="connsiteY21-1470" fmla="*/ 1266756 h 3256491"/>
                  <a:gd name="connsiteX22-1471" fmla="*/ 1122484 w 2919832"/>
                  <a:gd name="connsiteY22-1472" fmla="*/ 1271168 h 3256491"/>
                  <a:gd name="connsiteX23-1473" fmla="*/ 1129105 w 2919832"/>
                  <a:gd name="connsiteY23-1474" fmla="*/ 1279406 h 3256491"/>
                  <a:gd name="connsiteX24-1475" fmla="*/ 1128879 w 2919832"/>
                  <a:gd name="connsiteY24-1476" fmla="*/ 1279586 h 3256491"/>
                  <a:gd name="connsiteX25-1477" fmla="*/ 1129105 w 2919832"/>
                  <a:gd name="connsiteY25-1478" fmla="*/ 1279406 h 3256491"/>
                  <a:gd name="connsiteX26-1479" fmla="*/ 473687 w 2919832"/>
                  <a:gd name="connsiteY26-1480" fmla="*/ 1478781 h 3256491"/>
                  <a:gd name="connsiteX27-1481" fmla="*/ 470624 w 2919832"/>
                  <a:gd name="connsiteY27-1482" fmla="*/ 1495572 h 3256491"/>
                  <a:gd name="connsiteX28-1483" fmla="*/ 473687 w 2919832"/>
                  <a:gd name="connsiteY28-1484" fmla="*/ 1478781 h 3256491"/>
                  <a:gd name="connsiteX29-1485" fmla="*/ 470489 w 2919832"/>
                  <a:gd name="connsiteY29-1486" fmla="*/ 1496697 h 3256491"/>
                  <a:gd name="connsiteX30-1487" fmla="*/ 470084 w 2919832"/>
                  <a:gd name="connsiteY30-1488" fmla="*/ 1506150 h 3256491"/>
                  <a:gd name="connsiteX31-1489" fmla="*/ 470489 w 2919832"/>
                  <a:gd name="connsiteY31-1490" fmla="*/ 1496697 h 3256491"/>
                  <a:gd name="connsiteX32-1491" fmla="*/ 470129 w 2919832"/>
                  <a:gd name="connsiteY32-1492" fmla="*/ 1506240 h 3256491"/>
                  <a:gd name="connsiteX33-1493" fmla="*/ 552681 w 2919832"/>
                  <a:gd name="connsiteY33-1494" fmla="*/ 1553282 h 3256491"/>
                  <a:gd name="connsiteX34-1495" fmla="*/ 552681 w 2919832"/>
                  <a:gd name="connsiteY34-1496" fmla="*/ 1553327 h 3256491"/>
                  <a:gd name="connsiteX35-1497" fmla="*/ 470129 w 2919832"/>
                  <a:gd name="connsiteY35-1498" fmla="*/ 1506240 h 3256491"/>
                  <a:gd name="connsiteX0-1499" fmla="*/ 2918904 w 2919832"/>
                  <a:gd name="connsiteY0-1500" fmla="*/ 2128629 h 3256491"/>
                  <a:gd name="connsiteX1-1501" fmla="*/ 2916291 w 2919832"/>
                  <a:gd name="connsiteY1-1502" fmla="*/ 1511147 h 3256491"/>
                  <a:gd name="connsiteX2-1503" fmla="*/ 2917282 w 2919832"/>
                  <a:gd name="connsiteY2-1504" fmla="*/ 1003639 h 3256491"/>
                  <a:gd name="connsiteX3-1505" fmla="*/ 2732497 w 2919832"/>
                  <a:gd name="connsiteY3-1506" fmla="*/ 678669 h 3256491"/>
                  <a:gd name="connsiteX4-1507" fmla="*/ 1656528 w 2919832"/>
                  <a:gd name="connsiteY4-1508" fmla="*/ 57226 h 3256491"/>
                  <a:gd name="connsiteX5-1509" fmla="*/ 1263584 w 2919832"/>
                  <a:gd name="connsiteY5-1510" fmla="*/ 56596 h 3256491"/>
                  <a:gd name="connsiteX6-1511" fmla="*/ 196217 w 2919832"/>
                  <a:gd name="connsiteY6-1512" fmla="*/ 672502 h 3256491"/>
                  <a:gd name="connsiteX7-1513" fmla="*/ 578 w 2919832"/>
                  <a:gd name="connsiteY7-1514" fmla="*/ 992610 h 3256491"/>
                  <a:gd name="connsiteX8-1515" fmla="*/ 5667 w 2919832"/>
                  <a:gd name="connsiteY8-1516" fmla="*/ 2266468 h 3256491"/>
                  <a:gd name="connsiteX9-1517" fmla="*/ 210088 w 2919832"/>
                  <a:gd name="connsiteY9-1518" fmla="*/ 2588961 h 3256491"/>
                  <a:gd name="connsiteX10-1519" fmla="*/ 654959 w 2919832"/>
                  <a:gd name="connsiteY10-1520" fmla="*/ 2851899 h 3256491"/>
                  <a:gd name="connsiteX11-1521" fmla="*/ 1263809 w 2919832"/>
                  <a:gd name="connsiteY11-1522" fmla="*/ 3200771 h 3256491"/>
                  <a:gd name="connsiteX12-1523" fmla="*/ 1665806 w 2919832"/>
                  <a:gd name="connsiteY12-1524" fmla="*/ 3196765 h 3256491"/>
                  <a:gd name="connsiteX13-1525" fmla="*/ 2792666 w 2919832"/>
                  <a:gd name="connsiteY13-1526" fmla="*/ 2546466 h 3256491"/>
                  <a:gd name="connsiteX14-1527" fmla="*/ 2918904 w 2919832"/>
                  <a:gd name="connsiteY14-1528" fmla="*/ 2128674 h 3256491"/>
                  <a:gd name="connsiteX15-1529" fmla="*/ 2918904 w 2919832"/>
                  <a:gd name="connsiteY15-1530" fmla="*/ 2128629 h 3256491"/>
                  <a:gd name="connsiteX16-1531" fmla="*/ 1382345 w 2919832"/>
                  <a:gd name="connsiteY16-1532" fmla="*/ 2673726 h 3256491"/>
                  <a:gd name="connsiteX17-1533" fmla="*/ 1495838 w 2919832"/>
                  <a:gd name="connsiteY17-1534" fmla="*/ 2707488 h 3256491"/>
                  <a:gd name="connsiteX18-1535" fmla="*/ 1382345 w 2919832"/>
                  <a:gd name="connsiteY18-1536" fmla="*/ 2673726 h 3256491"/>
                  <a:gd name="connsiteX19-1537" fmla="*/ 1382345 w 2919832"/>
                  <a:gd name="connsiteY19-1538" fmla="*/ 2673726 h 3256491"/>
                  <a:gd name="connsiteX20-1539" fmla="*/ 1122484 w 2919832"/>
                  <a:gd name="connsiteY20-1540" fmla="*/ 1271168 h 3256491"/>
                  <a:gd name="connsiteX21-1541" fmla="*/ 1126628 w 2919832"/>
                  <a:gd name="connsiteY21-1542" fmla="*/ 1266756 h 3256491"/>
                  <a:gd name="connsiteX22-1543" fmla="*/ 1122484 w 2919832"/>
                  <a:gd name="connsiteY22-1544" fmla="*/ 1271168 h 3256491"/>
                  <a:gd name="connsiteX23-1545" fmla="*/ 1129105 w 2919832"/>
                  <a:gd name="connsiteY23-1546" fmla="*/ 1279406 h 3256491"/>
                  <a:gd name="connsiteX24-1547" fmla="*/ 1128879 w 2919832"/>
                  <a:gd name="connsiteY24-1548" fmla="*/ 1279586 h 3256491"/>
                  <a:gd name="connsiteX25-1549" fmla="*/ 1129105 w 2919832"/>
                  <a:gd name="connsiteY25-1550" fmla="*/ 1279406 h 3256491"/>
                  <a:gd name="connsiteX26-1551" fmla="*/ 473687 w 2919832"/>
                  <a:gd name="connsiteY26-1552" fmla="*/ 1478781 h 3256491"/>
                  <a:gd name="connsiteX27-1553" fmla="*/ 470624 w 2919832"/>
                  <a:gd name="connsiteY27-1554" fmla="*/ 1495572 h 3256491"/>
                  <a:gd name="connsiteX28-1555" fmla="*/ 473687 w 2919832"/>
                  <a:gd name="connsiteY28-1556" fmla="*/ 1478781 h 3256491"/>
                  <a:gd name="connsiteX29-1557" fmla="*/ 470489 w 2919832"/>
                  <a:gd name="connsiteY29-1558" fmla="*/ 1496697 h 3256491"/>
                  <a:gd name="connsiteX30-1559" fmla="*/ 470084 w 2919832"/>
                  <a:gd name="connsiteY30-1560" fmla="*/ 1506150 h 3256491"/>
                  <a:gd name="connsiteX31-1561" fmla="*/ 470489 w 2919832"/>
                  <a:gd name="connsiteY31-1562" fmla="*/ 1496697 h 3256491"/>
                  <a:gd name="connsiteX32-1563" fmla="*/ 552681 w 2919832"/>
                  <a:gd name="connsiteY32-1564" fmla="*/ 1553327 h 3256491"/>
                  <a:gd name="connsiteX33-1565" fmla="*/ 552681 w 2919832"/>
                  <a:gd name="connsiteY33-1566" fmla="*/ 1553282 h 3256491"/>
                  <a:gd name="connsiteX34-1567" fmla="*/ 552681 w 2919832"/>
                  <a:gd name="connsiteY34-1568" fmla="*/ 1553327 h 3256491"/>
                  <a:gd name="connsiteX0-1569" fmla="*/ 2918904 w 2919832"/>
                  <a:gd name="connsiteY0-1570" fmla="*/ 2128629 h 3256491"/>
                  <a:gd name="connsiteX1-1571" fmla="*/ 2916291 w 2919832"/>
                  <a:gd name="connsiteY1-1572" fmla="*/ 1511147 h 3256491"/>
                  <a:gd name="connsiteX2-1573" fmla="*/ 2917282 w 2919832"/>
                  <a:gd name="connsiteY2-1574" fmla="*/ 1003639 h 3256491"/>
                  <a:gd name="connsiteX3-1575" fmla="*/ 2732497 w 2919832"/>
                  <a:gd name="connsiteY3-1576" fmla="*/ 678669 h 3256491"/>
                  <a:gd name="connsiteX4-1577" fmla="*/ 1656528 w 2919832"/>
                  <a:gd name="connsiteY4-1578" fmla="*/ 57226 h 3256491"/>
                  <a:gd name="connsiteX5-1579" fmla="*/ 1263584 w 2919832"/>
                  <a:gd name="connsiteY5-1580" fmla="*/ 56596 h 3256491"/>
                  <a:gd name="connsiteX6-1581" fmla="*/ 196217 w 2919832"/>
                  <a:gd name="connsiteY6-1582" fmla="*/ 672502 h 3256491"/>
                  <a:gd name="connsiteX7-1583" fmla="*/ 578 w 2919832"/>
                  <a:gd name="connsiteY7-1584" fmla="*/ 992610 h 3256491"/>
                  <a:gd name="connsiteX8-1585" fmla="*/ 5667 w 2919832"/>
                  <a:gd name="connsiteY8-1586" fmla="*/ 2266468 h 3256491"/>
                  <a:gd name="connsiteX9-1587" fmla="*/ 210088 w 2919832"/>
                  <a:gd name="connsiteY9-1588" fmla="*/ 2588961 h 3256491"/>
                  <a:gd name="connsiteX10-1589" fmla="*/ 654959 w 2919832"/>
                  <a:gd name="connsiteY10-1590" fmla="*/ 2851899 h 3256491"/>
                  <a:gd name="connsiteX11-1591" fmla="*/ 1263809 w 2919832"/>
                  <a:gd name="connsiteY11-1592" fmla="*/ 3200771 h 3256491"/>
                  <a:gd name="connsiteX12-1593" fmla="*/ 1665806 w 2919832"/>
                  <a:gd name="connsiteY12-1594" fmla="*/ 3196765 h 3256491"/>
                  <a:gd name="connsiteX13-1595" fmla="*/ 2792666 w 2919832"/>
                  <a:gd name="connsiteY13-1596" fmla="*/ 2546466 h 3256491"/>
                  <a:gd name="connsiteX14-1597" fmla="*/ 2918904 w 2919832"/>
                  <a:gd name="connsiteY14-1598" fmla="*/ 2128674 h 3256491"/>
                  <a:gd name="connsiteX15-1599" fmla="*/ 2918904 w 2919832"/>
                  <a:gd name="connsiteY15-1600" fmla="*/ 2128629 h 3256491"/>
                  <a:gd name="connsiteX16-1601" fmla="*/ 1382345 w 2919832"/>
                  <a:gd name="connsiteY16-1602" fmla="*/ 2673726 h 3256491"/>
                  <a:gd name="connsiteX17-1603" fmla="*/ 1495838 w 2919832"/>
                  <a:gd name="connsiteY17-1604" fmla="*/ 2707488 h 3256491"/>
                  <a:gd name="connsiteX18-1605" fmla="*/ 1382345 w 2919832"/>
                  <a:gd name="connsiteY18-1606" fmla="*/ 2673726 h 3256491"/>
                  <a:gd name="connsiteX19-1607" fmla="*/ 1382345 w 2919832"/>
                  <a:gd name="connsiteY19-1608" fmla="*/ 2673726 h 3256491"/>
                  <a:gd name="connsiteX20-1609" fmla="*/ 1122484 w 2919832"/>
                  <a:gd name="connsiteY20-1610" fmla="*/ 1271168 h 3256491"/>
                  <a:gd name="connsiteX21-1611" fmla="*/ 1126628 w 2919832"/>
                  <a:gd name="connsiteY21-1612" fmla="*/ 1266756 h 3256491"/>
                  <a:gd name="connsiteX22-1613" fmla="*/ 1122484 w 2919832"/>
                  <a:gd name="connsiteY22-1614" fmla="*/ 1271168 h 3256491"/>
                  <a:gd name="connsiteX23-1615" fmla="*/ 1129105 w 2919832"/>
                  <a:gd name="connsiteY23-1616" fmla="*/ 1279406 h 3256491"/>
                  <a:gd name="connsiteX24-1617" fmla="*/ 1128879 w 2919832"/>
                  <a:gd name="connsiteY24-1618" fmla="*/ 1279586 h 3256491"/>
                  <a:gd name="connsiteX25-1619" fmla="*/ 1129105 w 2919832"/>
                  <a:gd name="connsiteY25-1620" fmla="*/ 1279406 h 3256491"/>
                  <a:gd name="connsiteX26-1621" fmla="*/ 473687 w 2919832"/>
                  <a:gd name="connsiteY26-1622" fmla="*/ 1478781 h 3256491"/>
                  <a:gd name="connsiteX27-1623" fmla="*/ 470624 w 2919832"/>
                  <a:gd name="connsiteY27-1624" fmla="*/ 1495572 h 3256491"/>
                  <a:gd name="connsiteX28-1625" fmla="*/ 473687 w 2919832"/>
                  <a:gd name="connsiteY28-1626" fmla="*/ 1478781 h 3256491"/>
                  <a:gd name="connsiteX29-1627" fmla="*/ 470489 w 2919832"/>
                  <a:gd name="connsiteY29-1628" fmla="*/ 1496697 h 3256491"/>
                  <a:gd name="connsiteX30-1629" fmla="*/ 470084 w 2919832"/>
                  <a:gd name="connsiteY30-1630" fmla="*/ 1506150 h 3256491"/>
                  <a:gd name="connsiteX31-1631" fmla="*/ 470489 w 2919832"/>
                  <a:gd name="connsiteY31-1632" fmla="*/ 1496697 h 3256491"/>
                  <a:gd name="connsiteX0-1633" fmla="*/ 2918904 w 2919832"/>
                  <a:gd name="connsiteY0-1634" fmla="*/ 2128629 h 3256491"/>
                  <a:gd name="connsiteX1-1635" fmla="*/ 2916291 w 2919832"/>
                  <a:gd name="connsiteY1-1636" fmla="*/ 1511147 h 3256491"/>
                  <a:gd name="connsiteX2-1637" fmla="*/ 2917282 w 2919832"/>
                  <a:gd name="connsiteY2-1638" fmla="*/ 1003639 h 3256491"/>
                  <a:gd name="connsiteX3-1639" fmla="*/ 2732497 w 2919832"/>
                  <a:gd name="connsiteY3-1640" fmla="*/ 678669 h 3256491"/>
                  <a:gd name="connsiteX4-1641" fmla="*/ 1656528 w 2919832"/>
                  <a:gd name="connsiteY4-1642" fmla="*/ 57226 h 3256491"/>
                  <a:gd name="connsiteX5-1643" fmla="*/ 1263584 w 2919832"/>
                  <a:gd name="connsiteY5-1644" fmla="*/ 56596 h 3256491"/>
                  <a:gd name="connsiteX6-1645" fmla="*/ 196217 w 2919832"/>
                  <a:gd name="connsiteY6-1646" fmla="*/ 672502 h 3256491"/>
                  <a:gd name="connsiteX7-1647" fmla="*/ 578 w 2919832"/>
                  <a:gd name="connsiteY7-1648" fmla="*/ 992610 h 3256491"/>
                  <a:gd name="connsiteX8-1649" fmla="*/ 5667 w 2919832"/>
                  <a:gd name="connsiteY8-1650" fmla="*/ 2266468 h 3256491"/>
                  <a:gd name="connsiteX9-1651" fmla="*/ 210088 w 2919832"/>
                  <a:gd name="connsiteY9-1652" fmla="*/ 2588961 h 3256491"/>
                  <a:gd name="connsiteX10-1653" fmla="*/ 654959 w 2919832"/>
                  <a:gd name="connsiteY10-1654" fmla="*/ 2851899 h 3256491"/>
                  <a:gd name="connsiteX11-1655" fmla="*/ 1263809 w 2919832"/>
                  <a:gd name="connsiteY11-1656" fmla="*/ 3200771 h 3256491"/>
                  <a:gd name="connsiteX12-1657" fmla="*/ 1665806 w 2919832"/>
                  <a:gd name="connsiteY12-1658" fmla="*/ 3196765 h 3256491"/>
                  <a:gd name="connsiteX13-1659" fmla="*/ 2792666 w 2919832"/>
                  <a:gd name="connsiteY13-1660" fmla="*/ 2546466 h 3256491"/>
                  <a:gd name="connsiteX14-1661" fmla="*/ 2918904 w 2919832"/>
                  <a:gd name="connsiteY14-1662" fmla="*/ 2128674 h 3256491"/>
                  <a:gd name="connsiteX15-1663" fmla="*/ 2918904 w 2919832"/>
                  <a:gd name="connsiteY15-1664" fmla="*/ 2128629 h 3256491"/>
                  <a:gd name="connsiteX16-1665" fmla="*/ 1382345 w 2919832"/>
                  <a:gd name="connsiteY16-1666" fmla="*/ 2673726 h 3256491"/>
                  <a:gd name="connsiteX17-1667" fmla="*/ 1495838 w 2919832"/>
                  <a:gd name="connsiteY17-1668" fmla="*/ 2707488 h 3256491"/>
                  <a:gd name="connsiteX18-1669" fmla="*/ 1382345 w 2919832"/>
                  <a:gd name="connsiteY18-1670" fmla="*/ 2673726 h 3256491"/>
                  <a:gd name="connsiteX19-1671" fmla="*/ 1382345 w 2919832"/>
                  <a:gd name="connsiteY19-1672" fmla="*/ 2673726 h 3256491"/>
                  <a:gd name="connsiteX20-1673" fmla="*/ 1122484 w 2919832"/>
                  <a:gd name="connsiteY20-1674" fmla="*/ 1271168 h 3256491"/>
                  <a:gd name="connsiteX21-1675" fmla="*/ 1126628 w 2919832"/>
                  <a:gd name="connsiteY21-1676" fmla="*/ 1266756 h 3256491"/>
                  <a:gd name="connsiteX22-1677" fmla="*/ 1122484 w 2919832"/>
                  <a:gd name="connsiteY22-1678" fmla="*/ 1271168 h 3256491"/>
                  <a:gd name="connsiteX23-1679" fmla="*/ 1129105 w 2919832"/>
                  <a:gd name="connsiteY23-1680" fmla="*/ 1279406 h 3256491"/>
                  <a:gd name="connsiteX24-1681" fmla="*/ 1128879 w 2919832"/>
                  <a:gd name="connsiteY24-1682" fmla="*/ 1279586 h 3256491"/>
                  <a:gd name="connsiteX25-1683" fmla="*/ 1129105 w 2919832"/>
                  <a:gd name="connsiteY25-1684" fmla="*/ 1279406 h 3256491"/>
                  <a:gd name="connsiteX26-1685" fmla="*/ 473687 w 2919832"/>
                  <a:gd name="connsiteY26-1686" fmla="*/ 1478781 h 3256491"/>
                  <a:gd name="connsiteX27-1687" fmla="*/ 470624 w 2919832"/>
                  <a:gd name="connsiteY27-1688" fmla="*/ 1495572 h 3256491"/>
                  <a:gd name="connsiteX28-1689" fmla="*/ 473687 w 2919832"/>
                  <a:gd name="connsiteY28-1690" fmla="*/ 1478781 h 3256491"/>
                  <a:gd name="connsiteX0-1691" fmla="*/ 2918904 w 2919832"/>
                  <a:gd name="connsiteY0-1692" fmla="*/ 2128629 h 3256491"/>
                  <a:gd name="connsiteX1-1693" fmla="*/ 2916291 w 2919832"/>
                  <a:gd name="connsiteY1-1694" fmla="*/ 1511147 h 3256491"/>
                  <a:gd name="connsiteX2-1695" fmla="*/ 2917282 w 2919832"/>
                  <a:gd name="connsiteY2-1696" fmla="*/ 1003639 h 3256491"/>
                  <a:gd name="connsiteX3-1697" fmla="*/ 2732497 w 2919832"/>
                  <a:gd name="connsiteY3-1698" fmla="*/ 678669 h 3256491"/>
                  <a:gd name="connsiteX4-1699" fmla="*/ 1656528 w 2919832"/>
                  <a:gd name="connsiteY4-1700" fmla="*/ 57226 h 3256491"/>
                  <a:gd name="connsiteX5-1701" fmla="*/ 1263584 w 2919832"/>
                  <a:gd name="connsiteY5-1702" fmla="*/ 56596 h 3256491"/>
                  <a:gd name="connsiteX6-1703" fmla="*/ 196217 w 2919832"/>
                  <a:gd name="connsiteY6-1704" fmla="*/ 672502 h 3256491"/>
                  <a:gd name="connsiteX7-1705" fmla="*/ 578 w 2919832"/>
                  <a:gd name="connsiteY7-1706" fmla="*/ 992610 h 3256491"/>
                  <a:gd name="connsiteX8-1707" fmla="*/ 5667 w 2919832"/>
                  <a:gd name="connsiteY8-1708" fmla="*/ 2266468 h 3256491"/>
                  <a:gd name="connsiteX9-1709" fmla="*/ 210088 w 2919832"/>
                  <a:gd name="connsiteY9-1710" fmla="*/ 2588961 h 3256491"/>
                  <a:gd name="connsiteX10-1711" fmla="*/ 654959 w 2919832"/>
                  <a:gd name="connsiteY10-1712" fmla="*/ 2851899 h 3256491"/>
                  <a:gd name="connsiteX11-1713" fmla="*/ 1263809 w 2919832"/>
                  <a:gd name="connsiteY11-1714" fmla="*/ 3200771 h 3256491"/>
                  <a:gd name="connsiteX12-1715" fmla="*/ 1665806 w 2919832"/>
                  <a:gd name="connsiteY12-1716" fmla="*/ 3196765 h 3256491"/>
                  <a:gd name="connsiteX13-1717" fmla="*/ 2792666 w 2919832"/>
                  <a:gd name="connsiteY13-1718" fmla="*/ 2546466 h 3256491"/>
                  <a:gd name="connsiteX14-1719" fmla="*/ 2918904 w 2919832"/>
                  <a:gd name="connsiteY14-1720" fmla="*/ 2128674 h 3256491"/>
                  <a:gd name="connsiteX15-1721" fmla="*/ 2918904 w 2919832"/>
                  <a:gd name="connsiteY15-1722" fmla="*/ 2128629 h 3256491"/>
                  <a:gd name="connsiteX16-1723" fmla="*/ 1382345 w 2919832"/>
                  <a:gd name="connsiteY16-1724" fmla="*/ 2673726 h 3256491"/>
                  <a:gd name="connsiteX17-1725" fmla="*/ 1495838 w 2919832"/>
                  <a:gd name="connsiteY17-1726" fmla="*/ 2707488 h 3256491"/>
                  <a:gd name="connsiteX18-1727" fmla="*/ 1382345 w 2919832"/>
                  <a:gd name="connsiteY18-1728" fmla="*/ 2673726 h 3256491"/>
                  <a:gd name="connsiteX19-1729" fmla="*/ 1382345 w 2919832"/>
                  <a:gd name="connsiteY19-1730" fmla="*/ 2673726 h 3256491"/>
                  <a:gd name="connsiteX20-1731" fmla="*/ 1122484 w 2919832"/>
                  <a:gd name="connsiteY20-1732" fmla="*/ 1271168 h 3256491"/>
                  <a:gd name="connsiteX21-1733" fmla="*/ 1126628 w 2919832"/>
                  <a:gd name="connsiteY21-1734" fmla="*/ 1266756 h 3256491"/>
                  <a:gd name="connsiteX22-1735" fmla="*/ 1122484 w 2919832"/>
                  <a:gd name="connsiteY22-1736" fmla="*/ 1271168 h 3256491"/>
                  <a:gd name="connsiteX23-1737" fmla="*/ 473687 w 2919832"/>
                  <a:gd name="connsiteY23-1738" fmla="*/ 1478781 h 3256491"/>
                  <a:gd name="connsiteX24-1739" fmla="*/ 470624 w 2919832"/>
                  <a:gd name="connsiteY24-1740" fmla="*/ 1495572 h 3256491"/>
                  <a:gd name="connsiteX25-1741" fmla="*/ 473687 w 2919832"/>
                  <a:gd name="connsiteY25-1742" fmla="*/ 1478781 h 3256491"/>
                  <a:gd name="connsiteX0-1743" fmla="*/ 2918904 w 2919832"/>
                  <a:gd name="connsiteY0-1744" fmla="*/ 2128629 h 3256491"/>
                  <a:gd name="connsiteX1-1745" fmla="*/ 2916291 w 2919832"/>
                  <a:gd name="connsiteY1-1746" fmla="*/ 1511147 h 3256491"/>
                  <a:gd name="connsiteX2-1747" fmla="*/ 2917282 w 2919832"/>
                  <a:gd name="connsiteY2-1748" fmla="*/ 1003639 h 3256491"/>
                  <a:gd name="connsiteX3-1749" fmla="*/ 2732497 w 2919832"/>
                  <a:gd name="connsiteY3-1750" fmla="*/ 678669 h 3256491"/>
                  <a:gd name="connsiteX4-1751" fmla="*/ 1656528 w 2919832"/>
                  <a:gd name="connsiteY4-1752" fmla="*/ 57226 h 3256491"/>
                  <a:gd name="connsiteX5-1753" fmla="*/ 1263584 w 2919832"/>
                  <a:gd name="connsiteY5-1754" fmla="*/ 56596 h 3256491"/>
                  <a:gd name="connsiteX6-1755" fmla="*/ 196217 w 2919832"/>
                  <a:gd name="connsiteY6-1756" fmla="*/ 672502 h 3256491"/>
                  <a:gd name="connsiteX7-1757" fmla="*/ 578 w 2919832"/>
                  <a:gd name="connsiteY7-1758" fmla="*/ 992610 h 3256491"/>
                  <a:gd name="connsiteX8-1759" fmla="*/ 5667 w 2919832"/>
                  <a:gd name="connsiteY8-1760" fmla="*/ 2266468 h 3256491"/>
                  <a:gd name="connsiteX9-1761" fmla="*/ 210088 w 2919832"/>
                  <a:gd name="connsiteY9-1762" fmla="*/ 2588961 h 3256491"/>
                  <a:gd name="connsiteX10-1763" fmla="*/ 654959 w 2919832"/>
                  <a:gd name="connsiteY10-1764" fmla="*/ 2851899 h 3256491"/>
                  <a:gd name="connsiteX11-1765" fmla="*/ 1263809 w 2919832"/>
                  <a:gd name="connsiteY11-1766" fmla="*/ 3200771 h 3256491"/>
                  <a:gd name="connsiteX12-1767" fmla="*/ 1665806 w 2919832"/>
                  <a:gd name="connsiteY12-1768" fmla="*/ 3196765 h 3256491"/>
                  <a:gd name="connsiteX13-1769" fmla="*/ 2792666 w 2919832"/>
                  <a:gd name="connsiteY13-1770" fmla="*/ 2546466 h 3256491"/>
                  <a:gd name="connsiteX14-1771" fmla="*/ 2918904 w 2919832"/>
                  <a:gd name="connsiteY14-1772" fmla="*/ 2128674 h 3256491"/>
                  <a:gd name="connsiteX15-1773" fmla="*/ 2918904 w 2919832"/>
                  <a:gd name="connsiteY15-1774" fmla="*/ 2128629 h 3256491"/>
                  <a:gd name="connsiteX16-1775" fmla="*/ 1382345 w 2919832"/>
                  <a:gd name="connsiteY16-1776" fmla="*/ 2673726 h 3256491"/>
                  <a:gd name="connsiteX17-1777" fmla="*/ 1495838 w 2919832"/>
                  <a:gd name="connsiteY17-1778" fmla="*/ 2707488 h 3256491"/>
                  <a:gd name="connsiteX18-1779" fmla="*/ 1382345 w 2919832"/>
                  <a:gd name="connsiteY18-1780" fmla="*/ 2673726 h 3256491"/>
                  <a:gd name="connsiteX19-1781" fmla="*/ 1382345 w 2919832"/>
                  <a:gd name="connsiteY19-1782" fmla="*/ 2673726 h 3256491"/>
                  <a:gd name="connsiteX20-1783" fmla="*/ 1122484 w 2919832"/>
                  <a:gd name="connsiteY20-1784" fmla="*/ 1271168 h 3256491"/>
                  <a:gd name="connsiteX21-1785" fmla="*/ 1126628 w 2919832"/>
                  <a:gd name="connsiteY21-1786" fmla="*/ 1266756 h 3256491"/>
                  <a:gd name="connsiteX22-1787" fmla="*/ 1122484 w 2919832"/>
                  <a:gd name="connsiteY22-1788" fmla="*/ 1271168 h 3256491"/>
                  <a:gd name="connsiteX0-1789" fmla="*/ 2918904 w 2919832"/>
                  <a:gd name="connsiteY0-1790" fmla="*/ 2128629 h 3256491"/>
                  <a:gd name="connsiteX1-1791" fmla="*/ 2916291 w 2919832"/>
                  <a:gd name="connsiteY1-1792" fmla="*/ 1511147 h 3256491"/>
                  <a:gd name="connsiteX2-1793" fmla="*/ 2917282 w 2919832"/>
                  <a:gd name="connsiteY2-1794" fmla="*/ 1003639 h 3256491"/>
                  <a:gd name="connsiteX3-1795" fmla="*/ 2732497 w 2919832"/>
                  <a:gd name="connsiteY3-1796" fmla="*/ 678669 h 3256491"/>
                  <a:gd name="connsiteX4-1797" fmla="*/ 1656528 w 2919832"/>
                  <a:gd name="connsiteY4-1798" fmla="*/ 57226 h 3256491"/>
                  <a:gd name="connsiteX5-1799" fmla="*/ 1263584 w 2919832"/>
                  <a:gd name="connsiteY5-1800" fmla="*/ 56596 h 3256491"/>
                  <a:gd name="connsiteX6-1801" fmla="*/ 196217 w 2919832"/>
                  <a:gd name="connsiteY6-1802" fmla="*/ 672502 h 3256491"/>
                  <a:gd name="connsiteX7-1803" fmla="*/ 578 w 2919832"/>
                  <a:gd name="connsiteY7-1804" fmla="*/ 992610 h 3256491"/>
                  <a:gd name="connsiteX8-1805" fmla="*/ 5667 w 2919832"/>
                  <a:gd name="connsiteY8-1806" fmla="*/ 2266468 h 3256491"/>
                  <a:gd name="connsiteX9-1807" fmla="*/ 210088 w 2919832"/>
                  <a:gd name="connsiteY9-1808" fmla="*/ 2588961 h 3256491"/>
                  <a:gd name="connsiteX10-1809" fmla="*/ 654959 w 2919832"/>
                  <a:gd name="connsiteY10-1810" fmla="*/ 2851899 h 3256491"/>
                  <a:gd name="connsiteX11-1811" fmla="*/ 1263809 w 2919832"/>
                  <a:gd name="connsiteY11-1812" fmla="*/ 3200771 h 3256491"/>
                  <a:gd name="connsiteX12-1813" fmla="*/ 1665806 w 2919832"/>
                  <a:gd name="connsiteY12-1814" fmla="*/ 3196765 h 3256491"/>
                  <a:gd name="connsiteX13-1815" fmla="*/ 2792666 w 2919832"/>
                  <a:gd name="connsiteY13-1816" fmla="*/ 2546466 h 3256491"/>
                  <a:gd name="connsiteX14-1817" fmla="*/ 2918904 w 2919832"/>
                  <a:gd name="connsiteY14-1818" fmla="*/ 2128674 h 3256491"/>
                  <a:gd name="connsiteX15-1819" fmla="*/ 2918904 w 2919832"/>
                  <a:gd name="connsiteY15-1820" fmla="*/ 2128629 h 3256491"/>
                  <a:gd name="connsiteX16-1821" fmla="*/ 1382345 w 2919832"/>
                  <a:gd name="connsiteY16-1822" fmla="*/ 2673726 h 3256491"/>
                  <a:gd name="connsiteX17-1823" fmla="*/ 1495838 w 2919832"/>
                  <a:gd name="connsiteY17-1824" fmla="*/ 2707488 h 3256491"/>
                  <a:gd name="connsiteX18-1825" fmla="*/ 1382345 w 2919832"/>
                  <a:gd name="connsiteY18-1826" fmla="*/ 2673726 h 3256491"/>
                  <a:gd name="connsiteX19-1827" fmla="*/ 1382345 w 2919832"/>
                  <a:gd name="connsiteY19-1828" fmla="*/ 2673726 h 3256491"/>
                  <a:gd name="connsiteX0-1829" fmla="*/ 2918904 w 2919832"/>
                  <a:gd name="connsiteY0-1830" fmla="*/ 2128629 h 3256491"/>
                  <a:gd name="connsiteX1-1831" fmla="*/ 2916291 w 2919832"/>
                  <a:gd name="connsiteY1-1832" fmla="*/ 1511147 h 3256491"/>
                  <a:gd name="connsiteX2-1833" fmla="*/ 2917282 w 2919832"/>
                  <a:gd name="connsiteY2-1834" fmla="*/ 1003639 h 3256491"/>
                  <a:gd name="connsiteX3-1835" fmla="*/ 2732497 w 2919832"/>
                  <a:gd name="connsiteY3-1836" fmla="*/ 678669 h 3256491"/>
                  <a:gd name="connsiteX4-1837" fmla="*/ 1656528 w 2919832"/>
                  <a:gd name="connsiteY4-1838" fmla="*/ 57226 h 3256491"/>
                  <a:gd name="connsiteX5-1839" fmla="*/ 1263584 w 2919832"/>
                  <a:gd name="connsiteY5-1840" fmla="*/ 56596 h 3256491"/>
                  <a:gd name="connsiteX6-1841" fmla="*/ 196217 w 2919832"/>
                  <a:gd name="connsiteY6-1842" fmla="*/ 672502 h 3256491"/>
                  <a:gd name="connsiteX7-1843" fmla="*/ 578 w 2919832"/>
                  <a:gd name="connsiteY7-1844" fmla="*/ 992610 h 3256491"/>
                  <a:gd name="connsiteX8-1845" fmla="*/ 5667 w 2919832"/>
                  <a:gd name="connsiteY8-1846" fmla="*/ 2266468 h 3256491"/>
                  <a:gd name="connsiteX9-1847" fmla="*/ 210088 w 2919832"/>
                  <a:gd name="connsiteY9-1848" fmla="*/ 2588961 h 3256491"/>
                  <a:gd name="connsiteX10-1849" fmla="*/ 654959 w 2919832"/>
                  <a:gd name="connsiteY10-1850" fmla="*/ 2851899 h 3256491"/>
                  <a:gd name="connsiteX11-1851" fmla="*/ 1263809 w 2919832"/>
                  <a:gd name="connsiteY11-1852" fmla="*/ 3200771 h 3256491"/>
                  <a:gd name="connsiteX12-1853" fmla="*/ 1665806 w 2919832"/>
                  <a:gd name="connsiteY12-1854" fmla="*/ 3196765 h 3256491"/>
                  <a:gd name="connsiteX13-1855" fmla="*/ 2792666 w 2919832"/>
                  <a:gd name="connsiteY13-1856" fmla="*/ 2546466 h 3256491"/>
                  <a:gd name="connsiteX14-1857" fmla="*/ 2918904 w 2919832"/>
                  <a:gd name="connsiteY14-1858" fmla="*/ 2128674 h 3256491"/>
                  <a:gd name="connsiteX15-1859" fmla="*/ 2918904 w 2919832"/>
                  <a:gd name="connsiteY15-1860" fmla="*/ 2128629 h 3256491"/>
                  <a:gd name="connsiteX16-1861" fmla="*/ 1382345 w 2919832"/>
                  <a:gd name="connsiteY16-1862" fmla="*/ 2673726 h 3256491"/>
                  <a:gd name="connsiteX17-1863" fmla="*/ 1495838 w 2919832"/>
                  <a:gd name="connsiteY17-1864" fmla="*/ 2707488 h 3256491"/>
                  <a:gd name="connsiteX18-1865" fmla="*/ 1382345 w 2919832"/>
                  <a:gd name="connsiteY18-1866" fmla="*/ 2673726 h 3256491"/>
                  <a:gd name="connsiteX0-1867" fmla="*/ 2918904 w 2919832"/>
                  <a:gd name="connsiteY0-1868" fmla="*/ 2128629 h 3256491"/>
                  <a:gd name="connsiteX1-1869" fmla="*/ 2916291 w 2919832"/>
                  <a:gd name="connsiteY1-1870" fmla="*/ 1511147 h 3256491"/>
                  <a:gd name="connsiteX2-1871" fmla="*/ 2917282 w 2919832"/>
                  <a:gd name="connsiteY2-1872" fmla="*/ 1003639 h 3256491"/>
                  <a:gd name="connsiteX3-1873" fmla="*/ 2732497 w 2919832"/>
                  <a:gd name="connsiteY3-1874" fmla="*/ 678669 h 3256491"/>
                  <a:gd name="connsiteX4-1875" fmla="*/ 1656528 w 2919832"/>
                  <a:gd name="connsiteY4-1876" fmla="*/ 57226 h 3256491"/>
                  <a:gd name="connsiteX5-1877" fmla="*/ 1263584 w 2919832"/>
                  <a:gd name="connsiteY5-1878" fmla="*/ 56596 h 3256491"/>
                  <a:gd name="connsiteX6-1879" fmla="*/ 196217 w 2919832"/>
                  <a:gd name="connsiteY6-1880" fmla="*/ 672502 h 3256491"/>
                  <a:gd name="connsiteX7-1881" fmla="*/ 578 w 2919832"/>
                  <a:gd name="connsiteY7-1882" fmla="*/ 992610 h 3256491"/>
                  <a:gd name="connsiteX8-1883" fmla="*/ 5667 w 2919832"/>
                  <a:gd name="connsiteY8-1884" fmla="*/ 2266468 h 3256491"/>
                  <a:gd name="connsiteX9-1885" fmla="*/ 210088 w 2919832"/>
                  <a:gd name="connsiteY9-1886" fmla="*/ 2588961 h 3256491"/>
                  <a:gd name="connsiteX10-1887" fmla="*/ 654959 w 2919832"/>
                  <a:gd name="connsiteY10-1888" fmla="*/ 2851899 h 3256491"/>
                  <a:gd name="connsiteX11-1889" fmla="*/ 1263809 w 2919832"/>
                  <a:gd name="connsiteY11-1890" fmla="*/ 3200771 h 3256491"/>
                  <a:gd name="connsiteX12-1891" fmla="*/ 1665806 w 2919832"/>
                  <a:gd name="connsiteY12-1892" fmla="*/ 3196765 h 3256491"/>
                  <a:gd name="connsiteX13-1893" fmla="*/ 2792666 w 2919832"/>
                  <a:gd name="connsiteY13-1894" fmla="*/ 2546466 h 3256491"/>
                  <a:gd name="connsiteX14-1895" fmla="*/ 2918904 w 2919832"/>
                  <a:gd name="connsiteY14-1896" fmla="*/ 2128674 h 3256491"/>
                  <a:gd name="connsiteX15-1897" fmla="*/ 2918904 w 2919832"/>
                  <a:gd name="connsiteY15-1898" fmla="*/ 2128629 h 32564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919832" h="3256491">
                    <a:moveTo>
                      <a:pt x="2918904" y="2128629"/>
                    </a:moveTo>
                    <a:cubicBezTo>
                      <a:pt x="2911202" y="1923042"/>
                      <a:pt x="2916562" y="1717005"/>
                      <a:pt x="2916291" y="1511147"/>
                    </a:cubicBezTo>
                    <a:cubicBezTo>
                      <a:pt x="2916562" y="1341978"/>
                      <a:pt x="2916111" y="1172808"/>
                      <a:pt x="2917282" y="1003639"/>
                    </a:cubicBezTo>
                    <a:cubicBezTo>
                      <a:pt x="2918273" y="859273"/>
                      <a:pt x="2855402" y="750245"/>
                      <a:pt x="2732497" y="678669"/>
                    </a:cubicBezTo>
                    <a:lnTo>
                      <a:pt x="1656528" y="57226"/>
                    </a:lnTo>
                    <a:cubicBezTo>
                      <a:pt x="1526147" y="-17815"/>
                      <a:pt x="1395766" y="-20111"/>
                      <a:pt x="1263584" y="56596"/>
                    </a:cubicBezTo>
                    <a:lnTo>
                      <a:pt x="196217" y="672502"/>
                    </a:lnTo>
                    <a:cubicBezTo>
                      <a:pt x="72141" y="743852"/>
                      <a:pt x="1208" y="851440"/>
                      <a:pt x="578" y="992610"/>
                    </a:cubicBezTo>
                    <a:cubicBezTo>
                      <a:pt x="-1404" y="1417199"/>
                      <a:pt x="2064" y="1841833"/>
                      <a:pt x="5667" y="2266468"/>
                    </a:cubicBezTo>
                    <a:cubicBezTo>
                      <a:pt x="6928" y="2414345"/>
                      <a:pt x="81328" y="2517251"/>
                      <a:pt x="210088" y="2588961"/>
                    </a:cubicBezTo>
                    <a:cubicBezTo>
                      <a:pt x="360510" y="2672780"/>
                      <a:pt x="506834" y="2763938"/>
                      <a:pt x="654959" y="2851899"/>
                    </a:cubicBezTo>
                    <a:lnTo>
                      <a:pt x="1263809" y="3200771"/>
                    </a:lnTo>
                    <a:cubicBezTo>
                      <a:pt x="1398468" y="3277793"/>
                      <a:pt x="1532677" y="3273562"/>
                      <a:pt x="1665806" y="3196765"/>
                    </a:cubicBezTo>
                    <a:lnTo>
                      <a:pt x="2792666" y="2546466"/>
                    </a:lnTo>
                    <a:cubicBezTo>
                      <a:pt x="2905258" y="2428390"/>
                      <a:pt x="2924758" y="2285059"/>
                      <a:pt x="2918904" y="2128674"/>
                    </a:cubicBezTo>
                    <a:lnTo>
                      <a:pt x="2918904" y="2128629"/>
                    </a:lnTo>
                    <a:close/>
                  </a:path>
                </a:pathLst>
              </a:custGeom>
              <a:solidFill>
                <a:schemeClr val="accent2">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微软雅黑" panose="020B0503020204020204" charset="-122"/>
                  <a:cs typeface="+mn-cs"/>
                </a:endParaRPr>
              </a:p>
            </p:txBody>
          </p:sp>
          <p:sp>
            <p:nvSpPr>
              <p:cNvPr id="90" name="文本框 89"/>
              <p:cNvSpPr txBox="1"/>
              <p:nvPr/>
            </p:nvSpPr>
            <p:spPr>
              <a:xfrm>
                <a:off x="8895171" y="3877470"/>
                <a:ext cx="1447800" cy="1449070"/>
              </a:xfrm>
              <a:prstGeom prst="rect">
                <a:avLst/>
              </a:prstGeom>
              <a:noFill/>
            </p:spPr>
            <p:txBody>
              <a:bodyPr wrap="square">
                <a:noAutofit/>
              </a:bodyP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endParaRPr>
              </a:p>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r>
                  <a:rPr kumimoji="0" lang="zh-CN" altLang="en-US" sz="14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rPr>
                  <a:t>WAA</a:t>
                </a:r>
                <a:r>
                  <a:rPr kumimoji="0" lang="en-US" altLang="zh-CN" sz="14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rPr>
                  <a:t> Performance</a:t>
                </a:r>
                <a:r>
                  <a:rPr kumimoji="0" lang="zh-CN" altLang="en-US" sz="14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rPr>
                  <a:t> </a:t>
                </a:r>
                <a:endParaRPr kumimoji="0" lang="en-US" altLang="zh-CN" sz="14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endParaRPr>
              </a:p>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r>
                  <a:rPr kumimoji="0" lang="en-US" altLang="zh-CN" sz="14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rPr>
                  <a:t>Indicator</a:t>
                </a:r>
              </a:p>
            </p:txBody>
          </p:sp>
          <p:sp>
            <p:nvSpPr>
              <p:cNvPr id="91" name="文本框 90"/>
              <p:cNvSpPr txBox="1"/>
              <p:nvPr/>
            </p:nvSpPr>
            <p:spPr>
              <a:xfrm>
                <a:off x="8218737" y="3313509"/>
                <a:ext cx="1257765" cy="338554"/>
              </a:xfrm>
              <a:prstGeom prst="rect">
                <a:avLst/>
              </a:prstGeom>
              <a:noFill/>
            </p:spPr>
            <p:txBody>
              <a:bodyPr wrap="square">
                <a:spAutoFit/>
              </a:bodyP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r>
                  <a:rPr kumimoji="0" lang="en-US" altLang="zh-CN" sz="16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rPr>
                  <a:t>Bandwidth</a:t>
                </a:r>
              </a:p>
            </p:txBody>
          </p:sp>
          <p:sp>
            <p:nvSpPr>
              <p:cNvPr id="92" name="文本框 91"/>
              <p:cNvSpPr txBox="1"/>
              <p:nvPr/>
            </p:nvSpPr>
            <p:spPr>
              <a:xfrm>
                <a:off x="9730196" y="3318679"/>
                <a:ext cx="1159510" cy="338554"/>
              </a:xfrm>
              <a:prstGeom prst="rect">
                <a:avLst/>
              </a:prstGeom>
              <a:noFill/>
            </p:spPr>
            <p:txBody>
              <a:bodyPr wrap="square">
                <a:spAutoFit/>
              </a:bodyP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r>
                  <a:rPr kumimoji="0" lang="en-US" altLang="zh-CN" sz="16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rPr>
                  <a:t>Roaming</a:t>
                </a:r>
              </a:p>
            </p:txBody>
          </p:sp>
          <p:sp>
            <p:nvSpPr>
              <p:cNvPr id="93" name="文本框 92"/>
              <p:cNvSpPr txBox="1"/>
              <p:nvPr/>
            </p:nvSpPr>
            <p:spPr>
              <a:xfrm>
                <a:off x="7578816" y="4475638"/>
                <a:ext cx="1160145" cy="338554"/>
              </a:xfrm>
              <a:prstGeom prst="rect">
                <a:avLst/>
              </a:prstGeom>
              <a:noFill/>
            </p:spPr>
            <p:txBody>
              <a:bodyPr wrap="square">
                <a:spAutoFit/>
              </a:bodyP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r>
                  <a:rPr kumimoji="0" lang="en-US" altLang="zh-CN" sz="16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rPr>
                  <a:t>Security</a:t>
                </a:r>
              </a:p>
            </p:txBody>
          </p:sp>
          <p:sp>
            <p:nvSpPr>
              <p:cNvPr id="94" name="文本框 93"/>
              <p:cNvSpPr txBox="1"/>
              <p:nvPr/>
            </p:nvSpPr>
            <p:spPr>
              <a:xfrm>
                <a:off x="8315416" y="5770678"/>
                <a:ext cx="1106805" cy="338554"/>
              </a:xfrm>
              <a:prstGeom prst="rect">
                <a:avLst/>
              </a:prstGeom>
              <a:noFill/>
            </p:spPr>
            <p:txBody>
              <a:bodyPr wrap="square">
                <a:spAutoFit/>
              </a:bodyP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r>
                  <a:rPr kumimoji="0" lang="en-US" altLang="zh-CN" sz="16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rPr>
                  <a:t>Latency</a:t>
                </a:r>
              </a:p>
            </p:txBody>
          </p:sp>
          <p:sp>
            <p:nvSpPr>
              <p:cNvPr id="95" name="文本框 94"/>
              <p:cNvSpPr txBox="1"/>
              <p:nvPr/>
            </p:nvSpPr>
            <p:spPr>
              <a:xfrm>
                <a:off x="9730831" y="5778667"/>
                <a:ext cx="1159510" cy="338554"/>
              </a:xfrm>
              <a:prstGeom prst="rect">
                <a:avLst/>
              </a:prstGeom>
              <a:noFill/>
              <a:ln>
                <a:noFill/>
              </a:ln>
            </p:spPr>
            <p:txBody>
              <a:bodyPr wrap="square">
                <a:spAutoFit/>
              </a:bodyPr>
              <a:lstStyle/>
              <a:p>
                <a:pPr marL="0" marR="0" lvl="0" indent="0" algn="ctr"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r>
                  <a:rPr kumimoji="0" lang="en-US" altLang="zh-CN" sz="1600" b="1" i="0" u="none" strike="noStrike" kern="1200" cap="none" spc="0" normalizeH="0" baseline="0" noProof="0" dirty="0">
                    <a:ln>
                      <a:noFill/>
                    </a:ln>
                    <a:solidFill>
                      <a:srgbClr val="FFFFFF"/>
                    </a:solidFill>
                    <a:effectLst/>
                    <a:uLnTx/>
                    <a:uFillTx/>
                    <a:latin typeface="Palatino Linotype" panose="02040502050505030304" pitchFamily="18" charset="0"/>
                    <a:ea typeface="MS Gothic" panose="020B0609070205080204" charset="-128"/>
                    <a:cs typeface="+mn-cs"/>
                  </a:rPr>
                  <a:t>Coverage</a:t>
                </a:r>
              </a:p>
            </p:txBody>
          </p:sp>
          <p:grpSp>
            <p:nvGrpSpPr>
              <p:cNvPr id="96" name="组合 95"/>
              <p:cNvGrpSpPr>
                <a:grpSpLocks noChangeAspect="1"/>
              </p:cNvGrpSpPr>
              <p:nvPr/>
            </p:nvGrpSpPr>
            <p:grpSpPr>
              <a:xfrm>
                <a:off x="8672051" y="2793426"/>
                <a:ext cx="403610" cy="403451"/>
                <a:chOff x="1927394" y="2440084"/>
                <a:chExt cx="504513" cy="504314"/>
              </a:xfrm>
            </p:grpSpPr>
            <p:sp>
              <p:nvSpPr>
                <p:cNvPr id="112" name="任意形状 36"/>
                <p:cNvSpPr/>
                <p:nvPr/>
              </p:nvSpPr>
              <p:spPr>
                <a:xfrm>
                  <a:off x="1927394" y="2440084"/>
                  <a:ext cx="504513" cy="504314"/>
                </a:xfrm>
                <a:custGeom>
                  <a:avLst/>
                  <a:gdLst>
                    <a:gd name="connsiteX0" fmla="*/ 0 w 1950160"/>
                    <a:gd name="connsiteY0" fmla="*/ 928596 h 1949390"/>
                    <a:gd name="connsiteX1" fmla="*/ 10954 w 1950160"/>
                    <a:gd name="connsiteY1" fmla="*/ 836490 h 1949390"/>
                    <a:gd name="connsiteX2" fmla="*/ 323088 w 1950160"/>
                    <a:gd name="connsiteY2" fmla="*/ 250988 h 1949390"/>
                    <a:gd name="connsiteX3" fmla="*/ 826103 w 1950160"/>
                    <a:gd name="connsiteY3" fmla="*/ 12101 h 1949390"/>
                    <a:gd name="connsiteX4" fmla="*/ 1495425 w 1950160"/>
                    <a:gd name="connsiteY4" fmla="*/ 149070 h 1949390"/>
                    <a:gd name="connsiteX5" fmla="*/ 1518666 w 1950160"/>
                    <a:gd name="connsiteY5" fmla="*/ 235176 h 1949390"/>
                    <a:gd name="connsiteX6" fmla="*/ 1430655 w 1950160"/>
                    <a:gd name="connsiteY6" fmla="*/ 252226 h 1949390"/>
                    <a:gd name="connsiteX7" fmla="*/ 912876 w 1950160"/>
                    <a:gd name="connsiteY7" fmla="*/ 125544 h 1949390"/>
                    <a:gd name="connsiteX8" fmla="*/ 369475 w 1950160"/>
                    <a:gd name="connsiteY8" fmla="*/ 373956 h 1949390"/>
                    <a:gd name="connsiteX9" fmla="*/ 130969 w 1950160"/>
                    <a:gd name="connsiteY9" fmla="*/ 856492 h 1949390"/>
                    <a:gd name="connsiteX10" fmla="*/ 824103 w 1950160"/>
                    <a:gd name="connsiteY10" fmla="*/ 1814802 h 1949390"/>
                    <a:gd name="connsiteX11" fmla="*/ 1802797 w 1950160"/>
                    <a:gd name="connsiteY11" fmla="*/ 1182723 h 1949390"/>
                    <a:gd name="connsiteX12" fmla="*/ 1828038 w 1950160"/>
                    <a:gd name="connsiteY12" fmla="*/ 990795 h 1949390"/>
                    <a:gd name="connsiteX13" fmla="*/ 1889665 w 1950160"/>
                    <a:gd name="connsiteY13" fmla="*/ 928596 h 1949390"/>
                    <a:gd name="connsiteX14" fmla="*/ 1950149 w 1950160"/>
                    <a:gd name="connsiteY14" fmla="*/ 993176 h 1949390"/>
                    <a:gd name="connsiteX15" fmla="*/ 1946053 w 1950160"/>
                    <a:gd name="connsiteY15" fmla="*/ 1071090 h 1949390"/>
                    <a:gd name="connsiteX16" fmla="*/ 1781366 w 1950160"/>
                    <a:gd name="connsiteY16" fmla="*/ 1527433 h 1949390"/>
                    <a:gd name="connsiteX17" fmla="*/ 1159859 w 1950160"/>
                    <a:gd name="connsiteY17" fmla="*/ 1930055 h 1949390"/>
                    <a:gd name="connsiteX18" fmla="*/ 1032320 w 1950160"/>
                    <a:gd name="connsiteY18" fmla="*/ 1949391 h 1949390"/>
                    <a:gd name="connsiteX19" fmla="*/ 898970 w 1950160"/>
                    <a:gd name="connsiteY19" fmla="*/ 1949391 h 1949390"/>
                    <a:gd name="connsiteX20" fmla="*/ 801434 w 1950160"/>
                    <a:gd name="connsiteY20" fmla="*/ 1935484 h 1949390"/>
                    <a:gd name="connsiteX21" fmla="*/ 320707 w 1950160"/>
                    <a:gd name="connsiteY21" fmla="*/ 1698216 h 1949390"/>
                    <a:gd name="connsiteX22" fmla="*/ 11144 w 1950160"/>
                    <a:gd name="connsiteY22" fmla="*/ 1113953 h 1949390"/>
                    <a:gd name="connsiteX23" fmla="*/ 0 w 1950160"/>
                    <a:gd name="connsiteY23" fmla="*/ 1020036 h 1949390"/>
                    <a:gd name="connsiteX24" fmla="*/ 0 w 1950160"/>
                    <a:gd name="connsiteY24" fmla="*/ 928596 h 194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50160" h="1949390">
                      <a:moveTo>
                        <a:pt x="0" y="928596"/>
                      </a:moveTo>
                      <a:cubicBezTo>
                        <a:pt x="3620" y="897926"/>
                        <a:pt x="6477" y="867065"/>
                        <a:pt x="10954" y="836490"/>
                      </a:cubicBezTo>
                      <a:cubicBezTo>
                        <a:pt x="45053" y="604080"/>
                        <a:pt x="149828" y="408912"/>
                        <a:pt x="323088" y="250988"/>
                      </a:cubicBezTo>
                      <a:cubicBezTo>
                        <a:pt x="466249" y="120495"/>
                        <a:pt x="635032" y="41057"/>
                        <a:pt x="826103" y="12101"/>
                      </a:cubicBezTo>
                      <a:cubicBezTo>
                        <a:pt x="1065371" y="-24189"/>
                        <a:pt x="1289209" y="21054"/>
                        <a:pt x="1495425" y="149070"/>
                      </a:cubicBezTo>
                      <a:cubicBezTo>
                        <a:pt x="1526381" y="168311"/>
                        <a:pt x="1536192" y="206506"/>
                        <a:pt x="1518666" y="235176"/>
                      </a:cubicBezTo>
                      <a:cubicBezTo>
                        <a:pt x="1500188" y="265466"/>
                        <a:pt x="1464088" y="272800"/>
                        <a:pt x="1430655" y="252226"/>
                      </a:cubicBezTo>
                      <a:cubicBezTo>
                        <a:pt x="1271683" y="153928"/>
                        <a:pt x="1098709" y="111351"/>
                        <a:pt x="912876" y="125544"/>
                      </a:cubicBezTo>
                      <a:cubicBezTo>
                        <a:pt x="701897" y="141736"/>
                        <a:pt x="519303" y="223461"/>
                        <a:pt x="369475" y="373956"/>
                      </a:cubicBezTo>
                      <a:cubicBezTo>
                        <a:pt x="236220" y="507782"/>
                        <a:pt x="156496" y="669612"/>
                        <a:pt x="130969" y="856492"/>
                      </a:cubicBezTo>
                      <a:cubicBezTo>
                        <a:pt x="66389" y="1329694"/>
                        <a:pt x="392716" y="1740793"/>
                        <a:pt x="824103" y="1814802"/>
                      </a:cubicBezTo>
                      <a:cubicBezTo>
                        <a:pt x="1251014" y="1888050"/>
                        <a:pt x="1696784" y="1623445"/>
                        <a:pt x="1802797" y="1182723"/>
                      </a:cubicBezTo>
                      <a:cubicBezTo>
                        <a:pt x="1817846" y="1120335"/>
                        <a:pt x="1821275" y="1054993"/>
                        <a:pt x="1828038" y="990795"/>
                      </a:cubicBezTo>
                      <a:cubicBezTo>
                        <a:pt x="1831753" y="955266"/>
                        <a:pt x="1855946" y="928406"/>
                        <a:pt x="1889665" y="928596"/>
                      </a:cubicBezTo>
                      <a:cubicBezTo>
                        <a:pt x="1924145" y="928692"/>
                        <a:pt x="1950815" y="956600"/>
                        <a:pt x="1950149" y="993176"/>
                      </a:cubicBezTo>
                      <a:cubicBezTo>
                        <a:pt x="1949672" y="1019179"/>
                        <a:pt x="1948529" y="1045182"/>
                        <a:pt x="1946053" y="1071090"/>
                      </a:cubicBezTo>
                      <a:cubicBezTo>
                        <a:pt x="1930051" y="1237206"/>
                        <a:pt x="1877949" y="1390845"/>
                        <a:pt x="1781366" y="1527433"/>
                      </a:cubicBezTo>
                      <a:cubicBezTo>
                        <a:pt x="1628108" y="1744222"/>
                        <a:pt x="1418844" y="1876048"/>
                        <a:pt x="1159859" y="1930055"/>
                      </a:cubicBezTo>
                      <a:cubicBezTo>
                        <a:pt x="1117854" y="1938818"/>
                        <a:pt x="1074801" y="1943009"/>
                        <a:pt x="1032320" y="1949391"/>
                      </a:cubicBezTo>
                      <a:lnTo>
                        <a:pt x="898970" y="1949391"/>
                      </a:lnTo>
                      <a:cubicBezTo>
                        <a:pt x="866489" y="1944819"/>
                        <a:pt x="833819" y="1941199"/>
                        <a:pt x="801434" y="1935484"/>
                      </a:cubicBezTo>
                      <a:cubicBezTo>
                        <a:pt x="617982" y="1903480"/>
                        <a:pt x="457581" y="1824042"/>
                        <a:pt x="320707" y="1698216"/>
                      </a:cubicBezTo>
                      <a:cubicBezTo>
                        <a:pt x="148876" y="1540292"/>
                        <a:pt x="45530" y="1345125"/>
                        <a:pt x="11144" y="1113953"/>
                      </a:cubicBezTo>
                      <a:cubicBezTo>
                        <a:pt x="6477" y="1082806"/>
                        <a:pt x="3715" y="1051374"/>
                        <a:pt x="0" y="1020036"/>
                      </a:cubicBezTo>
                      <a:cubicBezTo>
                        <a:pt x="0" y="989556"/>
                        <a:pt x="0" y="959076"/>
                        <a:pt x="0" y="928596"/>
                      </a:cubicBezTo>
                      <a:close/>
                    </a:path>
                  </a:pathLst>
                </a:custGeom>
                <a:solidFill>
                  <a:schemeClr val="bg1"/>
                </a:solid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sp>
              <p:nvSpPr>
                <p:cNvPr id="113" name="任意形状 37"/>
                <p:cNvSpPr/>
                <p:nvPr/>
              </p:nvSpPr>
              <p:spPr>
                <a:xfrm>
                  <a:off x="2051913" y="2564405"/>
                  <a:ext cx="183771" cy="183749"/>
                </a:xfrm>
                <a:custGeom>
                  <a:avLst/>
                  <a:gdLst>
                    <a:gd name="connsiteX0" fmla="*/ 710353 w 710353"/>
                    <a:gd name="connsiteY0" fmla="*/ 493193 h 710267"/>
                    <a:gd name="connsiteX1" fmla="*/ 495088 w 710353"/>
                    <a:gd name="connsiteY1" fmla="*/ 710267 h 710267"/>
                    <a:gd name="connsiteX2" fmla="*/ 278585 w 710353"/>
                    <a:gd name="connsiteY2" fmla="*/ 495288 h 710267"/>
                    <a:gd name="connsiteX3" fmla="*/ 297921 w 710353"/>
                    <a:gd name="connsiteY3" fmla="*/ 405182 h 710267"/>
                    <a:gd name="connsiteX4" fmla="*/ 292873 w 710353"/>
                    <a:gd name="connsiteY4" fmla="*/ 377750 h 710267"/>
                    <a:gd name="connsiteX5" fmla="*/ 22172 w 710353"/>
                    <a:gd name="connsiteY5" fmla="*/ 107430 h 710267"/>
                    <a:gd name="connsiteX6" fmla="*/ 15886 w 710353"/>
                    <a:gd name="connsiteY6" fmla="*/ 20943 h 710267"/>
                    <a:gd name="connsiteX7" fmla="*/ 106373 w 710353"/>
                    <a:gd name="connsiteY7" fmla="*/ 21134 h 710267"/>
                    <a:gd name="connsiteX8" fmla="*/ 290872 w 710353"/>
                    <a:gd name="connsiteY8" fmla="*/ 205347 h 710267"/>
                    <a:gd name="connsiteX9" fmla="*/ 376788 w 710353"/>
                    <a:gd name="connsiteY9" fmla="*/ 291739 h 710267"/>
                    <a:gd name="connsiteX10" fmla="*/ 405649 w 710353"/>
                    <a:gd name="connsiteY10" fmla="*/ 297454 h 710267"/>
                    <a:gd name="connsiteX11" fmla="*/ 710258 w 710353"/>
                    <a:gd name="connsiteY11" fmla="*/ 493097 h 710267"/>
                    <a:gd name="connsiteX12" fmla="*/ 494041 w 710353"/>
                    <a:gd name="connsiteY12" fmla="*/ 399086 h 710267"/>
                    <a:gd name="connsiteX13" fmla="*/ 399172 w 710353"/>
                    <a:gd name="connsiteY13" fmla="*/ 493097 h 710267"/>
                    <a:gd name="connsiteX14" fmla="*/ 492707 w 710353"/>
                    <a:gd name="connsiteY14" fmla="*/ 588443 h 710267"/>
                    <a:gd name="connsiteX15" fmla="*/ 588433 w 710353"/>
                    <a:gd name="connsiteY15" fmla="*/ 493478 h 710267"/>
                    <a:gd name="connsiteX16" fmla="*/ 493945 w 710353"/>
                    <a:gd name="connsiteY16" fmla="*/ 399086 h 71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0353" h="710267">
                      <a:moveTo>
                        <a:pt x="710353" y="493193"/>
                      </a:moveTo>
                      <a:cubicBezTo>
                        <a:pt x="709782" y="611112"/>
                        <a:pt x="611674" y="710172"/>
                        <a:pt x="495088" y="710267"/>
                      </a:cubicBezTo>
                      <a:cubicBezTo>
                        <a:pt x="377455" y="710363"/>
                        <a:pt x="277918" y="613303"/>
                        <a:pt x="278585" y="495288"/>
                      </a:cubicBezTo>
                      <a:cubicBezTo>
                        <a:pt x="278776" y="465094"/>
                        <a:pt x="288967" y="434519"/>
                        <a:pt x="297921" y="405182"/>
                      </a:cubicBezTo>
                      <a:cubicBezTo>
                        <a:pt x="301636" y="392990"/>
                        <a:pt x="302017" y="386894"/>
                        <a:pt x="292873" y="377750"/>
                      </a:cubicBezTo>
                      <a:cubicBezTo>
                        <a:pt x="202385" y="287929"/>
                        <a:pt x="112279" y="197727"/>
                        <a:pt x="22172" y="107430"/>
                      </a:cubicBezTo>
                      <a:cubicBezTo>
                        <a:pt x="-5069" y="80093"/>
                        <a:pt x="-7260" y="46661"/>
                        <a:pt x="15886" y="20943"/>
                      </a:cubicBezTo>
                      <a:cubicBezTo>
                        <a:pt x="40936" y="-6870"/>
                        <a:pt x="77893" y="-7156"/>
                        <a:pt x="106373" y="21134"/>
                      </a:cubicBezTo>
                      <a:cubicBezTo>
                        <a:pt x="168095" y="82379"/>
                        <a:pt x="229436" y="143911"/>
                        <a:pt x="290872" y="205347"/>
                      </a:cubicBezTo>
                      <a:cubicBezTo>
                        <a:pt x="319543" y="234017"/>
                        <a:pt x="348594" y="262497"/>
                        <a:pt x="376788" y="291739"/>
                      </a:cubicBezTo>
                      <a:cubicBezTo>
                        <a:pt x="385741" y="301073"/>
                        <a:pt x="392314" y="303550"/>
                        <a:pt x="405649" y="297454"/>
                      </a:cubicBezTo>
                      <a:cubicBezTo>
                        <a:pt x="546904" y="232684"/>
                        <a:pt x="710925" y="338507"/>
                        <a:pt x="710258" y="493097"/>
                      </a:cubicBezTo>
                      <a:close/>
                      <a:moveTo>
                        <a:pt x="494041" y="399086"/>
                      </a:moveTo>
                      <a:cubicBezTo>
                        <a:pt x="442225" y="398895"/>
                        <a:pt x="399648" y="441186"/>
                        <a:pt x="399172" y="493097"/>
                      </a:cubicBezTo>
                      <a:cubicBezTo>
                        <a:pt x="398791" y="544913"/>
                        <a:pt x="440796" y="587776"/>
                        <a:pt x="492707" y="588443"/>
                      </a:cubicBezTo>
                      <a:cubicBezTo>
                        <a:pt x="545285" y="589109"/>
                        <a:pt x="588529" y="546247"/>
                        <a:pt x="588433" y="493478"/>
                      </a:cubicBezTo>
                      <a:cubicBezTo>
                        <a:pt x="588433" y="441662"/>
                        <a:pt x="545952" y="399276"/>
                        <a:pt x="493945" y="399086"/>
                      </a:cubicBezTo>
                      <a:close/>
                    </a:path>
                  </a:pathLst>
                </a:custGeom>
                <a:solidFill>
                  <a:schemeClr val="bg1"/>
                </a:solid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grpSp>
          <p:grpSp>
            <p:nvGrpSpPr>
              <p:cNvPr id="97" name="图形 33"/>
              <p:cNvGrpSpPr>
                <a:grpSpLocks noChangeAspect="1"/>
              </p:cNvGrpSpPr>
              <p:nvPr/>
            </p:nvGrpSpPr>
            <p:grpSpPr>
              <a:xfrm>
                <a:off x="10804605" y="4121173"/>
                <a:ext cx="405019" cy="351090"/>
                <a:chOff x="2983908" y="3645598"/>
                <a:chExt cx="1673483" cy="1450657"/>
              </a:xfrm>
              <a:solidFill>
                <a:schemeClr val="bg1"/>
              </a:solidFill>
            </p:grpSpPr>
            <p:sp>
              <p:nvSpPr>
                <p:cNvPr id="110" name="任意形状 39"/>
                <p:cNvSpPr/>
                <p:nvPr/>
              </p:nvSpPr>
              <p:spPr>
                <a:xfrm>
                  <a:off x="2983908" y="4035623"/>
                  <a:ext cx="1059525" cy="1060633"/>
                </a:xfrm>
                <a:custGeom>
                  <a:avLst/>
                  <a:gdLst>
                    <a:gd name="connsiteX0" fmla="*/ 389656 w 1059525"/>
                    <a:gd name="connsiteY0" fmla="*/ 1060633 h 1060633"/>
                    <a:gd name="connsiteX1" fmla="*/ 167724 w 1059525"/>
                    <a:gd name="connsiteY1" fmla="*/ 971384 h 1060633"/>
                    <a:gd name="connsiteX2" fmla="*/ 88857 w 1059525"/>
                    <a:gd name="connsiteY2" fmla="*/ 892517 h 1060633"/>
                    <a:gd name="connsiteX3" fmla="*/ 90381 w 1059525"/>
                    <a:gd name="connsiteY3" fmla="*/ 446175 h 1060633"/>
                    <a:gd name="connsiteX4" fmla="*/ 442711 w 1059525"/>
                    <a:gd name="connsiteY4" fmla="*/ 93655 h 1060633"/>
                    <a:gd name="connsiteX5" fmla="*/ 895148 w 1059525"/>
                    <a:gd name="connsiteY5" fmla="*/ 92226 h 1060633"/>
                    <a:gd name="connsiteX6" fmla="*/ 984969 w 1059525"/>
                    <a:gd name="connsiteY6" fmla="*/ 184619 h 1060633"/>
                    <a:gd name="connsiteX7" fmla="*/ 1053073 w 1059525"/>
                    <a:gd name="connsiteY7" fmla="*/ 453700 h 1060633"/>
                    <a:gd name="connsiteX8" fmla="*/ 989255 w 1059525"/>
                    <a:gd name="connsiteY8" fmla="*/ 501420 h 1060633"/>
                    <a:gd name="connsiteX9" fmla="*/ 943821 w 1059525"/>
                    <a:gd name="connsiteY9" fmla="*/ 434555 h 1060633"/>
                    <a:gd name="connsiteX10" fmla="*/ 879051 w 1059525"/>
                    <a:gd name="connsiteY10" fmla="*/ 233101 h 1060633"/>
                    <a:gd name="connsiteX11" fmla="*/ 817234 w 1059525"/>
                    <a:gd name="connsiteY11" fmla="*/ 171665 h 1060633"/>
                    <a:gd name="connsiteX12" fmla="*/ 524149 w 1059525"/>
                    <a:gd name="connsiteY12" fmla="*/ 170236 h 1060633"/>
                    <a:gd name="connsiteX13" fmla="*/ 169248 w 1059525"/>
                    <a:gd name="connsiteY13" fmla="*/ 525042 h 1060633"/>
                    <a:gd name="connsiteX14" fmla="*/ 167533 w 1059525"/>
                    <a:gd name="connsiteY14" fmla="*/ 813078 h 1060633"/>
                    <a:gd name="connsiteX15" fmla="*/ 247543 w 1059525"/>
                    <a:gd name="connsiteY15" fmla="*/ 893183 h 1060633"/>
                    <a:gd name="connsiteX16" fmla="*/ 540818 w 1059525"/>
                    <a:gd name="connsiteY16" fmla="*/ 886897 h 1060633"/>
                    <a:gd name="connsiteX17" fmla="*/ 743034 w 1059525"/>
                    <a:gd name="connsiteY17" fmla="*/ 684967 h 1060633"/>
                    <a:gd name="connsiteX18" fmla="*/ 800184 w 1059525"/>
                    <a:gd name="connsiteY18" fmla="*/ 669156 h 1060633"/>
                    <a:gd name="connsiteX19" fmla="*/ 838665 w 1059525"/>
                    <a:gd name="connsiteY19" fmla="*/ 710304 h 1060633"/>
                    <a:gd name="connsiteX20" fmla="*/ 823806 w 1059525"/>
                    <a:gd name="connsiteY20" fmla="*/ 761453 h 1060633"/>
                    <a:gd name="connsiteX21" fmla="*/ 608922 w 1059525"/>
                    <a:gd name="connsiteY21" fmla="*/ 975384 h 1060633"/>
                    <a:gd name="connsiteX22" fmla="*/ 389656 w 1059525"/>
                    <a:gd name="connsiteY22" fmla="*/ 1060538 h 106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9525" h="1060633">
                      <a:moveTo>
                        <a:pt x="389656" y="1060633"/>
                      </a:moveTo>
                      <a:cubicBezTo>
                        <a:pt x="304789" y="1058823"/>
                        <a:pt x="230017" y="1030248"/>
                        <a:pt x="167724" y="971384"/>
                      </a:cubicBezTo>
                      <a:cubicBezTo>
                        <a:pt x="140768" y="945857"/>
                        <a:pt x="114384" y="919473"/>
                        <a:pt x="88857" y="892517"/>
                      </a:cubicBezTo>
                      <a:cubicBezTo>
                        <a:pt x="-29729" y="767644"/>
                        <a:pt x="-30015" y="569429"/>
                        <a:pt x="90381" y="446175"/>
                      </a:cubicBezTo>
                      <a:cubicBezTo>
                        <a:pt x="206491" y="327303"/>
                        <a:pt x="323934" y="209765"/>
                        <a:pt x="442711" y="93655"/>
                      </a:cubicBezTo>
                      <a:cubicBezTo>
                        <a:pt x="570441" y="-31122"/>
                        <a:pt x="765608" y="-30837"/>
                        <a:pt x="895148" y="92226"/>
                      </a:cubicBezTo>
                      <a:cubicBezTo>
                        <a:pt x="926295" y="121754"/>
                        <a:pt x="957728" y="151567"/>
                        <a:pt x="984969" y="184619"/>
                      </a:cubicBezTo>
                      <a:cubicBezTo>
                        <a:pt x="1049834" y="263009"/>
                        <a:pt x="1071837" y="353497"/>
                        <a:pt x="1053073" y="453700"/>
                      </a:cubicBezTo>
                      <a:cubicBezTo>
                        <a:pt x="1046977" y="486180"/>
                        <a:pt x="1019068" y="506754"/>
                        <a:pt x="989255" y="501420"/>
                      </a:cubicBezTo>
                      <a:cubicBezTo>
                        <a:pt x="957346" y="495610"/>
                        <a:pt x="937916" y="467702"/>
                        <a:pt x="943821" y="434555"/>
                      </a:cubicBezTo>
                      <a:cubicBezTo>
                        <a:pt x="957823" y="355878"/>
                        <a:pt x="936106" y="288917"/>
                        <a:pt x="879051" y="233101"/>
                      </a:cubicBezTo>
                      <a:cubicBezTo>
                        <a:pt x="858286" y="212813"/>
                        <a:pt x="838284" y="191667"/>
                        <a:pt x="817234" y="171665"/>
                      </a:cubicBezTo>
                      <a:cubicBezTo>
                        <a:pt x="734271" y="92798"/>
                        <a:pt x="606160" y="90416"/>
                        <a:pt x="524149" y="170236"/>
                      </a:cubicBezTo>
                      <a:cubicBezTo>
                        <a:pt x="404325" y="286917"/>
                        <a:pt x="286120" y="405408"/>
                        <a:pt x="169248" y="525042"/>
                      </a:cubicBezTo>
                      <a:cubicBezTo>
                        <a:pt x="92000" y="604100"/>
                        <a:pt x="92667" y="731449"/>
                        <a:pt x="167533" y="813078"/>
                      </a:cubicBezTo>
                      <a:cubicBezTo>
                        <a:pt x="193060" y="840891"/>
                        <a:pt x="219730" y="867657"/>
                        <a:pt x="247543" y="893183"/>
                      </a:cubicBezTo>
                      <a:cubicBezTo>
                        <a:pt x="331173" y="969955"/>
                        <a:pt x="458998" y="967193"/>
                        <a:pt x="540818" y="886897"/>
                      </a:cubicBezTo>
                      <a:cubicBezTo>
                        <a:pt x="608827" y="820127"/>
                        <a:pt x="675597" y="752214"/>
                        <a:pt x="743034" y="684967"/>
                      </a:cubicBezTo>
                      <a:cubicBezTo>
                        <a:pt x="759036" y="668965"/>
                        <a:pt x="777896" y="662393"/>
                        <a:pt x="800184" y="669156"/>
                      </a:cubicBezTo>
                      <a:cubicBezTo>
                        <a:pt x="820948" y="675442"/>
                        <a:pt x="833712" y="689539"/>
                        <a:pt x="838665" y="710304"/>
                      </a:cubicBezTo>
                      <a:cubicBezTo>
                        <a:pt x="843332" y="729925"/>
                        <a:pt x="837808" y="747451"/>
                        <a:pt x="823806" y="761453"/>
                      </a:cubicBezTo>
                      <a:cubicBezTo>
                        <a:pt x="752464" y="833081"/>
                        <a:pt x="681979" y="905566"/>
                        <a:pt x="608922" y="975384"/>
                      </a:cubicBezTo>
                      <a:cubicBezTo>
                        <a:pt x="548438" y="1033201"/>
                        <a:pt x="473667" y="1059014"/>
                        <a:pt x="389656" y="1060538"/>
                      </a:cubicBezTo>
                      <a:close/>
                    </a:path>
                  </a:pathLst>
                </a:custGeom>
                <a:grp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sp>
              <p:nvSpPr>
                <p:cNvPr id="111" name="任意形状 40"/>
                <p:cNvSpPr/>
                <p:nvPr/>
              </p:nvSpPr>
              <p:spPr>
                <a:xfrm>
                  <a:off x="3597219" y="3645598"/>
                  <a:ext cx="1060172" cy="1060574"/>
                </a:xfrm>
                <a:custGeom>
                  <a:avLst/>
                  <a:gdLst>
                    <a:gd name="connsiteX0" fmla="*/ 670171 w 1060172"/>
                    <a:gd name="connsiteY0" fmla="*/ 0 h 1060574"/>
                    <a:gd name="connsiteX1" fmla="*/ 895532 w 1060172"/>
                    <a:gd name="connsiteY1" fmla="*/ 91916 h 1060574"/>
                    <a:gd name="connsiteX2" fmla="*/ 969446 w 1060172"/>
                    <a:gd name="connsiteY2" fmla="*/ 165926 h 1060574"/>
                    <a:gd name="connsiteX3" fmla="*/ 969446 w 1060172"/>
                    <a:gd name="connsiteY3" fmla="*/ 614934 h 1060574"/>
                    <a:gd name="connsiteX4" fmla="*/ 618355 w 1060172"/>
                    <a:gd name="connsiteY4" fmla="*/ 966216 h 1060574"/>
                    <a:gd name="connsiteX5" fmla="*/ 164774 w 1060172"/>
                    <a:gd name="connsiteY5" fmla="*/ 967550 h 1060574"/>
                    <a:gd name="connsiteX6" fmla="*/ 50951 w 1060172"/>
                    <a:gd name="connsiteY6" fmla="*/ 841153 h 1060574"/>
                    <a:gd name="connsiteX7" fmla="*/ 7136 w 1060172"/>
                    <a:gd name="connsiteY7" fmla="*/ 606267 h 1060574"/>
                    <a:gd name="connsiteX8" fmla="*/ 71525 w 1060172"/>
                    <a:gd name="connsiteY8" fmla="*/ 559308 h 1060574"/>
                    <a:gd name="connsiteX9" fmla="*/ 116292 w 1060172"/>
                    <a:gd name="connsiteY9" fmla="*/ 626650 h 1060574"/>
                    <a:gd name="connsiteX10" fmla="*/ 180395 w 1060172"/>
                    <a:gd name="connsiteY10" fmla="*/ 826675 h 1060574"/>
                    <a:gd name="connsiteX11" fmla="*/ 238403 w 1060172"/>
                    <a:gd name="connsiteY11" fmla="*/ 884587 h 1060574"/>
                    <a:gd name="connsiteX12" fmla="*/ 540536 w 1060172"/>
                    <a:gd name="connsiteY12" fmla="*/ 886492 h 1060574"/>
                    <a:gd name="connsiteX13" fmla="*/ 888008 w 1060172"/>
                    <a:gd name="connsiteY13" fmla="*/ 538925 h 1060574"/>
                    <a:gd name="connsiteX14" fmla="*/ 887627 w 1060172"/>
                    <a:gd name="connsiteY14" fmla="*/ 241745 h 1060574"/>
                    <a:gd name="connsiteX15" fmla="*/ 818666 w 1060172"/>
                    <a:gd name="connsiteY15" fmla="*/ 172784 h 1060574"/>
                    <a:gd name="connsiteX16" fmla="*/ 517676 w 1060172"/>
                    <a:gd name="connsiteY16" fmla="*/ 175355 h 1060574"/>
                    <a:gd name="connsiteX17" fmla="*/ 317936 w 1060172"/>
                    <a:gd name="connsiteY17" fmla="*/ 374904 h 1060574"/>
                    <a:gd name="connsiteX18" fmla="*/ 221829 w 1060172"/>
                    <a:gd name="connsiteY18" fmla="*/ 351377 h 1060574"/>
                    <a:gd name="connsiteX19" fmla="*/ 235736 w 1060172"/>
                    <a:gd name="connsiteY19" fmla="*/ 299942 h 1060574"/>
                    <a:gd name="connsiteX20" fmla="*/ 454430 w 1060172"/>
                    <a:gd name="connsiteY20" fmla="*/ 82487 h 1060574"/>
                    <a:gd name="connsiteX21" fmla="*/ 670171 w 1060172"/>
                    <a:gd name="connsiteY21" fmla="*/ 0 h 106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172" h="1060574">
                      <a:moveTo>
                        <a:pt x="670171" y="0"/>
                      </a:moveTo>
                      <a:cubicBezTo>
                        <a:pt x="756277" y="1524"/>
                        <a:pt x="832382" y="31052"/>
                        <a:pt x="895532" y="91916"/>
                      </a:cubicBezTo>
                      <a:cubicBezTo>
                        <a:pt x="920583" y="116110"/>
                        <a:pt x="945253" y="140779"/>
                        <a:pt x="969446" y="165926"/>
                      </a:cubicBezTo>
                      <a:cubicBezTo>
                        <a:pt x="1089938" y="290989"/>
                        <a:pt x="1090890" y="490919"/>
                        <a:pt x="969446" y="614934"/>
                      </a:cubicBezTo>
                      <a:cubicBezTo>
                        <a:pt x="853622" y="733235"/>
                        <a:pt x="736655" y="850392"/>
                        <a:pt x="618355" y="966216"/>
                      </a:cubicBezTo>
                      <a:cubicBezTo>
                        <a:pt x="490434" y="1091565"/>
                        <a:pt x="293933" y="1092042"/>
                        <a:pt x="164774" y="967550"/>
                      </a:cubicBezTo>
                      <a:cubicBezTo>
                        <a:pt x="124007" y="928211"/>
                        <a:pt x="83145" y="887349"/>
                        <a:pt x="50951" y="841153"/>
                      </a:cubicBezTo>
                      <a:cubicBezTo>
                        <a:pt x="2183" y="771144"/>
                        <a:pt x="-9533" y="690372"/>
                        <a:pt x="7136" y="606267"/>
                      </a:cubicBezTo>
                      <a:cubicBezTo>
                        <a:pt x="13517" y="574072"/>
                        <a:pt x="41807" y="553593"/>
                        <a:pt x="71525" y="559308"/>
                      </a:cubicBezTo>
                      <a:cubicBezTo>
                        <a:pt x="103433" y="565499"/>
                        <a:pt x="122198" y="593217"/>
                        <a:pt x="116292" y="626650"/>
                      </a:cubicBezTo>
                      <a:cubicBezTo>
                        <a:pt x="102481" y="704660"/>
                        <a:pt x="124007" y="771144"/>
                        <a:pt x="180395" y="826675"/>
                      </a:cubicBezTo>
                      <a:cubicBezTo>
                        <a:pt x="199826" y="845820"/>
                        <a:pt x="218876" y="865442"/>
                        <a:pt x="238403" y="884587"/>
                      </a:cubicBezTo>
                      <a:cubicBezTo>
                        <a:pt x="324509" y="969169"/>
                        <a:pt x="454430" y="971074"/>
                        <a:pt x="540536" y="886492"/>
                      </a:cubicBezTo>
                      <a:cubicBezTo>
                        <a:pt x="657407" y="771716"/>
                        <a:pt x="773231" y="655796"/>
                        <a:pt x="888008" y="538925"/>
                      </a:cubicBezTo>
                      <a:cubicBezTo>
                        <a:pt x="969637" y="455867"/>
                        <a:pt x="968494" y="325469"/>
                        <a:pt x="887627" y="241745"/>
                      </a:cubicBezTo>
                      <a:cubicBezTo>
                        <a:pt x="865052" y="218313"/>
                        <a:pt x="842097" y="195263"/>
                        <a:pt x="818666" y="172784"/>
                      </a:cubicBezTo>
                      <a:cubicBezTo>
                        <a:pt x="732845" y="90297"/>
                        <a:pt x="602258" y="91345"/>
                        <a:pt x="517676" y="175355"/>
                      </a:cubicBezTo>
                      <a:cubicBezTo>
                        <a:pt x="450905" y="241649"/>
                        <a:pt x="384707" y="308610"/>
                        <a:pt x="317936" y="374904"/>
                      </a:cubicBezTo>
                      <a:cubicBezTo>
                        <a:pt x="284313" y="408242"/>
                        <a:pt x="233164" y="395478"/>
                        <a:pt x="221829" y="351377"/>
                      </a:cubicBezTo>
                      <a:cubicBezTo>
                        <a:pt x="216781" y="331756"/>
                        <a:pt x="221829" y="314039"/>
                        <a:pt x="235736" y="299942"/>
                      </a:cubicBezTo>
                      <a:cubicBezTo>
                        <a:pt x="308221" y="227076"/>
                        <a:pt x="379754" y="153067"/>
                        <a:pt x="454430" y="82487"/>
                      </a:cubicBezTo>
                      <a:cubicBezTo>
                        <a:pt x="513770" y="26384"/>
                        <a:pt x="587399" y="1524"/>
                        <a:pt x="670171" y="0"/>
                      </a:cubicBezTo>
                      <a:close/>
                    </a:path>
                  </a:pathLst>
                </a:custGeom>
                <a:grp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grpSp>
          <p:grpSp>
            <p:nvGrpSpPr>
              <p:cNvPr id="98" name="图形 33"/>
              <p:cNvGrpSpPr>
                <a:grpSpLocks noChangeAspect="1"/>
              </p:cNvGrpSpPr>
              <p:nvPr/>
            </p:nvGrpSpPr>
            <p:grpSpPr>
              <a:xfrm>
                <a:off x="10157859" y="2808598"/>
                <a:ext cx="342661" cy="390100"/>
                <a:chOff x="5284435" y="1363789"/>
                <a:chExt cx="1424974" cy="1622255"/>
              </a:xfrm>
              <a:solidFill>
                <a:schemeClr val="bg1"/>
              </a:solidFill>
            </p:grpSpPr>
            <p:sp>
              <p:nvSpPr>
                <p:cNvPr id="108" name="任意形状 42"/>
                <p:cNvSpPr/>
                <p:nvPr/>
              </p:nvSpPr>
              <p:spPr>
                <a:xfrm>
                  <a:off x="5284435" y="1363789"/>
                  <a:ext cx="1424974" cy="1622255"/>
                </a:xfrm>
                <a:custGeom>
                  <a:avLst/>
                  <a:gdLst>
                    <a:gd name="connsiteX0" fmla="*/ 680691 w 1424974"/>
                    <a:gd name="connsiteY0" fmla="*/ 0 h 1622255"/>
                    <a:gd name="connsiteX1" fmla="*/ 744032 w 1424974"/>
                    <a:gd name="connsiteY1" fmla="*/ 0 h 1622255"/>
                    <a:gd name="connsiteX2" fmla="*/ 789181 w 1424974"/>
                    <a:gd name="connsiteY2" fmla="*/ 6382 h 1622255"/>
                    <a:gd name="connsiteX3" fmla="*/ 1049975 w 1424974"/>
                    <a:gd name="connsiteY3" fmla="*/ 125920 h 1622255"/>
                    <a:gd name="connsiteX4" fmla="*/ 1233332 w 1424974"/>
                    <a:gd name="connsiteY4" fmla="*/ 495110 h 1622255"/>
                    <a:gd name="connsiteX5" fmla="*/ 1155798 w 1424974"/>
                    <a:gd name="connsiteY5" fmla="*/ 801148 h 1622255"/>
                    <a:gd name="connsiteX6" fmla="*/ 991492 w 1424974"/>
                    <a:gd name="connsiteY6" fmla="*/ 1058418 h 1622255"/>
                    <a:gd name="connsiteX7" fmla="*/ 984443 w 1424974"/>
                    <a:gd name="connsiteY7" fmla="*/ 1071277 h 1622255"/>
                    <a:gd name="connsiteX8" fmla="*/ 996445 w 1424974"/>
                    <a:gd name="connsiteY8" fmla="*/ 1074039 h 1622255"/>
                    <a:gd name="connsiteX9" fmla="*/ 1259906 w 1424974"/>
                    <a:gd name="connsiteY9" fmla="*/ 1149858 h 1622255"/>
                    <a:gd name="connsiteX10" fmla="*/ 1424975 w 1424974"/>
                    <a:gd name="connsiteY10" fmla="*/ 1317974 h 1622255"/>
                    <a:gd name="connsiteX11" fmla="*/ 1424975 w 1424974"/>
                    <a:gd name="connsiteY11" fmla="*/ 1355979 h 1622255"/>
                    <a:gd name="connsiteX12" fmla="*/ 1359252 w 1424974"/>
                    <a:gd name="connsiteY12" fmla="*/ 1463040 h 1622255"/>
                    <a:gd name="connsiteX13" fmla="*/ 1232474 w 1424974"/>
                    <a:gd name="connsiteY13" fmla="*/ 1536383 h 1622255"/>
                    <a:gd name="connsiteX14" fmla="*/ 903767 w 1424974"/>
                    <a:gd name="connsiteY14" fmla="*/ 1611916 h 1622255"/>
                    <a:gd name="connsiteX15" fmla="*/ 428850 w 1424974"/>
                    <a:gd name="connsiteY15" fmla="*/ 1599819 h 1622255"/>
                    <a:gd name="connsiteX16" fmla="*/ 169389 w 1424974"/>
                    <a:gd name="connsiteY16" fmla="*/ 1526667 h 1622255"/>
                    <a:gd name="connsiteX17" fmla="*/ 34134 w 1424974"/>
                    <a:gd name="connsiteY17" fmla="*/ 1430179 h 1622255"/>
                    <a:gd name="connsiteX18" fmla="*/ 21085 w 1424974"/>
                    <a:gd name="connsiteY18" fmla="*/ 1263301 h 1622255"/>
                    <a:gd name="connsiteX19" fmla="*/ 132813 w 1424974"/>
                    <a:gd name="connsiteY19" fmla="*/ 1165670 h 1622255"/>
                    <a:gd name="connsiteX20" fmla="*/ 362270 w 1424974"/>
                    <a:gd name="connsiteY20" fmla="*/ 1086898 h 1622255"/>
                    <a:gd name="connsiteX21" fmla="*/ 440471 w 1424974"/>
                    <a:gd name="connsiteY21" fmla="*/ 1071467 h 1622255"/>
                    <a:gd name="connsiteX22" fmla="*/ 434470 w 1424974"/>
                    <a:gd name="connsiteY22" fmla="*/ 1060514 h 1622255"/>
                    <a:gd name="connsiteX23" fmla="*/ 270925 w 1424974"/>
                    <a:gd name="connsiteY23" fmla="*/ 804482 h 1622255"/>
                    <a:gd name="connsiteX24" fmla="*/ 202631 w 1424974"/>
                    <a:gd name="connsiteY24" fmla="*/ 412718 h 1622255"/>
                    <a:gd name="connsiteX25" fmla="*/ 306359 w 1424974"/>
                    <a:gd name="connsiteY25" fmla="*/ 196501 h 1622255"/>
                    <a:gd name="connsiteX26" fmla="*/ 573821 w 1424974"/>
                    <a:gd name="connsiteY26" fmla="*/ 19907 h 1622255"/>
                    <a:gd name="connsiteX27" fmla="*/ 680691 w 1424974"/>
                    <a:gd name="connsiteY27" fmla="*/ 95 h 1622255"/>
                    <a:gd name="connsiteX28" fmla="*/ 712124 w 1424974"/>
                    <a:gd name="connsiteY28" fmla="*/ 1319308 h 1622255"/>
                    <a:gd name="connsiteX29" fmla="*/ 722220 w 1424974"/>
                    <a:gd name="connsiteY29" fmla="*/ 1304163 h 1622255"/>
                    <a:gd name="connsiteX30" fmla="*/ 1068835 w 1424974"/>
                    <a:gd name="connsiteY30" fmla="*/ 761333 h 1622255"/>
                    <a:gd name="connsiteX31" fmla="*/ 1125032 w 1424974"/>
                    <a:gd name="connsiteY31" fmla="*/ 416052 h 1622255"/>
                    <a:gd name="connsiteX32" fmla="*/ 628399 w 1424974"/>
                    <a:gd name="connsiteY32" fmla="*/ 104013 h 1622255"/>
                    <a:gd name="connsiteX33" fmla="*/ 366461 w 1424974"/>
                    <a:gd name="connsiteY33" fmla="*/ 273463 h 1622255"/>
                    <a:gd name="connsiteX34" fmla="*/ 349697 w 1424974"/>
                    <a:gd name="connsiteY34" fmla="*/ 751904 h 1622255"/>
                    <a:gd name="connsiteX35" fmla="*/ 609634 w 1424974"/>
                    <a:gd name="connsiteY35" fmla="*/ 1158526 h 1622255"/>
                    <a:gd name="connsiteX36" fmla="*/ 712124 w 1424974"/>
                    <a:gd name="connsiteY36" fmla="*/ 1319308 h 1622255"/>
                    <a:gd name="connsiteX37" fmla="*/ 711742 w 1424974"/>
                    <a:gd name="connsiteY37" fmla="*/ 1529239 h 1622255"/>
                    <a:gd name="connsiteX38" fmla="*/ 891670 w 1424974"/>
                    <a:gd name="connsiteY38" fmla="*/ 1517428 h 1622255"/>
                    <a:gd name="connsiteX39" fmla="*/ 1194374 w 1424974"/>
                    <a:gd name="connsiteY39" fmla="*/ 1449324 h 1622255"/>
                    <a:gd name="connsiteX40" fmla="*/ 1310389 w 1424974"/>
                    <a:gd name="connsiteY40" fmla="*/ 1377601 h 1622255"/>
                    <a:gd name="connsiteX41" fmla="*/ 1308865 w 1424974"/>
                    <a:gd name="connsiteY41" fmla="*/ 1296067 h 1622255"/>
                    <a:gd name="connsiteX42" fmla="*/ 1226283 w 1424974"/>
                    <a:gd name="connsiteY42" fmla="*/ 1239012 h 1622255"/>
                    <a:gd name="connsiteX43" fmla="*/ 947105 w 1424974"/>
                    <a:gd name="connsiteY43" fmla="*/ 1162145 h 1622255"/>
                    <a:gd name="connsiteX44" fmla="*/ 915006 w 1424974"/>
                    <a:gd name="connsiteY44" fmla="*/ 1178052 h 1622255"/>
                    <a:gd name="connsiteX45" fmla="*/ 756510 w 1424974"/>
                    <a:gd name="connsiteY45" fmla="*/ 1427798 h 1622255"/>
                    <a:gd name="connsiteX46" fmla="*/ 703837 w 1424974"/>
                    <a:gd name="connsiteY46" fmla="*/ 1454468 h 1622255"/>
                    <a:gd name="connsiteX47" fmla="*/ 667642 w 1424974"/>
                    <a:gd name="connsiteY47" fmla="*/ 1426369 h 1622255"/>
                    <a:gd name="connsiteX48" fmla="*/ 506479 w 1424974"/>
                    <a:gd name="connsiteY48" fmla="*/ 1172718 h 1622255"/>
                    <a:gd name="connsiteX49" fmla="*/ 482476 w 1424974"/>
                    <a:gd name="connsiteY49" fmla="*/ 1161955 h 1622255"/>
                    <a:gd name="connsiteX50" fmla="*/ 416944 w 1424974"/>
                    <a:gd name="connsiteY50" fmla="*/ 1172432 h 1622255"/>
                    <a:gd name="connsiteX51" fmla="*/ 174723 w 1424974"/>
                    <a:gd name="connsiteY51" fmla="*/ 1251395 h 1622255"/>
                    <a:gd name="connsiteX52" fmla="*/ 111667 w 1424974"/>
                    <a:gd name="connsiteY52" fmla="*/ 1300734 h 1622255"/>
                    <a:gd name="connsiteX53" fmla="*/ 111477 w 1424974"/>
                    <a:gd name="connsiteY53" fmla="*/ 1374077 h 1622255"/>
                    <a:gd name="connsiteX54" fmla="*/ 145386 w 1424974"/>
                    <a:gd name="connsiteY54" fmla="*/ 1404652 h 1622255"/>
                    <a:gd name="connsiteX55" fmla="*/ 309692 w 1424974"/>
                    <a:gd name="connsiteY55" fmla="*/ 1476470 h 1622255"/>
                    <a:gd name="connsiteX56" fmla="*/ 711838 w 1424974"/>
                    <a:gd name="connsiteY56" fmla="*/ 1529429 h 162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24974" h="1622255">
                      <a:moveTo>
                        <a:pt x="680691" y="0"/>
                      </a:moveTo>
                      <a:cubicBezTo>
                        <a:pt x="701837" y="0"/>
                        <a:pt x="722887" y="0"/>
                        <a:pt x="744032" y="0"/>
                      </a:cubicBezTo>
                      <a:cubicBezTo>
                        <a:pt x="759082" y="2095"/>
                        <a:pt x="774131" y="4191"/>
                        <a:pt x="789181" y="6382"/>
                      </a:cubicBezTo>
                      <a:cubicBezTo>
                        <a:pt x="887669" y="20955"/>
                        <a:pt x="975109" y="60674"/>
                        <a:pt x="1049975" y="125920"/>
                      </a:cubicBezTo>
                      <a:cubicBezTo>
                        <a:pt x="1161799" y="223361"/>
                        <a:pt x="1223711" y="346615"/>
                        <a:pt x="1233332" y="495110"/>
                      </a:cubicBezTo>
                      <a:cubicBezTo>
                        <a:pt x="1240475" y="605314"/>
                        <a:pt x="1214282" y="707612"/>
                        <a:pt x="1155798" y="801148"/>
                      </a:cubicBezTo>
                      <a:cubicBezTo>
                        <a:pt x="1101791" y="887444"/>
                        <a:pt x="1046261" y="972693"/>
                        <a:pt x="991492" y="1058418"/>
                      </a:cubicBezTo>
                      <a:cubicBezTo>
                        <a:pt x="989111" y="1062133"/>
                        <a:pt x="987206" y="1066229"/>
                        <a:pt x="984443" y="1071277"/>
                      </a:cubicBezTo>
                      <a:cubicBezTo>
                        <a:pt x="989396" y="1072420"/>
                        <a:pt x="992921" y="1073372"/>
                        <a:pt x="996445" y="1074039"/>
                      </a:cubicBezTo>
                      <a:cubicBezTo>
                        <a:pt x="1087028" y="1089851"/>
                        <a:pt x="1176182" y="1110806"/>
                        <a:pt x="1259906" y="1149858"/>
                      </a:cubicBezTo>
                      <a:cubicBezTo>
                        <a:pt x="1335535" y="1185101"/>
                        <a:pt x="1404210" y="1228344"/>
                        <a:pt x="1424975" y="1317974"/>
                      </a:cubicBezTo>
                      <a:lnTo>
                        <a:pt x="1424975" y="1355979"/>
                      </a:lnTo>
                      <a:cubicBezTo>
                        <a:pt x="1415450" y="1399223"/>
                        <a:pt x="1393161" y="1434751"/>
                        <a:pt x="1359252" y="1463040"/>
                      </a:cubicBezTo>
                      <a:cubicBezTo>
                        <a:pt x="1321247" y="1494758"/>
                        <a:pt x="1278194" y="1517904"/>
                        <a:pt x="1232474" y="1536383"/>
                      </a:cubicBezTo>
                      <a:cubicBezTo>
                        <a:pt x="1126937" y="1579055"/>
                        <a:pt x="1016257" y="1600105"/>
                        <a:pt x="903767" y="1611916"/>
                      </a:cubicBezTo>
                      <a:cubicBezTo>
                        <a:pt x="745080" y="1628680"/>
                        <a:pt x="586584" y="1625346"/>
                        <a:pt x="428850" y="1599819"/>
                      </a:cubicBezTo>
                      <a:cubicBezTo>
                        <a:pt x="339601" y="1585341"/>
                        <a:pt x="252161" y="1563910"/>
                        <a:pt x="169389" y="1526667"/>
                      </a:cubicBezTo>
                      <a:cubicBezTo>
                        <a:pt x="118049" y="1503521"/>
                        <a:pt x="69948" y="1475327"/>
                        <a:pt x="34134" y="1430179"/>
                      </a:cubicBezTo>
                      <a:cubicBezTo>
                        <a:pt x="-6061" y="1379506"/>
                        <a:pt x="-11205" y="1319498"/>
                        <a:pt x="21085" y="1263301"/>
                      </a:cubicBezTo>
                      <a:cubicBezTo>
                        <a:pt x="46993" y="1218057"/>
                        <a:pt x="88331" y="1189768"/>
                        <a:pt x="132813" y="1165670"/>
                      </a:cubicBezTo>
                      <a:cubicBezTo>
                        <a:pt x="204822" y="1126617"/>
                        <a:pt x="282832" y="1104519"/>
                        <a:pt x="362270" y="1086898"/>
                      </a:cubicBezTo>
                      <a:cubicBezTo>
                        <a:pt x="387797" y="1081183"/>
                        <a:pt x="413610" y="1076706"/>
                        <a:pt x="440471" y="1071467"/>
                      </a:cubicBezTo>
                      <a:cubicBezTo>
                        <a:pt x="437899" y="1066800"/>
                        <a:pt x="436375" y="1063562"/>
                        <a:pt x="434470" y="1060514"/>
                      </a:cubicBezTo>
                      <a:cubicBezTo>
                        <a:pt x="379892" y="975170"/>
                        <a:pt x="324551" y="890302"/>
                        <a:pt x="270925" y="804482"/>
                      </a:cubicBezTo>
                      <a:cubicBezTo>
                        <a:pt x="195202" y="683419"/>
                        <a:pt x="173008" y="552260"/>
                        <a:pt x="202631" y="412718"/>
                      </a:cubicBezTo>
                      <a:cubicBezTo>
                        <a:pt x="219681" y="332423"/>
                        <a:pt x="254828" y="260223"/>
                        <a:pt x="306359" y="196501"/>
                      </a:cubicBezTo>
                      <a:cubicBezTo>
                        <a:pt x="376748" y="109538"/>
                        <a:pt x="465617" y="49340"/>
                        <a:pt x="573821" y="19907"/>
                      </a:cubicBezTo>
                      <a:cubicBezTo>
                        <a:pt x="608682" y="10478"/>
                        <a:pt x="644972" y="6477"/>
                        <a:pt x="680691" y="95"/>
                      </a:cubicBezTo>
                      <a:close/>
                      <a:moveTo>
                        <a:pt x="712124" y="1319308"/>
                      </a:moveTo>
                      <a:cubicBezTo>
                        <a:pt x="716505" y="1312831"/>
                        <a:pt x="719458" y="1308545"/>
                        <a:pt x="722220" y="1304163"/>
                      </a:cubicBezTo>
                      <a:cubicBezTo>
                        <a:pt x="837758" y="1123188"/>
                        <a:pt x="953106" y="942118"/>
                        <a:pt x="1068835" y="761333"/>
                      </a:cubicBezTo>
                      <a:cubicBezTo>
                        <a:pt x="1137415" y="654177"/>
                        <a:pt x="1156846" y="539115"/>
                        <a:pt x="1125032" y="416052"/>
                      </a:cubicBezTo>
                      <a:cubicBezTo>
                        <a:pt x="1068263" y="196120"/>
                        <a:pt x="851093" y="59436"/>
                        <a:pt x="628399" y="104013"/>
                      </a:cubicBezTo>
                      <a:cubicBezTo>
                        <a:pt x="519242" y="125920"/>
                        <a:pt x="432565" y="183928"/>
                        <a:pt x="366461" y="273463"/>
                      </a:cubicBezTo>
                      <a:cubicBezTo>
                        <a:pt x="265020" y="410909"/>
                        <a:pt x="257972" y="608648"/>
                        <a:pt x="349697" y="751904"/>
                      </a:cubicBezTo>
                      <a:cubicBezTo>
                        <a:pt x="436470" y="887349"/>
                        <a:pt x="523052" y="1022985"/>
                        <a:pt x="609634" y="1158526"/>
                      </a:cubicBezTo>
                      <a:cubicBezTo>
                        <a:pt x="643353" y="1211390"/>
                        <a:pt x="677072" y="1264253"/>
                        <a:pt x="712124" y="1319308"/>
                      </a:cubicBezTo>
                      <a:close/>
                      <a:moveTo>
                        <a:pt x="711742" y="1529239"/>
                      </a:moveTo>
                      <a:cubicBezTo>
                        <a:pt x="771750" y="1525429"/>
                        <a:pt x="831853" y="1522857"/>
                        <a:pt x="891670" y="1517428"/>
                      </a:cubicBezTo>
                      <a:cubicBezTo>
                        <a:pt x="995397" y="1507998"/>
                        <a:pt x="1097219" y="1488186"/>
                        <a:pt x="1194374" y="1449324"/>
                      </a:cubicBezTo>
                      <a:cubicBezTo>
                        <a:pt x="1237047" y="1432274"/>
                        <a:pt x="1278766" y="1412653"/>
                        <a:pt x="1310389" y="1377601"/>
                      </a:cubicBezTo>
                      <a:cubicBezTo>
                        <a:pt x="1336678" y="1348550"/>
                        <a:pt x="1337916" y="1322356"/>
                        <a:pt x="1308865" y="1296067"/>
                      </a:cubicBezTo>
                      <a:cubicBezTo>
                        <a:pt x="1284195" y="1273778"/>
                        <a:pt x="1256001" y="1253871"/>
                        <a:pt x="1226283" y="1239012"/>
                      </a:cubicBezTo>
                      <a:cubicBezTo>
                        <a:pt x="1138558" y="1195197"/>
                        <a:pt x="1043308" y="1176909"/>
                        <a:pt x="947105" y="1162145"/>
                      </a:cubicBezTo>
                      <a:cubicBezTo>
                        <a:pt x="930437" y="1159574"/>
                        <a:pt x="923102" y="1165098"/>
                        <a:pt x="915006" y="1178052"/>
                      </a:cubicBezTo>
                      <a:cubicBezTo>
                        <a:pt x="862618" y="1261586"/>
                        <a:pt x="809279" y="1344454"/>
                        <a:pt x="756510" y="1427798"/>
                      </a:cubicBezTo>
                      <a:cubicBezTo>
                        <a:pt x="744032" y="1447419"/>
                        <a:pt x="727745" y="1458182"/>
                        <a:pt x="703837" y="1454468"/>
                      </a:cubicBezTo>
                      <a:cubicBezTo>
                        <a:pt x="686692" y="1451801"/>
                        <a:pt x="676405" y="1440180"/>
                        <a:pt x="667642" y="1426369"/>
                      </a:cubicBezTo>
                      <a:cubicBezTo>
                        <a:pt x="613921" y="1341787"/>
                        <a:pt x="559819" y="1257491"/>
                        <a:pt x="506479" y="1172718"/>
                      </a:cubicBezTo>
                      <a:cubicBezTo>
                        <a:pt x="500192" y="1162717"/>
                        <a:pt x="494287" y="1159478"/>
                        <a:pt x="482476" y="1161955"/>
                      </a:cubicBezTo>
                      <a:cubicBezTo>
                        <a:pt x="460854" y="1166432"/>
                        <a:pt x="438661" y="1168432"/>
                        <a:pt x="416944" y="1172432"/>
                      </a:cubicBezTo>
                      <a:cubicBezTo>
                        <a:pt x="332743" y="1188053"/>
                        <a:pt x="249780" y="1208437"/>
                        <a:pt x="174723" y="1251395"/>
                      </a:cubicBezTo>
                      <a:cubicBezTo>
                        <a:pt x="151768" y="1264539"/>
                        <a:pt x="130241" y="1281875"/>
                        <a:pt x="111667" y="1300734"/>
                      </a:cubicBezTo>
                      <a:cubicBezTo>
                        <a:pt x="88522" y="1324261"/>
                        <a:pt x="89665" y="1349312"/>
                        <a:pt x="111477" y="1374077"/>
                      </a:cubicBezTo>
                      <a:cubicBezTo>
                        <a:pt x="121478" y="1385411"/>
                        <a:pt x="133004" y="1395984"/>
                        <a:pt x="145386" y="1404652"/>
                      </a:cubicBezTo>
                      <a:cubicBezTo>
                        <a:pt x="195202" y="1439609"/>
                        <a:pt x="251780" y="1459992"/>
                        <a:pt x="309692" y="1476470"/>
                      </a:cubicBezTo>
                      <a:cubicBezTo>
                        <a:pt x="441042" y="1513808"/>
                        <a:pt x="575630" y="1526191"/>
                        <a:pt x="711838" y="1529429"/>
                      </a:cubicBezTo>
                      <a:close/>
                    </a:path>
                  </a:pathLst>
                </a:custGeom>
                <a:grp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sp>
              <p:nvSpPr>
                <p:cNvPr id="109" name="任意形状 43"/>
                <p:cNvSpPr/>
                <p:nvPr/>
              </p:nvSpPr>
              <p:spPr>
                <a:xfrm>
                  <a:off x="5759290" y="1652015"/>
                  <a:ext cx="475012" cy="475109"/>
                </a:xfrm>
                <a:custGeom>
                  <a:avLst/>
                  <a:gdLst>
                    <a:gd name="connsiteX0" fmla="*/ 237554 w 475012"/>
                    <a:gd name="connsiteY0" fmla="*/ 95 h 475109"/>
                    <a:gd name="connsiteX1" fmla="*/ 475012 w 475012"/>
                    <a:gd name="connsiteY1" fmla="*/ 238030 h 475109"/>
                    <a:gd name="connsiteX2" fmla="*/ 236697 w 475012"/>
                    <a:gd name="connsiteY2" fmla="*/ 475107 h 475109"/>
                    <a:gd name="connsiteX3" fmla="*/ 0 w 475012"/>
                    <a:gd name="connsiteY3" fmla="*/ 237935 h 475109"/>
                    <a:gd name="connsiteX4" fmla="*/ 237554 w 475012"/>
                    <a:gd name="connsiteY4" fmla="*/ 0 h 475109"/>
                    <a:gd name="connsiteX5" fmla="*/ 95155 w 475012"/>
                    <a:gd name="connsiteY5" fmla="*/ 238316 h 475109"/>
                    <a:gd name="connsiteX6" fmla="*/ 237840 w 475012"/>
                    <a:gd name="connsiteY6" fmla="*/ 380047 h 475109"/>
                    <a:gd name="connsiteX7" fmla="*/ 379953 w 475012"/>
                    <a:gd name="connsiteY7" fmla="*/ 237744 h 475109"/>
                    <a:gd name="connsiteX8" fmla="*/ 236506 w 475012"/>
                    <a:gd name="connsiteY8" fmla="*/ 95250 h 475109"/>
                    <a:gd name="connsiteX9" fmla="*/ 95155 w 475012"/>
                    <a:gd name="connsiteY9" fmla="*/ 238411 h 47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012" h="475109">
                      <a:moveTo>
                        <a:pt x="237554" y="95"/>
                      </a:moveTo>
                      <a:cubicBezTo>
                        <a:pt x="368237" y="95"/>
                        <a:pt x="475298" y="107347"/>
                        <a:pt x="475012" y="238030"/>
                      </a:cubicBezTo>
                      <a:cubicBezTo>
                        <a:pt x="474726" y="368808"/>
                        <a:pt x="367380" y="475679"/>
                        <a:pt x="236697" y="475107"/>
                      </a:cubicBezTo>
                      <a:cubicBezTo>
                        <a:pt x="106585" y="474631"/>
                        <a:pt x="286" y="368046"/>
                        <a:pt x="0" y="237935"/>
                      </a:cubicBezTo>
                      <a:cubicBezTo>
                        <a:pt x="-190" y="107252"/>
                        <a:pt x="106775" y="0"/>
                        <a:pt x="237554" y="0"/>
                      </a:cubicBezTo>
                      <a:close/>
                      <a:moveTo>
                        <a:pt x="95155" y="238316"/>
                      </a:moveTo>
                      <a:cubicBezTo>
                        <a:pt x="95822" y="316135"/>
                        <a:pt x="160497" y="380333"/>
                        <a:pt x="237840" y="380047"/>
                      </a:cubicBezTo>
                      <a:cubicBezTo>
                        <a:pt x="315468" y="379762"/>
                        <a:pt x="379857" y="315278"/>
                        <a:pt x="379953" y="237744"/>
                      </a:cubicBezTo>
                      <a:cubicBezTo>
                        <a:pt x="380048" y="159639"/>
                        <a:pt x="314135" y="94107"/>
                        <a:pt x="236506" y="95250"/>
                      </a:cubicBezTo>
                      <a:cubicBezTo>
                        <a:pt x="158496" y="96298"/>
                        <a:pt x="94488" y="161163"/>
                        <a:pt x="95155" y="238411"/>
                      </a:cubicBezTo>
                      <a:close/>
                    </a:path>
                  </a:pathLst>
                </a:custGeom>
                <a:grp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grpSp>
          <p:sp>
            <p:nvSpPr>
              <p:cNvPr id="99" name="任意形状 45"/>
              <p:cNvSpPr/>
              <p:nvPr/>
            </p:nvSpPr>
            <p:spPr>
              <a:xfrm>
                <a:off x="7955280" y="4104640"/>
                <a:ext cx="349885" cy="384810"/>
              </a:xfrm>
              <a:custGeom>
                <a:avLst/>
                <a:gdLst>
                  <a:gd name="connsiteX0" fmla="*/ 1435394 w 1435393"/>
                  <a:gd name="connsiteY0" fmla="*/ 605123 h 1580055"/>
                  <a:gd name="connsiteX1" fmla="*/ 1426440 w 1435393"/>
                  <a:gd name="connsiteY1" fmla="*/ 687705 h 1580055"/>
                  <a:gd name="connsiteX2" fmla="*/ 1177552 w 1435393"/>
                  <a:gd name="connsiteY2" fmla="*/ 1262539 h 1580055"/>
                  <a:gd name="connsiteX3" fmla="*/ 776835 w 1435393"/>
                  <a:gd name="connsiteY3" fmla="*/ 1566577 h 1580055"/>
                  <a:gd name="connsiteX4" fmla="*/ 657963 w 1435393"/>
                  <a:gd name="connsiteY4" fmla="*/ 1566101 h 1580055"/>
                  <a:gd name="connsiteX5" fmla="*/ 66175 w 1435393"/>
                  <a:gd name="connsiteY5" fmla="*/ 927830 h 1580055"/>
                  <a:gd name="connsiteX6" fmla="*/ 72 w 1435393"/>
                  <a:gd name="connsiteY6" fmla="*/ 550069 h 1580055"/>
                  <a:gd name="connsiteX7" fmla="*/ 72 w 1435393"/>
                  <a:gd name="connsiteY7" fmla="*/ 378714 h 1580055"/>
                  <a:gd name="connsiteX8" fmla="*/ 84082 w 1435393"/>
                  <a:gd name="connsiteY8" fmla="*/ 256413 h 1580055"/>
                  <a:gd name="connsiteX9" fmla="*/ 254484 w 1435393"/>
                  <a:gd name="connsiteY9" fmla="*/ 85344 h 1580055"/>
                  <a:gd name="connsiteX10" fmla="*/ 346781 w 1435393"/>
                  <a:gd name="connsiteY10" fmla="*/ 2857 h 1580055"/>
                  <a:gd name="connsiteX11" fmla="*/ 351830 w 1435393"/>
                  <a:gd name="connsiteY11" fmla="*/ 0 h 1580055"/>
                  <a:gd name="connsiteX12" fmla="*/ 1080302 w 1435393"/>
                  <a:gd name="connsiteY12" fmla="*/ 0 h 1580055"/>
                  <a:gd name="connsiteX13" fmla="*/ 1085922 w 1435393"/>
                  <a:gd name="connsiteY13" fmla="*/ 2381 h 1580055"/>
                  <a:gd name="connsiteX14" fmla="*/ 1180314 w 1435393"/>
                  <a:gd name="connsiteY14" fmla="*/ 84296 h 1580055"/>
                  <a:gd name="connsiteX15" fmla="*/ 1353003 w 1435393"/>
                  <a:gd name="connsiteY15" fmla="*/ 256794 h 1580055"/>
                  <a:gd name="connsiteX16" fmla="*/ 1423392 w 1435393"/>
                  <a:gd name="connsiteY16" fmla="*/ 322040 h 1580055"/>
                  <a:gd name="connsiteX17" fmla="*/ 1435299 w 1435393"/>
                  <a:gd name="connsiteY17" fmla="*/ 354997 h 1580055"/>
                  <a:gd name="connsiteX18" fmla="*/ 1435299 w 1435393"/>
                  <a:gd name="connsiteY18" fmla="*/ 605028 h 1580055"/>
                  <a:gd name="connsiteX19" fmla="*/ 717685 w 1435393"/>
                  <a:gd name="connsiteY19" fmla="*/ 92583 h 1580055"/>
                  <a:gd name="connsiteX20" fmla="*/ 379738 w 1435393"/>
                  <a:gd name="connsiteY20" fmla="*/ 92583 h 1580055"/>
                  <a:gd name="connsiteX21" fmla="*/ 340305 w 1435393"/>
                  <a:gd name="connsiteY21" fmla="*/ 119729 h 1580055"/>
                  <a:gd name="connsiteX22" fmla="*/ 119229 w 1435393"/>
                  <a:gd name="connsiteY22" fmla="*/ 341947 h 1580055"/>
                  <a:gd name="connsiteX23" fmla="*/ 92655 w 1435393"/>
                  <a:gd name="connsiteY23" fmla="*/ 380143 h 1580055"/>
                  <a:gd name="connsiteX24" fmla="*/ 92559 w 1435393"/>
                  <a:gd name="connsiteY24" fmla="*/ 525209 h 1580055"/>
                  <a:gd name="connsiteX25" fmla="*/ 109228 w 1435393"/>
                  <a:gd name="connsiteY25" fmla="*/ 732472 h 1580055"/>
                  <a:gd name="connsiteX26" fmla="*/ 694254 w 1435393"/>
                  <a:gd name="connsiteY26" fmla="*/ 1480852 h 1580055"/>
                  <a:gd name="connsiteX27" fmla="*/ 741116 w 1435393"/>
                  <a:gd name="connsiteY27" fmla="*/ 1481042 h 1580055"/>
                  <a:gd name="connsiteX28" fmla="*/ 1180790 w 1435393"/>
                  <a:gd name="connsiteY28" fmla="*/ 1101471 h 1580055"/>
                  <a:gd name="connsiteX29" fmla="*/ 1339477 w 1435393"/>
                  <a:gd name="connsiteY29" fmla="*/ 616268 h 1580055"/>
                  <a:gd name="connsiteX30" fmla="*/ 1342525 w 1435393"/>
                  <a:gd name="connsiteY30" fmla="*/ 383381 h 1580055"/>
                  <a:gd name="connsiteX31" fmla="*/ 1313188 w 1435393"/>
                  <a:gd name="connsiteY31" fmla="*/ 340709 h 1580055"/>
                  <a:gd name="connsiteX32" fmla="*/ 1095447 w 1435393"/>
                  <a:gd name="connsiteY32" fmla="*/ 121253 h 1580055"/>
                  <a:gd name="connsiteX33" fmla="*/ 1053917 w 1435393"/>
                  <a:gd name="connsiteY33" fmla="*/ 92678 h 1580055"/>
                  <a:gd name="connsiteX34" fmla="*/ 717590 w 1435393"/>
                  <a:gd name="connsiteY34" fmla="*/ 92678 h 158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35393" h="1580055">
                    <a:moveTo>
                      <a:pt x="1435394" y="605123"/>
                    </a:moveTo>
                    <a:cubicBezTo>
                      <a:pt x="1432441" y="632651"/>
                      <a:pt x="1429869" y="660178"/>
                      <a:pt x="1426440" y="687705"/>
                    </a:cubicBezTo>
                    <a:cubicBezTo>
                      <a:pt x="1399389" y="903542"/>
                      <a:pt x="1315950" y="1095089"/>
                      <a:pt x="1177552" y="1262539"/>
                    </a:cubicBezTo>
                    <a:cubicBezTo>
                      <a:pt x="1067919" y="1395127"/>
                      <a:pt x="933712" y="1495806"/>
                      <a:pt x="776835" y="1566577"/>
                    </a:cubicBezTo>
                    <a:cubicBezTo>
                      <a:pt x="736735" y="1584674"/>
                      <a:pt x="698064" y="1584579"/>
                      <a:pt x="657963" y="1566101"/>
                    </a:cubicBezTo>
                    <a:cubicBezTo>
                      <a:pt x="372975" y="1434656"/>
                      <a:pt x="175998" y="1221391"/>
                      <a:pt x="66175" y="927830"/>
                    </a:cubicBezTo>
                    <a:cubicBezTo>
                      <a:pt x="20741" y="806291"/>
                      <a:pt x="357" y="679799"/>
                      <a:pt x="72" y="550069"/>
                    </a:cubicBezTo>
                    <a:cubicBezTo>
                      <a:pt x="-24" y="492919"/>
                      <a:pt x="-24" y="435864"/>
                      <a:pt x="72" y="378714"/>
                    </a:cubicBezTo>
                    <a:cubicBezTo>
                      <a:pt x="167" y="320802"/>
                      <a:pt x="30075" y="276606"/>
                      <a:pt x="84082" y="256413"/>
                    </a:cubicBezTo>
                    <a:cubicBezTo>
                      <a:pt x="167140" y="225266"/>
                      <a:pt x="223909" y="168593"/>
                      <a:pt x="254484" y="85344"/>
                    </a:cubicBezTo>
                    <a:cubicBezTo>
                      <a:pt x="270581" y="41529"/>
                      <a:pt x="301252" y="13811"/>
                      <a:pt x="346781" y="2857"/>
                    </a:cubicBezTo>
                    <a:cubicBezTo>
                      <a:pt x="348591" y="2381"/>
                      <a:pt x="350211" y="953"/>
                      <a:pt x="351830" y="0"/>
                    </a:cubicBezTo>
                    <a:cubicBezTo>
                      <a:pt x="594622" y="0"/>
                      <a:pt x="837509" y="0"/>
                      <a:pt x="1080302" y="0"/>
                    </a:cubicBezTo>
                    <a:cubicBezTo>
                      <a:pt x="1082207" y="857"/>
                      <a:pt x="1083921" y="2000"/>
                      <a:pt x="1085922" y="2381"/>
                    </a:cubicBezTo>
                    <a:cubicBezTo>
                      <a:pt x="1132404" y="12287"/>
                      <a:pt x="1163931" y="39910"/>
                      <a:pt x="1180314" y="84296"/>
                    </a:cubicBezTo>
                    <a:cubicBezTo>
                      <a:pt x="1211366" y="168497"/>
                      <a:pt x="1268516" y="226123"/>
                      <a:pt x="1353003" y="256794"/>
                    </a:cubicBezTo>
                    <a:cubicBezTo>
                      <a:pt x="1385292" y="268510"/>
                      <a:pt x="1409200" y="290417"/>
                      <a:pt x="1423392" y="322040"/>
                    </a:cubicBezTo>
                    <a:cubicBezTo>
                      <a:pt x="1428155" y="332708"/>
                      <a:pt x="1431393" y="343948"/>
                      <a:pt x="1435299" y="354997"/>
                    </a:cubicBezTo>
                    <a:lnTo>
                      <a:pt x="1435299" y="605028"/>
                    </a:lnTo>
                    <a:close/>
                    <a:moveTo>
                      <a:pt x="717685" y="92583"/>
                    </a:moveTo>
                    <a:cubicBezTo>
                      <a:pt x="605004" y="92583"/>
                      <a:pt x="492419" y="92583"/>
                      <a:pt x="379738" y="92583"/>
                    </a:cubicBezTo>
                    <a:cubicBezTo>
                      <a:pt x="357164" y="92583"/>
                      <a:pt x="348210" y="98679"/>
                      <a:pt x="340305" y="119729"/>
                    </a:cubicBezTo>
                    <a:cubicBezTo>
                      <a:pt x="300014" y="227076"/>
                      <a:pt x="226100" y="300895"/>
                      <a:pt x="119229" y="341947"/>
                    </a:cubicBezTo>
                    <a:cubicBezTo>
                      <a:pt x="99131" y="349663"/>
                      <a:pt x="92655" y="358712"/>
                      <a:pt x="92655" y="380143"/>
                    </a:cubicBezTo>
                    <a:cubicBezTo>
                      <a:pt x="92655" y="428530"/>
                      <a:pt x="93036" y="476821"/>
                      <a:pt x="92559" y="525209"/>
                    </a:cubicBezTo>
                    <a:cubicBezTo>
                      <a:pt x="91797" y="594836"/>
                      <a:pt x="95322" y="664273"/>
                      <a:pt x="109228" y="732472"/>
                    </a:cubicBezTo>
                    <a:cubicBezTo>
                      <a:pt x="179999" y="1078897"/>
                      <a:pt x="374404" y="1328928"/>
                      <a:pt x="694254" y="1480852"/>
                    </a:cubicBezTo>
                    <a:cubicBezTo>
                      <a:pt x="710541" y="1488567"/>
                      <a:pt x="724829" y="1488472"/>
                      <a:pt x="741116" y="1481042"/>
                    </a:cubicBezTo>
                    <a:cubicBezTo>
                      <a:pt x="924758" y="1397413"/>
                      <a:pt x="1071824" y="1271111"/>
                      <a:pt x="1180790" y="1101471"/>
                    </a:cubicBezTo>
                    <a:cubicBezTo>
                      <a:pt x="1275755" y="953738"/>
                      <a:pt x="1330142" y="791813"/>
                      <a:pt x="1339477" y="616268"/>
                    </a:cubicBezTo>
                    <a:cubicBezTo>
                      <a:pt x="1343668" y="538829"/>
                      <a:pt x="1341858" y="461010"/>
                      <a:pt x="1342525" y="383381"/>
                    </a:cubicBezTo>
                    <a:cubicBezTo>
                      <a:pt x="1342715" y="358140"/>
                      <a:pt x="1336810" y="349853"/>
                      <a:pt x="1313188" y="340709"/>
                    </a:cubicBezTo>
                    <a:cubicBezTo>
                      <a:pt x="1207937" y="300038"/>
                      <a:pt x="1135642" y="226600"/>
                      <a:pt x="1095447" y="121253"/>
                    </a:cubicBezTo>
                    <a:cubicBezTo>
                      <a:pt x="1086779" y="98488"/>
                      <a:pt x="1078492" y="92678"/>
                      <a:pt x="1053917" y="92678"/>
                    </a:cubicBezTo>
                    <a:cubicBezTo>
                      <a:pt x="941808" y="92678"/>
                      <a:pt x="829699" y="92678"/>
                      <a:pt x="717590" y="92678"/>
                    </a:cubicBezTo>
                    <a:close/>
                  </a:path>
                </a:pathLst>
              </a:custGeom>
              <a:solidFill>
                <a:schemeClr val="bg1"/>
              </a:solid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sp>
            <p:nvSpPr>
              <p:cNvPr id="100" name="任意形状 46"/>
              <p:cNvSpPr/>
              <p:nvPr/>
            </p:nvSpPr>
            <p:spPr>
              <a:xfrm>
                <a:off x="8054975" y="4171950"/>
                <a:ext cx="150495" cy="222250"/>
              </a:xfrm>
              <a:custGeom>
                <a:avLst/>
                <a:gdLst>
                  <a:gd name="connsiteX0" fmla="*/ 501904 w 617141"/>
                  <a:gd name="connsiteY0" fmla="*/ 324141 h 911833"/>
                  <a:gd name="connsiteX1" fmla="*/ 535337 w 617141"/>
                  <a:gd name="connsiteY1" fmla="*/ 330237 h 911833"/>
                  <a:gd name="connsiteX2" fmla="*/ 616014 w 617141"/>
                  <a:gd name="connsiteY2" fmla="*/ 431488 h 911833"/>
                  <a:gd name="connsiteX3" fmla="*/ 615538 w 617141"/>
                  <a:gd name="connsiteY3" fmla="*/ 718476 h 911833"/>
                  <a:gd name="connsiteX4" fmla="*/ 419894 w 617141"/>
                  <a:gd name="connsiteY4" fmla="*/ 910691 h 911833"/>
                  <a:gd name="connsiteX5" fmla="*/ 197676 w 617141"/>
                  <a:gd name="connsiteY5" fmla="*/ 910691 h 911833"/>
                  <a:gd name="connsiteX6" fmla="*/ 1556 w 617141"/>
                  <a:gd name="connsiteY6" fmla="*/ 717333 h 911833"/>
                  <a:gd name="connsiteX7" fmla="*/ 1175 w 617141"/>
                  <a:gd name="connsiteY7" fmla="*/ 431869 h 911833"/>
                  <a:gd name="connsiteX8" fmla="*/ 99568 w 617141"/>
                  <a:gd name="connsiteY8" fmla="*/ 326713 h 911833"/>
                  <a:gd name="connsiteX9" fmla="*/ 115189 w 617141"/>
                  <a:gd name="connsiteY9" fmla="*/ 324618 h 911833"/>
                  <a:gd name="connsiteX10" fmla="*/ 115189 w 617141"/>
                  <a:gd name="connsiteY10" fmla="*/ 304901 h 911833"/>
                  <a:gd name="connsiteX11" fmla="*/ 119380 w 617141"/>
                  <a:gd name="connsiteY11" fmla="*/ 158692 h 911833"/>
                  <a:gd name="connsiteX12" fmla="*/ 322263 w 617141"/>
                  <a:gd name="connsiteY12" fmla="*/ 482 h 911833"/>
                  <a:gd name="connsiteX13" fmla="*/ 501619 w 617141"/>
                  <a:gd name="connsiteY13" fmla="*/ 187172 h 911833"/>
                  <a:gd name="connsiteX14" fmla="*/ 501809 w 617141"/>
                  <a:gd name="connsiteY14" fmla="*/ 324046 h 911833"/>
                  <a:gd name="connsiteX15" fmla="*/ 309023 w 617141"/>
                  <a:gd name="connsiteY15" fmla="*/ 418248 h 911833"/>
                  <a:gd name="connsiteX16" fmla="*/ 120809 w 617141"/>
                  <a:gd name="connsiteY16" fmla="*/ 418248 h 911833"/>
                  <a:gd name="connsiteX17" fmla="*/ 93377 w 617141"/>
                  <a:gd name="connsiteY17" fmla="*/ 445395 h 911833"/>
                  <a:gd name="connsiteX18" fmla="*/ 93377 w 617141"/>
                  <a:gd name="connsiteY18" fmla="*/ 698474 h 911833"/>
                  <a:gd name="connsiteX19" fmla="*/ 213487 w 617141"/>
                  <a:gd name="connsiteY19" fmla="*/ 818489 h 911833"/>
                  <a:gd name="connsiteX20" fmla="*/ 403225 w 617141"/>
                  <a:gd name="connsiteY20" fmla="*/ 818489 h 911833"/>
                  <a:gd name="connsiteX21" fmla="*/ 524002 w 617141"/>
                  <a:gd name="connsiteY21" fmla="*/ 697521 h 911833"/>
                  <a:gd name="connsiteX22" fmla="*/ 524002 w 617141"/>
                  <a:gd name="connsiteY22" fmla="*/ 445966 h 911833"/>
                  <a:gd name="connsiteX23" fmla="*/ 495618 w 617141"/>
                  <a:gd name="connsiteY23" fmla="*/ 418153 h 911833"/>
                  <a:gd name="connsiteX24" fmla="*/ 308928 w 617141"/>
                  <a:gd name="connsiteY24" fmla="*/ 418153 h 911833"/>
                  <a:gd name="connsiteX25" fmla="*/ 408369 w 617141"/>
                  <a:gd name="connsiteY25" fmla="*/ 324713 h 911833"/>
                  <a:gd name="connsiteX26" fmla="*/ 409416 w 617141"/>
                  <a:gd name="connsiteY26" fmla="*/ 315283 h 911833"/>
                  <a:gd name="connsiteX27" fmla="*/ 409226 w 617141"/>
                  <a:gd name="connsiteY27" fmla="*/ 191934 h 911833"/>
                  <a:gd name="connsiteX28" fmla="*/ 318834 w 617141"/>
                  <a:gd name="connsiteY28" fmla="*/ 93255 h 911833"/>
                  <a:gd name="connsiteX29" fmla="*/ 211106 w 617141"/>
                  <a:gd name="connsiteY29" fmla="*/ 170312 h 911833"/>
                  <a:gd name="connsiteX30" fmla="*/ 208058 w 617141"/>
                  <a:gd name="connsiteY30" fmla="*/ 216223 h 911833"/>
                  <a:gd name="connsiteX31" fmla="*/ 207963 w 617141"/>
                  <a:gd name="connsiteY31" fmla="*/ 324618 h 911833"/>
                  <a:gd name="connsiteX32" fmla="*/ 408369 w 617141"/>
                  <a:gd name="connsiteY32" fmla="*/ 324618 h 9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7141" h="911833">
                    <a:moveTo>
                      <a:pt x="501904" y="324141"/>
                    </a:moveTo>
                    <a:cubicBezTo>
                      <a:pt x="514287" y="326332"/>
                      <a:pt x="525050" y="327475"/>
                      <a:pt x="535337" y="330237"/>
                    </a:cubicBezTo>
                    <a:cubicBezTo>
                      <a:pt x="581724" y="342905"/>
                      <a:pt x="615538" y="383482"/>
                      <a:pt x="616014" y="431488"/>
                    </a:cubicBezTo>
                    <a:cubicBezTo>
                      <a:pt x="617062" y="527119"/>
                      <a:pt x="618109" y="622941"/>
                      <a:pt x="615538" y="718476"/>
                    </a:cubicBezTo>
                    <a:cubicBezTo>
                      <a:pt x="612775" y="820680"/>
                      <a:pt x="522193" y="908595"/>
                      <a:pt x="419894" y="910691"/>
                    </a:cubicBezTo>
                    <a:cubicBezTo>
                      <a:pt x="345885" y="912215"/>
                      <a:pt x="271780" y="912215"/>
                      <a:pt x="197676" y="910691"/>
                    </a:cubicBezTo>
                    <a:cubicBezTo>
                      <a:pt x="94615" y="908691"/>
                      <a:pt x="4318" y="820584"/>
                      <a:pt x="1556" y="717333"/>
                    </a:cubicBezTo>
                    <a:cubicBezTo>
                      <a:pt x="-920" y="622274"/>
                      <a:pt x="32" y="527024"/>
                      <a:pt x="1175" y="431869"/>
                    </a:cubicBezTo>
                    <a:cubicBezTo>
                      <a:pt x="1842" y="376910"/>
                      <a:pt x="45085" y="332523"/>
                      <a:pt x="99568" y="326713"/>
                    </a:cubicBezTo>
                    <a:cubicBezTo>
                      <a:pt x="104140" y="326237"/>
                      <a:pt x="108617" y="325475"/>
                      <a:pt x="115189" y="324618"/>
                    </a:cubicBezTo>
                    <a:cubicBezTo>
                      <a:pt x="115189" y="317855"/>
                      <a:pt x="115094" y="311378"/>
                      <a:pt x="115189" y="304901"/>
                    </a:cubicBezTo>
                    <a:cubicBezTo>
                      <a:pt x="116237" y="256133"/>
                      <a:pt x="112618" y="206603"/>
                      <a:pt x="119380" y="158692"/>
                    </a:cubicBezTo>
                    <a:cubicBezTo>
                      <a:pt x="132906" y="62585"/>
                      <a:pt x="224727" y="-6471"/>
                      <a:pt x="322263" y="482"/>
                    </a:cubicBezTo>
                    <a:cubicBezTo>
                      <a:pt x="420561" y="7530"/>
                      <a:pt x="499809" y="89541"/>
                      <a:pt x="501619" y="187172"/>
                    </a:cubicBezTo>
                    <a:cubicBezTo>
                      <a:pt x="502476" y="232416"/>
                      <a:pt x="501809" y="277659"/>
                      <a:pt x="501809" y="324046"/>
                    </a:cubicBezTo>
                    <a:close/>
                    <a:moveTo>
                      <a:pt x="309023" y="418248"/>
                    </a:moveTo>
                    <a:cubicBezTo>
                      <a:pt x="246253" y="418248"/>
                      <a:pt x="183579" y="418248"/>
                      <a:pt x="120809" y="418248"/>
                    </a:cubicBezTo>
                    <a:cubicBezTo>
                      <a:pt x="98425" y="418248"/>
                      <a:pt x="93377" y="423392"/>
                      <a:pt x="93377" y="445395"/>
                    </a:cubicBezTo>
                    <a:cubicBezTo>
                      <a:pt x="93377" y="529786"/>
                      <a:pt x="93091" y="614082"/>
                      <a:pt x="93377" y="698474"/>
                    </a:cubicBezTo>
                    <a:cubicBezTo>
                      <a:pt x="93663" y="770292"/>
                      <a:pt x="141955" y="818298"/>
                      <a:pt x="213487" y="818489"/>
                    </a:cubicBezTo>
                    <a:cubicBezTo>
                      <a:pt x="276733" y="818679"/>
                      <a:pt x="339979" y="818584"/>
                      <a:pt x="403225" y="818489"/>
                    </a:cubicBezTo>
                    <a:cubicBezTo>
                      <a:pt x="475806" y="818298"/>
                      <a:pt x="523716" y="770483"/>
                      <a:pt x="524002" y="697521"/>
                    </a:cubicBezTo>
                    <a:cubicBezTo>
                      <a:pt x="524288" y="613701"/>
                      <a:pt x="524098" y="529881"/>
                      <a:pt x="524002" y="445966"/>
                    </a:cubicBezTo>
                    <a:cubicBezTo>
                      <a:pt x="524002" y="422916"/>
                      <a:pt x="519145" y="418153"/>
                      <a:pt x="495618" y="418153"/>
                    </a:cubicBezTo>
                    <a:cubicBezTo>
                      <a:pt x="433420" y="418058"/>
                      <a:pt x="371126" y="418153"/>
                      <a:pt x="308928" y="418153"/>
                    </a:cubicBezTo>
                    <a:close/>
                    <a:moveTo>
                      <a:pt x="408369" y="324713"/>
                    </a:moveTo>
                    <a:cubicBezTo>
                      <a:pt x="408750" y="321188"/>
                      <a:pt x="409416" y="318236"/>
                      <a:pt x="409416" y="315283"/>
                    </a:cubicBezTo>
                    <a:cubicBezTo>
                      <a:pt x="409416" y="274135"/>
                      <a:pt x="409893" y="233082"/>
                      <a:pt x="409226" y="191934"/>
                    </a:cubicBezTo>
                    <a:cubicBezTo>
                      <a:pt x="408369" y="140404"/>
                      <a:pt x="369888" y="98970"/>
                      <a:pt x="318834" y="93255"/>
                    </a:cubicBezTo>
                    <a:cubicBezTo>
                      <a:pt x="269590" y="87731"/>
                      <a:pt x="222346" y="120783"/>
                      <a:pt x="211106" y="170312"/>
                    </a:cubicBezTo>
                    <a:cubicBezTo>
                      <a:pt x="207772" y="185076"/>
                      <a:pt x="208248" y="200888"/>
                      <a:pt x="208058" y="216223"/>
                    </a:cubicBezTo>
                    <a:cubicBezTo>
                      <a:pt x="207677" y="252037"/>
                      <a:pt x="207963" y="287946"/>
                      <a:pt x="207963" y="324618"/>
                    </a:cubicBezTo>
                    <a:lnTo>
                      <a:pt x="408369" y="324618"/>
                    </a:lnTo>
                    <a:close/>
                  </a:path>
                </a:pathLst>
              </a:custGeom>
              <a:solidFill>
                <a:schemeClr val="bg1"/>
              </a:solid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sp>
            <p:nvSpPr>
              <p:cNvPr id="101" name="任意形状 47"/>
              <p:cNvSpPr/>
              <p:nvPr/>
            </p:nvSpPr>
            <p:spPr>
              <a:xfrm>
                <a:off x="8118475" y="4300855"/>
                <a:ext cx="22860" cy="43815"/>
              </a:xfrm>
              <a:custGeom>
                <a:avLst/>
                <a:gdLst>
                  <a:gd name="connsiteX0" fmla="*/ 92750 w 93024"/>
                  <a:gd name="connsiteY0" fmla="*/ 90584 h 180120"/>
                  <a:gd name="connsiteX1" fmla="*/ 92654 w 93024"/>
                  <a:gd name="connsiteY1" fmla="*/ 133732 h 180120"/>
                  <a:gd name="connsiteX2" fmla="*/ 46839 w 93024"/>
                  <a:gd name="connsiteY2" fmla="*/ 180119 h 180120"/>
                  <a:gd name="connsiteX3" fmla="*/ 643 w 93024"/>
                  <a:gd name="connsiteY3" fmla="*/ 134209 h 180120"/>
                  <a:gd name="connsiteX4" fmla="*/ 643 w 93024"/>
                  <a:gd name="connsiteY4" fmla="*/ 46483 h 180120"/>
                  <a:gd name="connsiteX5" fmla="*/ 46363 w 93024"/>
                  <a:gd name="connsiteY5" fmla="*/ 1 h 180120"/>
                  <a:gd name="connsiteX6" fmla="*/ 92654 w 93024"/>
                  <a:gd name="connsiteY6" fmla="*/ 46007 h 180120"/>
                  <a:gd name="connsiteX7" fmla="*/ 92845 w 93024"/>
                  <a:gd name="connsiteY7" fmla="*/ 90679 h 1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24" h="180120">
                    <a:moveTo>
                      <a:pt x="92750" y="90584"/>
                    </a:moveTo>
                    <a:cubicBezTo>
                      <a:pt x="92750" y="104967"/>
                      <a:pt x="93321" y="119350"/>
                      <a:pt x="92654" y="133732"/>
                    </a:cubicBezTo>
                    <a:cubicBezTo>
                      <a:pt x="91416" y="160783"/>
                      <a:pt x="72176" y="179929"/>
                      <a:pt x="46839" y="180119"/>
                    </a:cubicBezTo>
                    <a:cubicBezTo>
                      <a:pt x="21598" y="180310"/>
                      <a:pt x="1405" y="161164"/>
                      <a:pt x="643" y="134209"/>
                    </a:cubicBezTo>
                    <a:cubicBezTo>
                      <a:pt x="-214" y="104967"/>
                      <a:pt x="-214" y="75725"/>
                      <a:pt x="643" y="46483"/>
                    </a:cubicBezTo>
                    <a:cubicBezTo>
                      <a:pt x="1405" y="19623"/>
                      <a:pt x="21407" y="192"/>
                      <a:pt x="46363" y="1"/>
                    </a:cubicBezTo>
                    <a:cubicBezTo>
                      <a:pt x="71414" y="-189"/>
                      <a:pt x="91226" y="19146"/>
                      <a:pt x="92654" y="46007"/>
                    </a:cubicBezTo>
                    <a:cubicBezTo>
                      <a:pt x="93417" y="60866"/>
                      <a:pt x="92750" y="75725"/>
                      <a:pt x="92845" y="90679"/>
                    </a:cubicBezTo>
                    <a:close/>
                  </a:path>
                </a:pathLst>
              </a:custGeom>
              <a:solidFill>
                <a:schemeClr val="bg1"/>
              </a:solid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sp>
            <p:nvSpPr>
              <p:cNvPr id="102" name="任意形状 48"/>
              <p:cNvSpPr>
                <a:spLocks noChangeAspect="1"/>
              </p:cNvSpPr>
              <p:nvPr/>
            </p:nvSpPr>
            <p:spPr>
              <a:xfrm>
                <a:off x="10094993" y="5352286"/>
                <a:ext cx="414576" cy="416107"/>
              </a:xfrm>
              <a:custGeom>
                <a:avLst/>
                <a:gdLst>
                  <a:gd name="connsiteX0" fmla="*/ 1007078 w 1909953"/>
                  <a:gd name="connsiteY0" fmla="*/ 0 h 1917001"/>
                  <a:gd name="connsiteX1" fmla="*/ 1007078 w 1909953"/>
                  <a:gd name="connsiteY1" fmla="*/ 309658 h 1917001"/>
                  <a:gd name="connsiteX2" fmla="*/ 1092994 w 1909953"/>
                  <a:gd name="connsiteY2" fmla="*/ 327089 h 1917001"/>
                  <a:gd name="connsiteX3" fmla="*/ 1594199 w 1909953"/>
                  <a:gd name="connsiteY3" fmla="*/ 855917 h 1917001"/>
                  <a:gd name="connsiteX4" fmla="*/ 1663256 w 1909953"/>
                  <a:gd name="connsiteY4" fmla="*/ 913734 h 1917001"/>
                  <a:gd name="connsiteX5" fmla="*/ 1909953 w 1909953"/>
                  <a:gd name="connsiteY5" fmla="*/ 912686 h 1917001"/>
                  <a:gd name="connsiteX6" fmla="*/ 1909953 w 1909953"/>
                  <a:gd name="connsiteY6" fmla="*/ 1005935 h 1917001"/>
                  <a:gd name="connsiteX7" fmla="*/ 1609249 w 1909953"/>
                  <a:gd name="connsiteY7" fmla="*/ 1005935 h 1917001"/>
                  <a:gd name="connsiteX8" fmla="*/ 1006697 w 1909953"/>
                  <a:gd name="connsiteY8" fmla="*/ 1610868 h 1917001"/>
                  <a:gd name="connsiteX9" fmla="*/ 1006697 w 1909953"/>
                  <a:gd name="connsiteY9" fmla="*/ 1917002 h 1917001"/>
                  <a:gd name="connsiteX10" fmla="*/ 908685 w 1909953"/>
                  <a:gd name="connsiteY10" fmla="*/ 1917002 h 1917001"/>
                  <a:gd name="connsiteX11" fmla="*/ 908685 w 1909953"/>
                  <a:gd name="connsiteY11" fmla="*/ 1612964 h 1917001"/>
                  <a:gd name="connsiteX12" fmla="*/ 303371 w 1909953"/>
                  <a:gd name="connsiteY12" fmla="*/ 1007650 h 1917001"/>
                  <a:gd name="connsiteX13" fmla="*/ 0 w 1909953"/>
                  <a:gd name="connsiteY13" fmla="*/ 1007650 h 1917001"/>
                  <a:gd name="connsiteX14" fmla="*/ 0 w 1909953"/>
                  <a:gd name="connsiteY14" fmla="*/ 914686 h 1917001"/>
                  <a:gd name="connsiteX15" fmla="*/ 302990 w 1909953"/>
                  <a:gd name="connsiteY15" fmla="*/ 914686 h 1917001"/>
                  <a:gd name="connsiteX16" fmla="*/ 905256 w 1909953"/>
                  <a:gd name="connsiteY16" fmla="*/ 308991 h 1917001"/>
                  <a:gd name="connsiteX17" fmla="*/ 905256 w 1909953"/>
                  <a:gd name="connsiteY17" fmla="*/ 0 h 1917001"/>
                  <a:gd name="connsiteX18" fmla="*/ 1007173 w 1909953"/>
                  <a:gd name="connsiteY18" fmla="*/ 0 h 1917001"/>
                  <a:gd name="connsiteX19" fmla="*/ 907828 w 1909953"/>
                  <a:gd name="connsiteY19" fmla="*/ 1504379 h 1917001"/>
                  <a:gd name="connsiteX20" fmla="*/ 907828 w 1909953"/>
                  <a:gd name="connsiteY20" fmla="*/ 1292067 h 1917001"/>
                  <a:gd name="connsiteX21" fmla="*/ 1006030 w 1909953"/>
                  <a:gd name="connsiteY21" fmla="*/ 1292067 h 1917001"/>
                  <a:gd name="connsiteX22" fmla="*/ 1006030 w 1909953"/>
                  <a:gd name="connsiteY22" fmla="*/ 1503426 h 1917001"/>
                  <a:gd name="connsiteX23" fmla="*/ 1499997 w 1909953"/>
                  <a:gd name="connsiteY23" fmla="*/ 1006031 h 1917001"/>
                  <a:gd name="connsiteX24" fmla="*/ 1290066 w 1909953"/>
                  <a:gd name="connsiteY24" fmla="*/ 1006031 h 1917001"/>
                  <a:gd name="connsiteX25" fmla="*/ 1290066 w 1909953"/>
                  <a:gd name="connsiteY25" fmla="*/ 910495 h 1917001"/>
                  <a:gd name="connsiteX26" fmla="*/ 1500092 w 1909953"/>
                  <a:gd name="connsiteY26" fmla="*/ 910495 h 1917001"/>
                  <a:gd name="connsiteX27" fmla="*/ 1003078 w 1909953"/>
                  <a:gd name="connsiteY27" fmla="*/ 415862 h 1917001"/>
                  <a:gd name="connsiteX28" fmla="*/ 1003078 w 1909953"/>
                  <a:gd name="connsiteY28" fmla="*/ 626650 h 1917001"/>
                  <a:gd name="connsiteX29" fmla="*/ 904018 w 1909953"/>
                  <a:gd name="connsiteY29" fmla="*/ 626650 h 1917001"/>
                  <a:gd name="connsiteX30" fmla="*/ 904018 w 1909953"/>
                  <a:gd name="connsiteY30" fmla="*/ 413385 h 1917001"/>
                  <a:gd name="connsiteX31" fmla="*/ 413957 w 1909953"/>
                  <a:gd name="connsiteY31" fmla="*/ 913352 h 1917001"/>
                  <a:gd name="connsiteX32" fmla="*/ 621411 w 1909953"/>
                  <a:gd name="connsiteY32" fmla="*/ 913352 h 1917001"/>
                  <a:gd name="connsiteX33" fmla="*/ 621411 w 1909953"/>
                  <a:gd name="connsiteY33" fmla="*/ 1011079 h 1917001"/>
                  <a:gd name="connsiteX34" fmla="*/ 410909 w 1909953"/>
                  <a:gd name="connsiteY34" fmla="*/ 1011079 h 1917001"/>
                  <a:gd name="connsiteX35" fmla="*/ 907828 w 1909953"/>
                  <a:gd name="connsiteY35" fmla="*/ 1504379 h 191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9953" h="1917001">
                    <a:moveTo>
                      <a:pt x="1007078" y="0"/>
                    </a:moveTo>
                    <a:lnTo>
                      <a:pt x="1007078" y="309658"/>
                    </a:lnTo>
                    <a:cubicBezTo>
                      <a:pt x="1036320" y="315563"/>
                      <a:pt x="1064800" y="320802"/>
                      <a:pt x="1092994" y="327089"/>
                    </a:cubicBezTo>
                    <a:cubicBezTo>
                      <a:pt x="1358836" y="386810"/>
                      <a:pt x="1551241" y="588074"/>
                      <a:pt x="1594199" y="855917"/>
                    </a:cubicBezTo>
                    <a:cubicBezTo>
                      <a:pt x="1601438" y="901351"/>
                      <a:pt x="1617821" y="915829"/>
                      <a:pt x="1663256" y="913734"/>
                    </a:cubicBezTo>
                    <a:cubicBezTo>
                      <a:pt x="1743551" y="910019"/>
                      <a:pt x="1824038" y="912686"/>
                      <a:pt x="1909953" y="912686"/>
                    </a:cubicBezTo>
                    <a:lnTo>
                      <a:pt x="1909953" y="1005935"/>
                    </a:lnTo>
                    <a:lnTo>
                      <a:pt x="1609249" y="1005935"/>
                    </a:lnTo>
                    <a:cubicBezTo>
                      <a:pt x="1552575" y="1351026"/>
                      <a:pt x="1357027" y="1554671"/>
                      <a:pt x="1006697" y="1610868"/>
                    </a:cubicBezTo>
                    <a:lnTo>
                      <a:pt x="1006697" y="1917002"/>
                    </a:lnTo>
                    <a:lnTo>
                      <a:pt x="908685" y="1917002"/>
                    </a:lnTo>
                    <a:lnTo>
                      <a:pt x="908685" y="1612964"/>
                    </a:lnTo>
                    <a:cubicBezTo>
                      <a:pt x="558546" y="1558290"/>
                      <a:pt x="361664" y="1356170"/>
                      <a:pt x="303371" y="1007650"/>
                    </a:cubicBezTo>
                    <a:lnTo>
                      <a:pt x="0" y="1007650"/>
                    </a:lnTo>
                    <a:lnTo>
                      <a:pt x="0" y="914686"/>
                    </a:lnTo>
                    <a:lnTo>
                      <a:pt x="302990" y="914686"/>
                    </a:lnTo>
                    <a:cubicBezTo>
                      <a:pt x="358997" y="568643"/>
                      <a:pt x="553784" y="364236"/>
                      <a:pt x="905256" y="308991"/>
                    </a:cubicBezTo>
                    <a:lnTo>
                      <a:pt x="905256" y="0"/>
                    </a:lnTo>
                    <a:lnTo>
                      <a:pt x="1007173" y="0"/>
                    </a:lnTo>
                    <a:close/>
                    <a:moveTo>
                      <a:pt x="907828" y="1504379"/>
                    </a:moveTo>
                    <a:lnTo>
                      <a:pt x="907828" y="1292067"/>
                    </a:lnTo>
                    <a:lnTo>
                      <a:pt x="1006030" y="1292067"/>
                    </a:lnTo>
                    <a:lnTo>
                      <a:pt x="1006030" y="1503426"/>
                    </a:lnTo>
                    <a:cubicBezTo>
                      <a:pt x="1254347" y="1502950"/>
                      <a:pt x="1502473" y="1254062"/>
                      <a:pt x="1499997" y="1006031"/>
                    </a:cubicBezTo>
                    <a:lnTo>
                      <a:pt x="1290066" y="1006031"/>
                    </a:lnTo>
                    <a:lnTo>
                      <a:pt x="1290066" y="910495"/>
                    </a:lnTo>
                    <a:lnTo>
                      <a:pt x="1500092" y="910495"/>
                    </a:lnTo>
                    <a:cubicBezTo>
                      <a:pt x="1498282" y="660940"/>
                      <a:pt x="1259205" y="422625"/>
                      <a:pt x="1003078" y="415862"/>
                    </a:cubicBezTo>
                    <a:lnTo>
                      <a:pt x="1003078" y="626650"/>
                    </a:lnTo>
                    <a:lnTo>
                      <a:pt x="904018" y="626650"/>
                    </a:lnTo>
                    <a:lnTo>
                      <a:pt x="904018" y="413385"/>
                    </a:lnTo>
                    <a:cubicBezTo>
                      <a:pt x="635603" y="438245"/>
                      <a:pt x="400335" y="677418"/>
                      <a:pt x="413957" y="913352"/>
                    </a:cubicBezTo>
                    <a:lnTo>
                      <a:pt x="621411" y="913352"/>
                    </a:lnTo>
                    <a:lnTo>
                      <a:pt x="621411" y="1011079"/>
                    </a:lnTo>
                    <a:lnTo>
                      <a:pt x="410909" y="1011079"/>
                    </a:lnTo>
                    <a:cubicBezTo>
                      <a:pt x="418052" y="1262444"/>
                      <a:pt x="652177" y="1496854"/>
                      <a:pt x="907828" y="1504379"/>
                    </a:cubicBezTo>
                    <a:close/>
                  </a:path>
                </a:pathLst>
              </a:custGeom>
              <a:solidFill>
                <a:schemeClr val="bg1"/>
              </a:solid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grpSp>
            <p:nvGrpSpPr>
              <p:cNvPr id="103" name="图形 33"/>
              <p:cNvGrpSpPr>
                <a:grpSpLocks noChangeAspect="1"/>
              </p:cNvGrpSpPr>
              <p:nvPr/>
            </p:nvGrpSpPr>
            <p:grpSpPr>
              <a:xfrm>
                <a:off x="8692631" y="5381700"/>
                <a:ext cx="392315" cy="377097"/>
                <a:chOff x="7649717" y="1311587"/>
                <a:chExt cx="1580509" cy="1519198"/>
              </a:xfrm>
              <a:solidFill>
                <a:schemeClr val="bg1"/>
              </a:solidFill>
            </p:grpSpPr>
            <p:sp>
              <p:nvSpPr>
                <p:cNvPr id="104" name="任意形状 50"/>
                <p:cNvSpPr/>
                <p:nvPr/>
              </p:nvSpPr>
              <p:spPr>
                <a:xfrm>
                  <a:off x="7649717" y="1311587"/>
                  <a:ext cx="1521965" cy="1519198"/>
                </a:xfrm>
                <a:custGeom>
                  <a:avLst/>
                  <a:gdLst>
                    <a:gd name="connsiteX0" fmla="*/ 0 w 1521965"/>
                    <a:gd name="connsiteY0" fmla="*/ 756481 h 1519198"/>
                    <a:gd name="connsiteX1" fmla="*/ 649700 w 1521965"/>
                    <a:gd name="connsiteY1" fmla="*/ 6863 h 1519198"/>
                    <a:gd name="connsiteX2" fmla="*/ 714566 w 1521965"/>
                    <a:gd name="connsiteY2" fmla="*/ 100 h 1519198"/>
                    <a:gd name="connsiteX3" fmla="*/ 780288 w 1521965"/>
                    <a:gd name="connsiteY3" fmla="*/ 53917 h 1519198"/>
                    <a:gd name="connsiteX4" fmla="*/ 724662 w 1521965"/>
                    <a:gd name="connsiteY4" fmla="*/ 115448 h 1519198"/>
                    <a:gd name="connsiteX5" fmla="*/ 587693 w 1521965"/>
                    <a:gd name="connsiteY5" fmla="*/ 138499 h 1519198"/>
                    <a:gd name="connsiteX6" fmla="*/ 121634 w 1521965"/>
                    <a:gd name="connsiteY6" fmla="*/ 832014 h 1519198"/>
                    <a:gd name="connsiteX7" fmla="*/ 684848 w 1521965"/>
                    <a:gd name="connsiteY7" fmla="*/ 1399513 h 1519198"/>
                    <a:gd name="connsiteX8" fmla="*/ 1385792 w 1521965"/>
                    <a:gd name="connsiteY8" fmla="*/ 922120 h 1519198"/>
                    <a:gd name="connsiteX9" fmla="*/ 1406176 w 1521965"/>
                    <a:gd name="connsiteY9" fmla="*/ 764196 h 1519198"/>
                    <a:gd name="connsiteX10" fmla="*/ 1466183 w 1521965"/>
                    <a:gd name="connsiteY10" fmla="*/ 700759 h 1519198"/>
                    <a:gd name="connsiteX11" fmla="*/ 1521905 w 1521965"/>
                    <a:gd name="connsiteY11" fmla="*/ 768482 h 1519198"/>
                    <a:gd name="connsiteX12" fmla="*/ 1159478 w 1521965"/>
                    <a:gd name="connsiteY12" fmla="*/ 1405133 h 1519198"/>
                    <a:gd name="connsiteX13" fmla="*/ 10668 w 1521965"/>
                    <a:gd name="connsiteY13" fmla="*/ 868399 h 1519198"/>
                    <a:gd name="connsiteX14" fmla="*/ 0 w 1521965"/>
                    <a:gd name="connsiteY14" fmla="*/ 756385 h 151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1965" h="1519198">
                      <a:moveTo>
                        <a:pt x="0" y="756481"/>
                      </a:moveTo>
                      <a:cubicBezTo>
                        <a:pt x="5905" y="378052"/>
                        <a:pt x="274987" y="66490"/>
                        <a:pt x="649700" y="6863"/>
                      </a:cubicBezTo>
                      <a:cubicBezTo>
                        <a:pt x="671132" y="3434"/>
                        <a:pt x="692848" y="1243"/>
                        <a:pt x="714566" y="100"/>
                      </a:cubicBezTo>
                      <a:cubicBezTo>
                        <a:pt x="750951" y="-1709"/>
                        <a:pt x="778193" y="21151"/>
                        <a:pt x="780288" y="53917"/>
                      </a:cubicBezTo>
                      <a:cubicBezTo>
                        <a:pt x="782384" y="85635"/>
                        <a:pt x="760381" y="109733"/>
                        <a:pt x="724662" y="115448"/>
                      </a:cubicBezTo>
                      <a:cubicBezTo>
                        <a:pt x="678942" y="122782"/>
                        <a:pt x="632079" y="126116"/>
                        <a:pt x="587693" y="138499"/>
                      </a:cubicBezTo>
                      <a:cubicBezTo>
                        <a:pt x="282321" y="223557"/>
                        <a:pt x="86011" y="516832"/>
                        <a:pt x="121634" y="832014"/>
                      </a:cubicBezTo>
                      <a:cubicBezTo>
                        <a:pt x="154972" y="1127670"/>
                        <a:pt x="390049" y="1364557"/>
                        <a:pt x="684848" y="1399513"/>
                      </a:cubicBezTo>
                      <a:cubicBezTo>
                        <a:pt x="1002982" y="1437232"/>
                        <a:pt x="1306735" y="1231588"/>
                        <a:pt x="1385792" y="922120"/>
                      </a:cubicBezTo>
                      <a:cubicBezTo>
                        <a:pt x="1398841" y="871066"/>
                        <a:pt x="1401127" y="817060"/>
                        <a:pt x="1406176" y="764196"/>
                      </a:cubicBezTo>
                      <a:cubicBezTo>
                        <a:pt x="1409795" y="725905"/>
                        <a:pt x="1433036" y="699235"/>
                        <a:pt x="1466183" y="700759"/>
                      </a:cubicBezTo>
                      <a:cubicBezTo>
                        <a:pt x="1499616" y="702283"/>
                        <a:pt x="1523333" y="730763"/>
                        <a:pt x="1521905" y="768482"/>
                      </a:cubicBezTo>
                      <a:cubicBezTo>
                        <a:pt x="1510951" y="1043278"/>
                        <a:pt x="1392364" y="1258829"/>
                        <a:pt x="1159478" y="1405133"/>
                      </a:cubicBezTo>
                      <a:cubicBezTo>
                        <a:pt x="699707" y="1693931"/>
                        <a:pt x="83820" y="1404943"/>
                        <a:pt x="10668" y="868399"/>
                      </a:cubicBezTo>
                      <a:cubicBezTo>
                        <a:pt x="5620" y="831252"/>
                        <a:pt x="3524" y="793723"/>
                        <a:pt x="0" y="756385"/>
                      </a:cubicBezTo>
                      <a:close/>
                    </a:path>
                  </a:pathLst>
                </a:custGeom>
                <a:grp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sp>
              <p:nvSpPr>
                <p:cNvPr id="105" name="任意形状 51"/>
                <p:cNvSpPr/>
                <p:nvPr/>
              </p:nvSpPr>
              <p:spPr>
                <a:xfrm>
                  <a:off x="8731950" y="1421678"/>
                  <a:ext cx="498277" cy="537042"/>
                </a:xfrm>
                <a:custGeom>
                  <a:avLst/>
                  <a:gdLst>
                    <a:gd name="connsiteX0" fmla="*/ 373569 w 498277"/>
                    <a:gd name="connsiteY0" fmla="*/ 537043 h 537042"/>
                    <a:gd name="connsiteX1" fmla="*/ 144207 w 498277"/>
                    <a:gd name="connsiteY1" fmla="*/ 419409 h 537042"/>
                    <a:gd name="connsiteX2" fmla="*/ 116775 w 498277"/>
                    <a:gd name="connsiteY2" fmla="*/ 341971 h 537042"/>
                    <a:gd name="connsiteX3" fmla="*/ 197642 w 498277"/>
                    <a:gd name="connsiteY3" fmla="*/ 317873 h 537042"/>
                    <a:gd name="connsiteX4" fmla="*/ 242600 w 498277"/>
                    <a:gd name="connsiteY4" fmla="*/ 340161 h 537042"/>
                    <a:gd name="connsiteX5" fmla="*/ 231551 w 498277"/>
                    <a:gd name="connsiteY5" fmla="*/ 316253 h 537042"/>
                    <a:gd name="connsiteX6" fmla="*/ 36575 w 498277"/>
                    <a:gd name="connsiteY6" fmla="*/ 111847 h 537042"/>
                    <a:gd name="connsiteX7" fmla="*/ 4285 w 498277"/>
                    <a:gd name="connsiteY7" fmla="*/ 75271 h 537042"/>
                    <a:gd name="connsiteX8" fmla="*/ 22954 w 498277"/>
                    <a:gd name="connsiteY8" fmla="*/ 12025 h 537042"/>
                    <a:gd name="connsiteX9" fmla="*/ 94772 w 498277"/>
                    <a:gd name="connsiteY9" fmla="*/ 12596 h 537042"/>
                    <a:gd name="connsiteX10" fmla="*/ 324801 w 498277"/>
                    <a:gd name="connsiteY10" fmla="*/ 248435 h 537042"/>
                    <a:gd name="connsiteX11" fmla="*/ 360425 w 498277"/>
                    <a:gd name="connsiteY11" fmla="*/ 307967 h 537042"/>
                    <a:gd name="connsiteX12" fmla="*/ 389380 w 498277"/>
                    <a:gd name="connsiteY12" fmla="*/ 253960 h 537042"/>
                    <a:gd name="connsiteX13" fmla="*/ 467676 w 498277"/>
                    <a:gd name="connsiteY13" fmla="*/ 228528 h 537042"/>
                    <a:gd name="connsiteX14" fmla="*/ 491965 w 498277"/>
                    <a:gd name="connsiteY14" fmla="*/ 305014 h 537042"/>
                    <a:gd name="connsiteX15" fmla="*/ 373379 w 498277"/>
                    <a:gd name="connsiteY15" fmla="*/ 537043 h 53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8277" h="537042">
                      <a:moveTo>
                        <a:pt x="373569" y="537043"/>
                      </a:moveTo>
                      <a:cubicBezTo>
                        <a:pt x="295273" y="496943"/>
                        <a:pt x="219359" y="458843"/>
                        <a:pt x="144207" y="419409"/>
                      </a:cubicBezTo>
                      <a:cubicBezTo>
                        <a:pt x="112203" y="402645"/>
                        <a:pt x="102297" y="371308"/>
                        <a:pt x="116775" y="341971"/>
                      </a:cubicBezTo>
                      <a:cubicBezTo>
                        <a:pt x="131825" y="311586"/>
                        <a:pt x="163733" y="301966"/>
                        <a:pt x="197642" y="317873"/>
                      </a:cubicBezTo>
                      <a:cubicBezTo>
                        <a:pt x="210977" y="324159"/>
                        <a:pt x="224122" y="330922"/>
                        <a:pt x="242600" y="340161"/>
                      </a:cubicBezTo>
                      <a:cubicBezTo>
                        <a:pt x="237457" y="329017"/>
                        <a:pt x="235171" y="322254"/>
                        <a:pt x="231551" y="316253"/>
                      </a:cubicBezTo>
                      <a:cubicBezTo>
                        <a:pt x="181640" y="233767"/>
                        <a:pt x="116204" y="166235"/>
                        <a:pt x="36575" y="111847"/>
                      </a:cubicBezTo>
                      <a:cubicBezTo>
                        <a:pt x="23430" y="102798"/>
                        <a:pt x="10000" y="89558"/>
                        <a:pt x="4285" y="75271"/>
                      </a:cubicBezTo>
                      <a:cubicBezTo>
                        <a:pt x="-5145" y="51649"/>
                        <a:pt x="951" y="28122"/>
                        <a:pt x="22954" y="12025"/>
                      </a:cubicBezTo>
                      <a:cubicBezTo>
                        <a:pt x="46671" y="-5215"/>
                        <a:pt x="71150" y="-2929"/>
                        <a:pt x="94772" y="12596"/>
                      </a:cubicBezTo>
                      <a:cubicBezTo>
                        <a:pt x="188593" y="74414"/>
                        <a:pt x="265746" y="152614"/>
                        <a:pt x="324801" y="248435"/>
                      </a:cubicBezTo>
                      <a:cubicBezTo>
                        <a:pt x="336136" y="266723"/>
                        <a:pt x="346899" y="285392"/>
                        <a:pt x="360425" y="307967"/>
                      </a:cubicBezTo>
                      <a:cubicBezTo>
                        <a:pt x="371283" y="287678"/>
                        <a:pt x="379855" y="270533"/>
                        <a:pt x="389380" y="253960"/>
                      </a:cubicBezTo>
                      <a:cubicBezTo>
                        <a:pt x="406907" y="223575"/>
                        <a:pt x="439387" y="213288"/>
                        <a:pt x="467676" y="228528"/>
                      </a:cubicBezTo>
                      <a:cubicBezTo>
                        <a:pt x="494822" y="243197"/>
                        <a:pt x="506538" y="275867"/>
                        <a:pt x="491965" y="305014"/>
                      </a:cubicBezTo>
                      <a:cubicBezTo>
                        <a:pt x="453674" y="381785"/>
                        <a:pt x="413955" y="457890"/>
                        <a:pt x="373379" y="537043"/>
                      </a:cubicBezTo>
                      <a:close/>
                    </a:path>
                  </a:pathLst>
                </a:custGeom>
                <a:grp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sp>
              <p:nvSpPr>
                <p:cNvPr id="106" name="任意形状 52"/>
                <p:cNvSpPr/>
                <p:nvPr/>
              </p:nvSpPr>
              <p:spPr>
                <a:xfrm>
                  <a:off x="8338327" y="1652761"/>
                  <a:ext cx="380882" cy="682388"/>
                </a:xfrm>
                <a:custGeom>
                  <a:avLst/>
                  <a:gdLst>
                    <a:gd name="connsiteX0" fmla="*/ 143 w 380882"/>
                    <a:gd name="connsiteY0" fmla="*/ 273575 h 682388"/>
                    <a:gd name="connsiteX1" fmla="*/ 143 w 380882"/>
                    <a:gd name="connsiteY1" fmla="*/ 68978 h 682388"/>
                    <a:gd name="connsiteX2" fmla="*/ 56626 w 380882"/>
                    <a:gd name="connsiteY2" fmla="*/ 17 h 682388"/>
                    <a:gd name="connsiteX3" fmla="*/ 114538 w 380882"/>
                    <a:gd name="connsiteY3" fmla="*/ 67454 h 682388"/>
                    <a:gd name="connsiteX4" fmla="*/ 114348 w 380882"/>
                    <a:gd name="connsiteY4" fmla="*/ 414450 h 682388"/>
                    <a:gd name="connsiteX5" fmla="*/ 137303 w 380882"/>
                    <a:gd name="connsiteY5" fmla="*/ 454074 h 682388"/>
                    <a:gd name="connsiteX6" fmla="*/ 350282 w 380882"/>
                    <a:gd name="connsiteY6" fmla="*/ 576756 h 682388"/>
                    <a:gd name="connsiteX7" fmla="*/ 378952 w 380882"/>
                    <a:gd name="connsiteY7" fmla="*/ 632858 h 682388"/>
                    <a:gd name="connsiteX8" fmla="*/ 343424 w 380882"/>
                    <a:gd name="connsiteY8" fmla="*/ 678483 h 682388"/>
                    <a:gd name="connsiteX9" fmla="*/ 296371 w 380882"/>
                    <a:gd name="connsiteY9" fmla="*/ 675435 h 682388"/>
                    <a:gd name="connsiteX10" fmla="*/ 14050 w 380882"/>
                    <a:gd name="connsiteY10" fmla="*/ 512748 h 682388"/>
                    <a:gd name="connsiteX11" fmla="*/ 714 w 380882"/>
                    <a:gd name="connsiteY11" fmla="*/ 484268 h 682388"/>
                    <a:gd name="connsiteX12" fmla="*/ 143 w 380882"/>
                    <a:gd name="connsiteY12" fmla="*/ 273670 h 68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882" h="682388">
                      <a:moveTo>
                        <a:pt x="143" y="273575"/>
                      </a:moveTo>
                      <a:cubicBezTo>
                        <a:pt x="143" y="205376"/>
                        <a:pt x="-48" y="137177"/>
                        <a:pt x="143" y="68978"/>
                      </a:cubicBezTo>
                      <a:cubicBezTo>
                        <a:pt x="334" y="25734"/>
                        <a:pt x="21098" y="779"/>
                        <a:pt x="56626" y="17"/>
                      </a:cubicBezTo>
                      <a:cubicBezTo>
                        <a:pt x="91869" y="-745"/>
                        <a:pt x="114348" y="24401"/>
                        <a:pt x="114538" y="67454"/>
                      </a:cubicBezTo>
                      <a:cubicBezTo>
                        <a:pt x="115014" y="183087"/>
                        <a:pt x="115205" y="298816"/>
                        <a:pt x="114348" y="414450"/>
                      </a:cubicBezTo>
                      <a:cubicBezTo>
                        <a:pt x="114157" y="433881"/>
                        <a:pt x="120444" y="444644"/>
                        <a:pt x="137303" y="454074"/>
                      </a:cubicBezTo>
                      <a:cubicBezTo>
                        <a:pt x="208741" y="494174"/>
                        <a:pt x="279321" y="535893"/>
                        <a:pt x="350282" y="576756"/>
                      </a:cubicBezTo>
                      <a:cubicBezTo>
                        <a:pt x="372285" y="589424"/>
                        <a:pt x="386191" y="609236"/>
                        <a:pt x="378952" y="632858"/>
                      </a:cubicBezTo>
                      <a:cubicBezTo>
                        <a:pt x="373523" y="650479"/>
                        <a:pt x="359140" y="669148"/>
                        <a:pt x="343424" y="678483"/>
                      </a:cubicBezTo>
                      <a:cubicBezTo>
                        <a:pt x="332089" y="685245"/>
                        <a:pt x="309229" y="682578"/>
                        <a:pt x="296371" y="675435"/>
                      </a:cubicBezTo>
                      <a:cubicBezTo>
                        <a:pt x="201406" y="622666"/>
                        <a:pt x="107490" y="568088"/>
                        <a:pt x="14050" y="512748"/>
                      </a:cubicBezTo>
                      <a:cubicBezTo>
                        <a:pt x="6430" y="508271"/>
                        <a:pt x="905" y="494079"/>
                        <a:pt x="714" y="484268"/>
                      </a:cubicBezTo>
                      <a:cubicBezTo>
                        <a:pt x="-429" y="414069"/>
                        <a:pt x="143" y="343869"/>
                        <a:pt x="143" y="273670"/>
                      </a:cubicBezTo>
                      <a:close/>
                    </a:path>
                  </a:pathLst>
                </a:custGeom>
                <a:grp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sp>
              <p:nvSpPr>
                <p:cNvPr id="107" name="任意形状 53"/>
                <p:cNvSpPr/>
                <p:nvPr/>
              </p:nvSpPr>
              <p:spPr>
                <a:xfrm>
                  <a:off x="8519402" y="1330257"/>
                  <a:ext cx="150658" cy="123638"/>
                </a:xfrm>
                <a:custGeom>
                  <a:avLst/>
                  <a:gdLst>
                    <a:gd name="connsiteX0" fmla="*/ 84435 w 150658"/>
                    <a:gd name="connsiteY0" fmla="*/ 123639 h 123638"/>
                    <a:gd name="connsiteX1" fmla="*/ 30619 w 150658"/>
                    <a:gd name="connsiteY1" fmla="*/ 107923 h 123638"/>
                    <a:gd name="connsiteX2" fmla="*/ 3282 w 150658"/>
                    <a:gd name="connsiteY2" fmla="*/ 36961 h 123638"/>
                    <a:gd name="connsiteX3" fmla="*/ 67576 w 150658"/>
                    <a:gd name="connsiteY3" fmla="*/ 1052 h 123638"/>
                    <a:gd name="connsiteX4" fmla="*/ 115677 w 150658"/>
                    <a:gd name="connsiteY4" fmla="*/ 14959 h 123638"/>
                    <a:gd name="connsiteX5" fmla="*/ 149205 w 150658"/>
                    <a:gd name="connsiteY5" fmla="*/ 80014 h 123638"/>
                    <a:gd name="connsiteX6" fmla="*/ 84435 w 150658"/>
                    <a:gd name="connsiteY6" fmla="*/ 123639 h 12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58" h="123638">
                      <a:moveTo>
                        <a:pt x="84435" y="123639"/>
                      </a:moveTo>
                      <a:cubicBezTo>
                        <a:pt x="71862" y="120115"/>
                        <a:pt x="50240" y="116400"/>
                        <a:pt x="30619" y="107923"/>
                      </a:cubicBezTo>
                      <a:cubicBezTo>
                        <a:pt x="5282" y="96969"/>
                        <a:pt x="-6147" y="63250"/>
                        <a:pt x="3282" y="36961"/>
                      </a:cubicBezTo>
                      <a:cubicBezTo>
                        <a:pt x="12045" y="12387"/>
                        <a:pt x="41192" y="-4472"/>
                        <a:pt x="67576" y="1052"/>
                      </a:cubicBezTo>
                      <a:cubicBezTo>
                        <a:pt x="83863" y="4481"/>
                        <a:pt x="100247" y="8767"/>
                        <a:pt x="115677" y="14959"/>
                      </a:cubicBezTo>
                      <a:cubicBezTo>
                        <a:pt x="142347" y="25627"/>
                        <a:pt x="155206" y="52106"/>
                        <a:pt x="149205" y="80014"/>
                      </a:cubicBezTo>
                      <a:cubicBezTo>
                        <a:pt x="143776" y="105541"/>
                        <a:pt x="120820" y="123448"/>
                        <a:pt x="84435" y="123639"/>
                      </a:cubicBezTo>
                      <a:close/>
                    </a:path>
                  </a:pathLst>
                </a:custGeom>
                <a:grpFill/>
                <a:ln w="0" cap="flat">
                  <a:noFill/>
                  <a:prstDash val="solid"/>
                  <a:miter/>
                </a:ln>
              </p:spPr>
              <p:txBody>
                <a:bodyPr rtlCol="0" anchor="ctr"/>
                <a:lstStyle/>
                <a:p>
                  <a:pPr marL="0" marR="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a:pPr>
                  <a:endParaRPr kumimoji="0" lang="zh-CN" altLang="en-US" sz="1400" b="0" i="0" u="none" strike="noStrike" kern="1200" cap="none" spc="0" normalizeH="0" baseline="0" noProof="0">
                    <a:ln>
                      <a:noFill/>
                    </a:ln>
                    <a:solidFill>
                      <a:srgbClr val="FFFFFF"/>
                    </a:solidFill>
                    <a:effectLst/>
                    <a:uLnTx/>
                    <a:uFillTx/>
                    <a:latin typeface="Palatino Linotype" panose="02040502050505030304" pitchFamily="18" charset="0"/>
                    <a:ea typeface="MS Gothic" panose="020B0609070205080204" charset="-128"/>
                    <a:cs typeface="+mn-cs"/>
                  </a:endParaRPr>
                </a:p>
              </p:txBody>
            </p:sp>
          </p:grpSp>
        </p:grpSp>
      </p:grpSp>
      <p:sp>
        <p:nvSpPr>
          <p:cNvPr id="4097" name="Rectangle 1"/>
          <p:cNvSpPr>
            <a:spLocks noGrp="1" noChangeArrowheads="1"/>
          </p:cNvSpPr>
          <p:nvPr>
            <p:ph type="title"/>
          </p:nvPr>
        </p:nvSpPr>
        <p:spPr/>
        <p:txBody>
          <a:bodyPr/>
          <a:lstStyle/>
          <a:p>
            <a:r>
              <a:rPr lang="en-US" altLang="zh-CN" sz="2800" dirty="0">
                <a:solidFill>
                  <a:schemeClr val="tx1"/>
                </a:solidFill>
                <a:latin typeface="Palatino Linotype" panose="02040502050505030304" pitchFamily="18" charset="0"/>
                <a:sym typeface="+mn-ea"/>
              </a:rPr>
              <a:t>WAA Vision and Mission</a:t>
            </a:r>
            <a:endParaRPr lang="en-US" altLang="zh-CN" sz="2800" dirty="0">
              <a:solidFill>
                <a:srgbClr val="FF0000"/>
              </a:solidFill>
              <a:latin typeface="Palatino Linotype" panose="02040502050505030304" pitchFamily="18" charset="0"/>
              <a:sym typeface="+mn-ea"/>
            </a:endParaRPr>
          </a:p>
        </p:txBody>
      </p:sp>
      <p:sp>
        <p:nvSpPr>
          <p:cNvPr id="72" name="文本框 71">
            <a:extLst>
              <a:ext uri="{FF2B5EF4-FFF2-40B4-BE49-F238E27FC236}">
                <a16:creationId xmlns:a16="http://schemas.microsoft.com/office/drawing/2014/main" id="{ABB5B88E-6ABE-4E26-9F82-AEC4D955236C}"/>
              </a:ext>
            </a:extLst>
          </p:cNvPr>
          <p:cNvSpPr txBox="1"/>
          <p:nvPr/>
        </p:nvSpPr>
        <p:spPr>
          <a:xfrm>
            <a:off x="522380" y="2363874"/>
            <a:ext cx="6824309" cy="2616101"/>
          </a:xfrm>
          <a:prstGeom prst="rect">
            <a:avLst/>
          </a:prstGeom>
          <a:noFill/>
        </p:spPr>
        <p:txBody>
          <a:bodyPr wrap="square" lIns="0" tIns="0" rIns="0" bIns="0" rtlCol="0">
            <a:spAutoFit/>
          </a:bodyPr>
          <a:lstStyle/>
          <a:p>
            <a:pPr>
              <a:spcAft>
                <a:spcPts val="1200"/>
              </a:spcAft>
            </a:pPr>
            <a:r>
              <a:rPr lang="en-US" altLang="zh-CN" sz="2000" b="1" spc="267" dirty="0">
                <a:solidFill>
                  <a:schemeClr val="tx1"/>
                </a:solidFill>
                <a:latin typeface="Times New Roman" panose="02020603050405020304" pitchFamily="18" charset="0"/>
                <a:ea typeface="微软雅黑" panose="020B0503020204020204" pitchFamily="34" charset="-122"/>
                <a:cs typeface="Calibri" panose="020F0502020204030204" pitchFamily="34" charset="0"/>
                <a:sym typeface="+mn-ea"/>
              </a:rPr>
              <a:t>Vision: </a:t>
            </a:r>
            <a:r>
              <a:rPr lang="en-US" altLang="zh-CN" sz="2000" spc="267" dirty="0">
                <a:solidFill>
                  <a:schemeClr val="tx1"/>
                </a:solidFill>
                <a:latin typeface="Times New Roman" panose="02020603050405020304" pitchFamily="18" charset="0"/>
                <a:ea typeface="微软雅黑" panose="020B0503020204020204" pitchFamily="34" charset="-122"/>
                <a:cs typeface="Calibri" panose="020F0502020204030204" pitchFamily="34" charset="0"/>
                <a:sym typeface="+mn-ea"/>
              </a:rPr>
              <a:t>Providing the Best WLAN Experience for the Digital World</a:t>
            </a:r>
          </a:p>
          <a:p>
            <a:pPr marL="285750" indent="-285750">
              <a:spcAft>
                <a:spcPts val="1200"/>
              </a:spcAft>
              <a:buFont typeface="Arial" panose="020B0604020202020204" pitchFamily="34" charset="0"/>
              <a:buChar char="•"/>
            </a:pPr>
            <a:r>
              <a:rPr lang="en-US" altLang="zh-CN" sz="2000" spc="267" dirty="0">
                <a:solidFill>
                  <a:schemeClr val="tx1"/>
                </a:solidFill>
                <a:latin typeface="Times New Roman" panose="02020603050405020304" pitchFamily="18" charset="0"/>
                <a:ea typeface="微软雅黑" panose="020B0503020204020204" pitchFamily="34" charset="-122"/>
                <a:cs typeface="Calibri" panose="020F0502020204030204" pitchFamily="34" charset="0"/>
                <a:sym typeface="+mn-ea"/>
              </a:rPr>
              <a:t>Creating an open and international WLAN industry development platform</a:t>
            </a:r>
          </a:p>
          <a:p>
            <a:pPr marL="285750" indent="-285750">
              <a:spcAft>
                <a:spcPts val="1200"/>
              </a:spcAft>
              <a:buFont typeface="Arial" panose="020B0604020202020204" pitchFamily="34" charset="0"/>
              <a:buChar char="•"/>
            </a:pPr>
            <a:r>
              <a:rPr lang="en-US" altLang="zh-CN" sz="2000" spc="267" dirty="0">
                <a:solidFill>
                  <a:schemeClr val="tx1"/>
                </a:solidFill>
                <a:latin typeface="Times New Roman" panose="02020603050405020304" pitchFamily="18" charset="0"/>
                <a:ea typeface="微软雅黑" panose="020B0503020204020204" pitchFamily="34" charset="-122"/>
                <a:cs typeface="Calibri" panose="020F0502020204030204" pitchFamily="34" charset="0"/>
                <a:sym typeface="+mn-ea"/>
              </a:rPr>
              <a:t>Establishing scenario-based WLAN performance testing and certification systems</a:t>
            </a:r>
          </a:p>
          <a:p>
            <a:pPr marL="285750" indent="-285750">
              <a:spcAft>
                <a:spcPts val="1200"/>
              </a:spcAft>
              <a:buFont typeface="Arial" panose="020B0604020202020204" pitchFamily="34" charset="0"/>
              <a:buChar char="•"/>
            </a:pPr>
            <a:r>
              <a:rPr lang="en-US" altLang="zh-CN" sz="2000" spc="267" dirty="0">
                <a:solidFill>
                  <a:schemeClr val="tx1"/>
                </a:solidFill>
                <a:latin typeface="Times New Roman" panose="02020603050405020304" pitchFamily="18" charset="0"/>
                <a:ea typeface="微软雅黑" panose="020B0503020204020204" pitchFamily="34" charset="-122"/>
                <a:cs typeface="Calibri" panose="020F0502020204030204" pitchFamily="34" charset="0"/>
                <a:sym typeface="+mn-ea"/>
              </a:rPr>
              <a:t>Building the best WLAN application experience</a:t>
            </a:r>
          </a:p>
        </p:txBody>
      </p:sp>
      <p:sp>
        <p:nvSpPr>
          <p:cNvPr id="2" name="Footer Placeholder 1">
            <a:extLst>
              <a:ext uri="{FF2B5EF4-FFF2-40B4-BE49-F238E27FC236}">
                <a16:creationId xmlns:a16="http://schemas.microsoft.com/office/drawing/2014/main" id="{0C700493-EA44-4A19-B8F0-2807A67F597F}"/>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FFB6BF57-A975-4995-9EF6-438D88D6D55E}"/>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7" name="Date Placeholder 6">
            <a:extLst>
              <a:ext uri="{FF2B5EF4-FFF2-40B4-BE49-F238E27FC236}">
                <a16:creationId xmlns:a16="http://schemas.microsoft.com/office/drawing/2014/main" id="{E7B4C066-098C-408C-9CBE-6CBF31437189}"/>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954219700"/>
      </p:ext>
    </p:extLst>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pPr>
              <a:defRPr/>
            </a:pPr>
            <a:r>
              <a:rPr lang="en-US" altLang="zh-CN" sz="28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6" charset="0"/>
              </a:rPr>
              <a:t>WAA </a:t>
            </a:r>
            <a:r>
              <a:rPr lang="en-US" altLang="zh-CN" sz="2800" dirty="0"/>
              <a:t>Organization </a:t>
            </a:r>
            <a:r>
              <a:rPr lang="en-US" altLang="zh-CN" sz="28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6" charset="0"/>
              </a:rPr>
              <a:t>Structure</a:t>
            </a:r>
            <a:endParaRPr lang="zh-CN" altLang="en-US" sz="28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grpSp>
        <p:nvGrpSpPr>
          <p:cNvPr id="2" name="组合 1"/>
          <p:cNvGrpSpPr/>
          <p:nvPr/>
        </p:nvGrpSpPr>
        <p:grpSpPr>
          <a:xfrm>
            <a:off x="304800" y="1600200"/>
            <a:ext cx="11422102" cy="4316687"/>
            <a:chOff x="868046" y="1460112"/>
            <a:chExt cx="11471554" cy="4219864"/>
          </a:xfrm>
        </p:grpSpPr>
        <p:cxnSp>
          <p:nvCxnSpPr>
            <p:cNvPr id="7" name="直接连接符 6"/>
            <p:cNvCxnSpPr/>
            <p:nvPr/>
          </p:nvCxnSpPr>
          <p:spPr>
            <a:xfrm flipH="1">
              <a:off x="6587066" y="3412947"/>
              <a:ext cx="10248" cy="154940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656476" y="1460112"/>
              <a:ext cx="10683124" cy="4219864"/>
              <a:chOff x="665876" y="1231521"/>
              <a:chExt cx="10683124" cy="4219864"/>
            </a:xfrm>
          </p:grpSpPr>
          <p:sp>
            <p:nvSpPr>
              <p:cNvPr id="24" name="矩形: 圆角 23"/>
              <p:cNvSpPr/>
              <p:nvPr/>
            </p:nvSpPr>
            <p:spPr>
              <a:xfrm>
                <a:off x="3994484" y="1231521"/>
                <a:ext cx="3224463"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General</a:t>
                </a:r>
                <a:r>
                  <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 </a:t>
                </a: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Assembly</a:t>
                </a:r>
                <a:endPar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sp>
            <p:nvSpPr>
              <p:cNvPr id="25" name="矩形: 圆角 24"/>
              <p:cNvSpPr/>
              <p:nvPr/>
            </p:nvSpPr>
            <p:spPr>
              <a:xfrm>
                <a:off x="3994483" y="2231830"/>
                <a:ext cx="3224463"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Council</a:t>
                </a:r>
                <a:endPar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sp>
            <p:nvSpPr>
              <p:cNvPr id="26" name="矩形: 圆角 25"/>
              <p:cNvSpPr/>
              <p:nvPr/>
            </p:nvSpPr>
            <p:spPr>
              <a:xfrm>
                <a:off x="665876" y="3429000"/>
                <a:ext cx="1997114"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rPr>
                  <a:t>Expert</a:t>
                </a:r>
                <a:r>
                  <a:rPr lang="zh-CN" altLang="en-US"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rPr>
                  <a:t> </a:t>
                </a:r>
                <a:r>
                  <a:rPr lang="en-US" altLang="zh-CN"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rPr>
                  <a:t>Committee</a:t>
                </a:r>
                <a:endParaRPr lang="zh-CN" altLang="en-US"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sp>
            <p:nvSpPr>
              <p:cNvPr id="27" name="矩形: 圆角 26"/>
              <p:cNvSpPr/>
              <p:nvPr/>
            </p:nvSpPr>
            <p:spPr>
              <a:xfrm>
                <a:off x="5923873" y="3428998"/>
                <a:ext cx="1799219"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Secretariat</a:t>
                </a:r>
                <a:endPar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sp>
            <p:nvSpPr>
              <p:cNvPr id="28" name="矩形: 圆角 27"/>
              <p:cNvSpPr/>
              <p:nvPr/>
            </p:nvSpPr>
            <p:spPr>
              <a:xfrm>
                <a:off x="3290231" y="3428997"/>
                <a:ext cx="1942169"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Strategy</a:t>
                </a:r>
                <a:r>
                  <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 </a:t>
                </a: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Advisory</a:t>
                </a:r>
                <a:r>
                  <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 </a:t>
                </a: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Committee</a:t>
                </a:r>
                <a:endPar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sp>
            <p:nvSpPr>
              <p:cNvPr id="29" name="矩形: 圆角 28"/>
              <p:cNvSpPr/>
              <p:nvPr/>
            </p:nvSpPr>
            <p:spPr>
              <a:xfrm>
                <a:off x="8216138" y="3429000"/>
                <a:ext cx="3132862"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rPr>
                  <a:t>Technical Committee on Standardization (TCS)</a:t>
                </a:r>
              </a:p>
            </p:txBody>
          </p:sp>
          <p:cxnSp>
            <p:nvCxnSpPr>
              <p:cNvPr id="30" name="连接符: 肘形 29"/>
              <p:cNvCxnSpPr>
                <a:stCxn id="25" idx="2"/>
                <a:endCxn id="26" idx="0"/>
              </p:cNvCxnSpPr>
              <p:nvPr/>
            </p:nvCxnSpPr>
            <p:spPr>
              <a:xfrm rot="5400000">
                <a:off x="3390932" y="1213217"/>
                <a:ext cx="489284" cy="3942282"/>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24" idx="2"/>
                <a:endCxn id="25" idx="0"/>
              </p:cNvCxnSpPr>
              <p:nvPr/>
            </p:nvCxnSpPr>
            <p:spPr>
              <a:xfrm flipH="1">
                <a:off x="5606715" y="1939407"/>
                <a:ext cx="1" cy="2924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连接符: 肘形 31"/>
              <p:cNvCxnSpPr>
                <a:stCxn id="25" idx="2"/>
                <a:endCxn id="28" idx="0"/>
              </p:cNvCxnSpPr>
              <p:nvPr/>
            </p:nvCxnSpPr>
            <p:spPr>
              <a:xfrm rot="5400000">
                <a:off x="4689376" y="2511657"/>
                <a:ext cx="489281" cy="1345399"/>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连接符: 肘形 32"/>
              <p:cNvCxnSpPr>
                <a:stCxn id="25" idx="2"/>
                <a:endCxn id="27" idx="0"/>
              </p:cNvCxnSpPr>
              <p:nvPr/>
            </p:nvCxnSpPr>
            <p:spPr>
              <a:xfrm rot="16200000" flipH="1">
                <a:off x="5970458" y="2575973"/>
                <a:ext cx="489282" cy="121676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4" name="连接符: 肘形 33"/>
              <p:cNvCxnSpPr>
                <a:stCxn id="25" idx="2"/>
                <a:endCxn id="29" idx="0"/>
              </p:cNvCxnSpPr>
              <p:nvPr/>
            </p:nvCxnSpPr>
            <p:spPr>
              <a:xfrm rot="16200000" flipH="1">
                <a:off x="7450000" y="1096431"/>
                <a:ext cx="489284" cy="4175854"/>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35" name="矩形: 圆角 34"/>
              <p:cNvSpPr/>
              <p:nvPr/>
            </p:nvSpPr>
            <p:spPr>
              <a:xfrm>
                <a:off x="665876" y="4743491"/>
                <a:ext cx="2150621" cy="70788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Industrial</a:t>
                </a:r>
                <a:r>
                  <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 </a:t>
                </a: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Requirement</a:t>
                </a:r>
                <a:r>
                  <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 </a:t>
                </a:r>
              </a:p>
            </p:txBody>
          </p:sp>
          <p:sp>
            <p:nvSpPr>
              <p:cNvPr id="36" name="矩形: 圆角 35"/>
              <p:cNvSpPr/>
              <p:nvPr/>
            </p:nvSpPr>
            <p:spPr>
              <a:xfrm>
                <a:off x="2973004" y="4743499"/>
                <a:ext cx="1733598"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rPr>
                  <a:t>Tech Specs</a:t>
                </a:r>
              </a:p>
            </p:txBody>
          </p:sp>
          <p:sp>
            <p:nvSpPr>
              <p:cNvPr id="37" name="矩形: 圆角 36"/>
              <p:cNvSpPr/>
              <p:nvPr/>
            </p:nvSpPr>
            <p:spPr>
              <a:xfrm>
                <a:off x="4926217" y="4733763"/>
                <a:ext cx="1771586"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rPr>
                  <a:t>Testing</a:t>
                </a:r>
                <a:r>
                  <a:rPr lang="zh-CN" altLang="en-US"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rPr>
                  <a:t> </a:t>
                </a:r>
                <a:r>
                  <a:rPr lang="en-US" altLang="zh-CN"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rPr>
                  <a:t>&amp;</a:t>
                </a:r>
                <a:r>
                  <a:rPr lang="zh-CN" altLang="en-US"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rPr>
                  <a:t> </a:t>
                </a:r>
                <a:r>
                  <a:rPr lang="en-US" altLang="zh-CN"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rPr>
                  <a:t>Certification</a:t>
                </a:r>
                <a:endParaRPr lang="zh-CN" altLang="en-US" sz="1600" b="1" dirty="0">
                  <a:solidFill>
                    <a:schemeClr val="bg1"/>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sp>
            <p:nvSpPr>
              <p:cNvPr id="38" name="矩形: 圆角 37"/>
              <p:cNvSpPr/>
              <p:nvPr/>
            </p:nvSpPr>
            <p:spPr>
              <a:xfrm>
                <a:off x="7001744" y="4721730"/>
                <a:ext cx="1577098"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Marketing</a:t>
                </a:r>
                <a:endPar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sp>
            <p:nvSpPr>
              <p:cNvPr id="39" name="矩形: 圆角 38"/>
              <p:cNvSpPr/>
              <p:nvPr/>
            </p:nvSpPr>
            <p:spPr>
              <a:xfrm>
                <a:off x="8735348" y="4721730"/>
                <a:ext cx="1892349"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Industry</a:t>
                </a:r>
                <a:r>
                  <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 </a:t>
                </a:r>
                <a:r>
                  <a:rPr lang="en-US" altLang="zh-CN"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Development</a:t>
                </a:r>
                <a:endParaRPr lang="zh-CN" altLang="en-US" sz="1600"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grpSp>
        <p:pic>
          <p:nvPicPr>
            <p:cNvPr id="9" name="图片 8" descr="未标题-3"/>
            <p:cNvPicPr>
              <a:picLocks noChangeAspect="1"/>
            </p:cNvPicPr>
            <p:nvPr/>
          </p:nvPicPr>
          <p:blipFill>
            <a:blip r:embed="rId3"/>
            <a:stretch>
              <a:fillRect/>
            </a:stretch>
          </p:blipFill>
          <p:spPr>
            <a:xfrm>
              <a:off x="4462694" y="2442929"/>
              <a:ext cx="707887" cy="707887"/>
            </a:xfrm>
            <a:prstGeom prst="rect">
              <a:avLst/>
            </a:prstGeom>
          </p:spPr>
        </p:pic>
        <p:sp>
          <p:nvSpPr>
            <p:cNvPr id="10" name="文本框 9"/>
            <p:cNvSpPr txBox="1"/>
            <p:nvPr/>
          </p:nvSpPr>
          <p:spPr>
            <a:xfrm>
              <a:off x="3550249" y="3086909"/>
              <a:ext cx="2532779" cy="464598"/>
            </a:xfrm>
            <a:prstGeom prst="rect">
              <a:avLst/>
            </a:prstGeom>
            <a:noFill/>
          </p:spPr>
          <p:txBody>
            <a:bodyPr wrap="square" rtlCol="0">
              <a:spAutoFit/>
            </a:bodyPr>
            <a:lstStyle/>
            <a:p>
              <a:pPr algn="ctr">
                <a:defRPr/>
              </a:pPr>
              <a:r>
                <a:rPr lang="en-US" altLang="zh-CN" sz="1245"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ZHANG</a:t>
              </a:r>
              <a:r>
                <a:rPr lang="zh-CN" altLang="en-US" sz="1245"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 </a:t>
              </a:r>
              <a:r>
                <a:rPr lang="en-US" altLang="zh-CN" sz="1245"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Ping</a:t>
              </a:r>
              <a:r>
                <a:rPr lang="zh-CN" altLang="en-US" sz="1245"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 </a:t>
              </a:r>
              <a:r>
                <a:rPr lang="en-US" altLang="zh-CN" sz="1245"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Academician</a:t>
              </a:r>
              <a:r>
                <a:rPr lang="zh-CN" altLang="en-US" sz="1245"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 </a:t>
              </a:r>
              <a:endParaRPr lang="en-US" altLang="zh-CN" sz="1245"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endParaRPr>
            </a:p>
            <a:p>
              <a:pPr algn="ctr">
                <a:defRPr/>
              </a:pPr>
              <a:r>
                <a:rPr lang="en-US" altLang="zh-CN" sz="1245"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Chairman</a:t>
              </a:r>
              <a:endParaRPr lang="zh-CN" altLang="en-US" sz="1245"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pic>
          <p:nvPicPr>
            <p:cNvPr id="11" name="图片 10" descr="未标题-1"/>
            <p:cNvPicPr>
              <a:picLocks noChangeAspect="1"/>
            </p:cNvPicPr>
            <p:nvPr/>
          </p:nvPicPr>
          <p:blipFill>
            <a:blip r:embed="rId4"/>
            <a:stretch>
              <a:fillRect/>
            </a:stretch>
          </p:blipFill>
          <p:spPr>
            <a:xfrm>
              <a:off x="1075787" y="3657588"/>
              <a:ext cx="720000" cy="720000"/>
            </a:xfrm>
            <a:prstGeom prst="rect">
              <a:avLst/>
            </a:prstGeom>
          </p:spPr>
        </p:pic>
        <p:pic>
          <p:nvPicPr>
            <p:cNvPr id="12" name="图片 11" descr="未标题-4"/>
            <p:cNvPicPr>
              <a:picLocks noChangeAspect="1"/>
            </p:cNvPicPr>
            <p:nvPr/>
          </p:nvPicPr>
          <p:blipFill>
            <a:blip r:embed="rId5"/>
            <a:stretch>
              <a:fillRect/>
            </a:stretch>
          </p:blipFill>
          <p:spPr>
            <a:xfrm>
              <a:off x="3696295" y="3657588"/>
              <a:ext cx="720000" cy="720000"/>
            </a:xfrm>
            <a:prstGeom prst="rect">
              <a:avLst/>
            </a:prstGeom>
          </p:spPr>
        </p:pic>
        <p:pic>
          <p:nvPicPr>
            <p:cNvPr id="13" name="图片 12" descr="未标题-5"/>
            <p:cNvPicPr>
              <a:picLocks noChangeAspect="1"/>
            </p:cNvPicPr>
            <p:nvPr/>
          </p:nvPicPr>
          <p:blipFill>
            <a:blip r:embed="rId6"/>
            <a:stretch>
              <a:fillRect/>
            </a:stretch>
          </p:blipFill>
          <p:spPr>
            <a:xfrm>
              <a:off x="6075437" y="3666973"/>
              <a:ext cx="720000" cy="720000"/>
            </a:xfrm>
            <a:prstGeom prst="rect">
              <a:avLst/>
            </a:prstGeom>
          </p:spPr>
        </p:pic>
        <p:sp>
          <p:nvSpPr>
            <p:cNvPr id="14" name="矩形 13"/>
            <p:cNvSpPr/>
            <p:nvPr/>
          </p:nvSpPr>
          <p:spPr>
            <a:xfrm>
              <a:off x="868046" y="4340549"/>
              <a:ext cx="1083814" cy="464598"/>
            </a:xfrm>
            <a:prstGeom prst="rect">
              <a:avLst/>
            </a:prstGeom>
          </p:spPr>
          <p:txBody>
            <a:bodyPr wrap="none">
              <a:spAutoFit/>
            </a:bodyPr>
            <a:lstStyle/>
            <a:p>
              <a:pPr algn="ctr"/>
              <a:r>
                <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SHENG</a:t>
              </a:r>
              <a:r>
                <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 </a:t>
              </a:r>
              <a:r>
                <a:rPr lang="en-US" altLang="zh-CN" sz="1245" b="1" dirty="0" err="1">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Fei</a:t>
              </a:r>
              <a:r>
                <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 </a:t>
              </a:r>
              <a:endPar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endParaRPr>
            </a:p>
            <a:p>
              <a:pPr algn="ctr"/>
              <a:r>
                <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Director</a:t>
              </a:r>
              <a:endPar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sp>
          <p:nvSpPr>
            <p:cNvPr id="15" name="矩形 14"/>
            <p:cNvSpPr/>
            <p:nvPr/>
          </p:nvSpPr>
          <p:spPr>
            <a:xfrm>
              <a:off x="3145595" y="4353516"/>
              <a:ext cx="2131887" cy="464598"/>
            </a:xfrm>
            <a:prstGeom prst="rect">
              <a:avLst/>
            </a:prstGeom>
          </p:spPr>
          <p:txBody>
            <a:bodyPr wrap="none">
              <a:spAutoFit/>
            </a:bodyPr>
            <a:lstStyle/>
            <a:p>
              <a:pPr algn="ctr"/>
              <a:r>
                <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WU</a:t>
              </a:r>
              <a:r>
                <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 </a:t>
              </a:r>
              <a:r>
                <a:rPr lang="en-US" altLang="zh-CN" sz="1245" b="1" dirty="0" err="1">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Hequan</a:t>
              </a:r>
              <a:r>
                <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 </a:t>
              </a:r>
              <a:r>
                <a:rPr lang="en-US" altLang="zh-CN" sz="1245" b="1" dirty="0">
                  <a:solidFill>
                    <a:srgbClr val="FFFFFF"/>
                  </a:solidFill>
                  <a:latin typeface="Palatino Linotype" panose="02040502050505030304" pitchFamily="18" charset="0"/>
                  <a:ea typeface="Microsoft YaHei UI" panose="020B0503020204020204" pitchFamily="34" charset="-122"/>
                  <a:cs typeface="Times New Roman" panose="02020603050405020304" pitchFamily="16" charset="0"/>
                </a:rPr>
                <a:t>Academician</a:t>
              </a:r>
              <a:r>
                <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 </a:t>
              </a:r>
              <a:endPar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endParaRPr>
            </a:p>
            <a:p>
              <a:pPr algn="ctr"/>
              <a:r>
                <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Co-Director</a:t>
              </a:r>
              <a:endPar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sp>
          <p:nvSpPr>
            <p:cNvPr id="16" name="矩形 15"/>
            <p:cNvSpPr/>
            <p:nvPr/>
          </p:nvSpPr>
          <p:spPr>
            <a:xfrm>
              <a:off x="5817856" y="4329697"/>
              <a:ext cx="1338185" cy="464598"/>
            </a:xfrm>
            <a:prstGeom prst="rect">
              <a:avLst/>
            </a:prstGeom>
          </p:spPr>
          <p:txBody>
            <a:bodyPr wrap="none">
              <a:spAutoFit/>
            </a:bodyPr>
            <a:lstStyle/>
            <a:p>
              <a:r>
                <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ZHANG</a:t>
              </a:r>
              <a:r>
                <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 </a:t>
              </a:r>
              <a:r>
                <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Gang</a:t>
              </a:r>
              <a:r>
                <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  </a:t>
              </a:r>
              <a:endPar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endParaRPr>
            </a:p>
            <a:p>
              <a:r>
                <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Co-Director</a:t>
              </a:r>
              <a:endPar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pic>
          <p:nvPicPr>
            <p:cNvPr id="17" name="图片 16" descr="未标题-2"/>
            <p:cNvPicPr>
              <a:picLocks noChangeAspect="1"/>
            </p:cNvPicPr>
            <p:nvPr/>
          </p:nvPicPr>
          <p:blipFill>
            <a:blip r:embed="rId7"/>
            <a:stretch>
              <a:fillRect/>
            </a:stretch>
          </p:blipFill>
          <p:spPr>
            <a:xfrm>
              <a:off x="8351264" y="3669100"/>
              <a:ext cx="720000" cy="720000"/>
            </a:xfrm>
            <a:prstGeom prst="rect">
              <a:avLst/>
            </a:prstGeom>
          </p:spPr>
        </p:pic>
        <p:sp>
          <p:nvSpPr>
            <p:cNvPr id="18" name="矩形 17"/>
            <p:cNvSpPr/>
            <p:nvPr/>
          </p:nvSpPr>
          <p:spPr>
            <a:xfrm>
              <a:off x="7972761" y="4340796"/>
              <a:ext cx="1505618" cy="464598"/>
            </a:xfrm>
            <a:prstGeom prst="rect">
              <a:avLst/>
            </a:prstGeom>
          </p:spPr>
          <p:txBody>
            <a:bodyPr wrap="none">
              <a:spAutoFit/>
            </a:bodyPr>
            <a:lstStyle/>
            <a:p>
              <a:pPr algn="ctr"/>
              <a:r>
                <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YANG</a:t>
              </a:r>
              <a:r>
                <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 </a:t>
              </a:r>
              <a:r>
                <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Tao</a:t>
              </a:r>
              <a:r>
                <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  </a:t>
              </a:r>
              <a:endPar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endParaRPr>
            </a:p>
            <a:p>
              <a:pPr algn="ctr"/>
              <a:r>
                <a:rPr lang="en-US" altLang="zh-CN"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sym typeface="+mn-lt"/>
                </a:rPr>
                <a:t>Secretary-General</a:t>
              </a:r>
              <a:endParaRPr lang="zh-CN" altLang="en-US" sz="1245" b="1" dirty="0">
                <a:solidFill>
                  <a:schemeClr val="bg2"/>
                </a:solidFill>
                <a:latin typeface="Palatino Linotype" panose="02040502050505030304" pitchFamily="18" charset="0"/>
                <a:ea typeface="Microsoft YaHei UI" panose="020B0503020204020204" pitchFamily="34" charset="-122"/>
                <a:cs typeface="Times New Roman" panose="02020603050405020304" pitchFamily="16" charset="0"/>
              </a:endParaRPr>
            </a:p>
          </p:txBody>
        </p:sp>
        <p:cxnSp>
          <p:nvCxnSpPr>
            <p:cNvPr id="19" name="直接连接符 18"/>
            <p:cNvCxnSpPr/>
            <p:nvPr/>
          </p:nvCxnSpPr>
          <p:spPr>
            <a:xfrm>
              <a:off x="2859741" y="4751294"/>
              <a:ext cx="791342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859741" y="4751294"/>
              <a:ext cx="0" cy="1990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948518" y="4760256"/>
              <a:ext cx="0" cy="1990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0766610" y="4751289"/>
              <a:ext cx="0" cy="1990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713692" y="4751287"/>
              <a:ext cx="0" cy="199027"/>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1E963153-AEBA-4053-942B-ECDC8851807B}"/>
              </a:ext>
            </a:extLst>
          </p:cNvPr>
          <p:cNvSpPr>
            <a:spLocks noGrp="1"/>
          </p:cNvSpPr>
          <p:nvPr>
            <p:ph type="ftr" idx="14"/>
          </p:nvPr>
        </p:nvSpPr>
        <p:spPr/>
        <p:txBody>
          <a:bodyPr/>
          <a:lstStyle/>
          <a:p>
            <a:r>
              <a:rPr lang="en-GB"/>
              <a:t>Bo Sun, Sanechips</a:t>
            </a:r>
            <a:endParaRPr lang="en-GB" dirty="0"/>
          </a:p>
        </p:txBody>
      </p:sp>
      <p:sp>
        <p:nvSpPr>
          <p:cNvPr id="40" name="Slide Number Placeholder 39">
            <a:extLst>
              <a:ext uri="{FF2B5EF4-FFF2-40B4-BE49-F238E27FC236}">
                <a16:creationId xmlns:a16="http://schemas.microsoft.com/office/drawing/2014/main" id="{F0E1DFC7-D897-4FAD-ABF6-47343615179B}"/>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41" name="Date Placeholder 40">
            <a:extLst>
              <a:ext uri="{FF2B5EF4-FFF2-40B4-BE49-F238E27FC236}">
                <a16:creationId xmlns:a16="http://schemas.microsoft.com/office/drawing/2014/main" id="{B4085E91-908F-4CCC-BA0E-FDE9FCD8D77E}"/>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407944325"/>
      </p:ext>
    </p:extLst>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22B2A-AB22-DABE-E418-C9AA98A2D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6DF44D-AA40-E879-B164-C6178FEFD418}"/>
              </a:ext>
            </a:extLst>
          </p:cNvPr>
          <p:cNvSpPr>
            <a:spLocks noGrp="1"/>
          </p:cNvSpPr>
          <p:nvPr>
            <p:ph type="title"/>
          </p:nvPr>
        </p:nvSpPr>
        <p:spPr>
          <a:xfrm>
            <a:off x="1066801" y="457201"/>
            <a:ext cx="10361084" cy="1065213"/>
          </a:xfrm>
        </p:spPr>
        <p:txBody>
          <a:bodyPr/>
          <a:lstStyle/>
          <a:p>
            <a:r>
              <a:rPr lang="en-GB" dirty="0"/>
              <a:t>Recent WAA activities</a:t>
            </a:r>
            <a:endParaRPr lang="en-GB" dirty="0">
              <a:solidFill>
                <a:srgbClr val="FF0000"/>
              </a:solidFill>
            </a:endParaRPr>
          </a:p>
        </p:txBody>
      </p:sp>
      <p:sp>
        <p:nvSpPr>
          <p:cNvPr id="9218" name="Rectangle 2">
            <a:extLst>
              <a:ext uri="{FF2B5EF4-FFF2-40B4-BE49-F238E27FC236}">
                <a16:creationId xmlns:a16="http://schemas.microsoft.com/office/drawing/2014/main" id="{0C249AF7-2356-26AD-31AC-730D6B10E0E2}"/>
              </a:ext>
            </a:extLst>
          </p:cNvPr>
          <p:cNvSpPr>
            <a:spLocks noGrp="1" noChangeArrowheads="1"/>
          </p:cNvSpPr>
          <p:nvPr>
            <p:ph idx="1"/>
          </p:nvPr>
        </p:nvSpPr>
        <p:spPr>
          <a:xfrm>
            <a:off x="953994" y="1677193"/>
            <a:ext cx="10361084" cy="4799807"/>
          </a:xfrm>
        </p:spPr>
        <p:txBody>
          <a:bodyPr/>
          <a:lstStyle/>
          <a:p>
            <a:pPr>
              <a:lnSpc>
                <a:spcPct val="120000"/>
              </a:lnSpc>
              <a:buFont typeface="Times New Roman" panose="02020603050405020304" pitchFamily="16" charset="0"/>
              <a:buChar char="•"/>
            </a:pPr>
            <a:r>
              <a:rPr lang="en-US" altLang="zh-CN" sz="1800" b="0" dirty="0">
                <a:sym typeface="+mn-ea"/>
              </a:rPr>
              <a:t>WAA successfully hosted the Global WLAN Industry Forum in Barcelona, Spain, on March 4, 2025, with the theme "WLAN Performance: The Only Path to Building Premium WLAN“. The forum gathered over 100 industry leaders, technical experts and enterprise representatives from around the world.</a:t>
            </a:r>
          </a:p>
          <a:p>
            <a:pPr marL="742950" lvl="2" indent="-342900">
              <a:lnSpc>
                <a:spcPct val="120000"/>
              </a:lnSpc>
              <a:spcBef>
                <a:spcPts val="0"/>
              </a:spcBef>
              <a:buFont typeface="Times New Roman" panose="02020603050405020304" pitchFamily="16" charset="0"/>
              <a:buChar char="•"/>
            </a:pPr>
            <a:r>
              <a:rPr lang="en-US" altLang="zh-CN" sz="1600" dirty="0">
                <a:cs typeface="+mn-cs"/>
                <a:sym typeface="+mn-ea"/>
              </a:rPr>
              <a:t>Topics cover WLAN performance certification, cutting-edge trends in technological innovation and implementations in multiple scenarios. </a:t>
            </a:r>
          </a:p>
          <a:p>
            <a:pPr marL="742950" lvl="2" indent="-342900">
              <a:lnSpc>
                <a:spcPct val="120000"/>
              </a:lnSpc>
              <a:spcBef>
                <a:spcPts val="0"/>
              </a:spcBef>
              <a:buFont typeface="Times New Roman" panose="02020603050405020304" pitchFamily="16" charset="0"/>
              <a:buChar char="•"/>
            </a:pPr>
            <a:r>
              <a:rPr lang="en-US" altLang="zh-CN" sz="1600" dirty="0">
                <a:cs typeface="+mn-cs"/>
                <a:sym typeface="+mn-ea"/>
              </a:rPr>
              <a:t>WAA launched a new testing platform and added a new authorized laboratory during the forum.</a:t>
            </a:r>
          </a:p>
          <a:p>
            <a:pPr marL="742950" lvl="2" indent="-342900">
              <a:lnSpc>
                <a:spcPct val="120000"/>
              </a:lnSpc>
              <a:spcBef>
                <a:spcPts val="0"/>
              </a:spcBef>
              <a:buFont typeface="Times New Roman" panose="02020603050405020304" pitchFamily="16" charset="0"/>
              <a:buChar char="•"/>
            </a:pPr>
            <a:r>
              <a:rPr lang="en-US" altLang="zh-CN" sz="1600" dirty="0">
                <a:cs typeface="+mn-cs"/>
                <a:sym typeface="+mn-ea"/>
              </a:rPr>
              <a:t>WAA, together with several industry representatives, jointly released the "Global Initiative for Enhancing WLAN Performance Experience".</a:t>
            </a:r>
          </a:p>
          <a:p>
            <a:pPr>
              <a:lnSpc>
                <a:spcPct val="120000"/>
              </a:lnSpc>
              <a:buFont typeface="Times New Roman" panose="02020603050405020304" pitchFamily="16" charset="0"/>
              <a:buChar char="•"/>
            </a:pPr>
            <a:r>
              <a:rPr lang="en-US" altLang="zh-CN" sz="1800" b="0" dirty="0"/>
              <a:t>Together with the International Economic and Technical Cooperation Center of the Ministry of Industry and Information Technology of China and the Brazilian Agency for the Promotion of Exports and Investments, WAA successfully co-hosted the "2025 International Cooperation Forum on Industrial Digital Transformation" in Brazil on May 20, 2025.</a:t>
            </a:r>
          </a:p>
          <a:p>
            <a:pPr marL="742950" lvl="2" indent="-342900">
              <a:lnSpc>
                <a:spcPct val="120000"/>
              </a:lnSpc>
              <a:spcBef>
                <a:spcPts val="0"/>
              </a:spcBef>
              <a:buFont typeface="Times New Roman" panose="02020603050405020304" pitchFamily="16" charset="0"/>
              <a:buChar char="•"/>
            </a:pPr>
            <a:r>
              <a:rPr lang="en-US" altLang="zh-CN" sz="1600" dirty="0">
                <a:cs typeface="+mn-cs"/>
              </a:rPr>
              <a:t>Nearly 200 stakeholders in the industrial chain from over ten countries and regions attended the forum, jointly discussing the cutting-edge trends in industrial digital transformation and paths for international cooperation, aiming to actively advance the global development process of industrial digital transformation.</a:t>
            </a:r>
            <a:endParaRPr lang="zh-CN" altLang="en-US" sz="1600" dirty="0">
              <a:cs typeface="+mn-cs"/>
            </a:endParaRPr>
          </a:p>
        </p:txBody>
      </p:sp>
      <p:sp>
        <p:nvSpPr>
          <p:cNvPr id="6" name="Footer Placeholder 5">
            <a:extLst>
              <a:ext uri="{FF2B5EF4-FFF2-40B4-BE49-F238E27FC236}">
                <a16:creationId xmlns:a16="http://schemas.microsoft.com/office/drawing/2014/main" id="{20C14105-915D-48DE-9394-A9CB66253508}"/>
              </a:ext>
            </a:extLst>
          </p:cNvPr>
          <p:cNvSpPr>
            <a:spLocks noGrp="1"/>
          </p:cNvSpPr>
          <p:nvPr>
            <p:ph type="ftr" idx="14"/>
          </p:nvPr>
        </p:nvSpPr>
        <p:spPr/>
        <p:txBody>
          <a:bodyPr/>
          <a:lstStyle/>
          <a:p>
            <a:r>
              <a:rPr lang="en-GB"/>
              <a:t>Bo Sun, Sanechips</a:t>
            </a:r>
            <a:endParaRPr lang="en-GB" dirty="0"/>
          </a:p>
        </p:txBody>
      </p:sp>
      <p:sp>
        <p:nvSpPr>
          <p:cNvPr id="7" name="Slide Number Placeholder 6">
            <a:extLst>
              <a:ext uri="{FF2B5EF4-FFF2-40B4-BE49-F238E27FC236}">
                <a16:creationId xmlns:a16="http://schemas.microsoft.com/office/drawing/2014/main" id="{03C9D778-4326-4C79-8A37-3AB5C80E3D49}"/>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8" name="Date Placeholder 7">
            <a:extLst>
              <a:ext uri="{FF2B5EF4-FFF2-40B4-BE49-F238E27FC236}">
                <a16:creationId xmlns:a16="http://schemas.microsoft.com/office/drawing/2014/main" id="{E7436415-A416-4FE6-BA2E-35842A94F9CD}"/>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766733213"/>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457201"/>
            <a:ext cx="10361084" cy="1065213"/>
          </a:xfrm>
        </p:spPr>
        <p:txBody>
          <a:bodyPr/>
          <a:lstStyle/>
          <a:p>
            <a:r>
              <a:rPr lang="en-GB" dirty="0"/>
              <a:t>Recent WAA activities</a:t>
            </a:r>
          </a:p>
        </p:txBody>
      </p:sp>
      <p:sp>
        <p:nvSpPr>
          <p:cNvPr id="9218" name="Rectangle 2"/>
          <p:cNvSpPr>
            <a:spLocks noGrp="1" noChangeArrowheads="1"/>
          </p:cNvSpPr>
          <p:nvPr>
            <p:ph idx="1"/>
          </p:nvPr>
        </p:nvSpPr>
        <p:spPr>
          <a:xfrm>
            <a:off x="953994" y="1752600"/>
            <a:ext cx="10361084" cy="4343400"/>
          </a:xfrm>
        </p:spPr>
        <p:txBody>
          <a:bodyPr/>
          <a:lstStyle/>
          <a:p>
            <a:pPr>
              <a:buFont typeface="Times New Roman" panose="02020603050405020304" pitchFamily="16" charset="0"/>
              <a:buChar char="•"/>
            </a:pPr>
            <a:r>
              <a:rPr lang="en-US" altLang="zh-CN" sz="2000" b="0" dirty="0"/>
              <a:t>WAA held the 4th TCS Plenary Session in Shenzhen, China, on January 17, 2025.  </a:t>
            </a:r>
          </a:p>
          <a:p>
            <a:pPr lvl="1">
              <a:spcBef>
                <a:spcPts val="0"/>
              </a:spcBef>
              <a:buFont typeface="Times New Roman" panose="02020603050405020304" pitchFamily="16" charset="0"/>
              <a:buChar char="•"/>
            </a:pPr>
            <a:r>
              <a:rPr lang="en-US" altLang="zh-CN" sz="1800" b="0" dirty="0"/>
              <a:t>9 tech specifications were released;</a:t>
            </a:r>
          </a:p>
          <a:p>
            <a:pPr lvl="1">
              <a:spcBef>
                <a:spcPts val="0"/>
              </a:spcBef>
              <a:buFont typeface="Times New Roman" panose="02020603050405020304" pitchFamily="16" charset="0"/>
              <a:buChar char="•"/>
            </a:pPr>
            <a:r>
              <a:rPr lang="en-US" altLang="zh-CN" sz="1800" b="0" dirty="0"/>
              <a:t>Home WG approved the formation of WLAN Experience Enhancement Task force.</a:t>
            </a:r>
          </a:p>
          <a:p>
            <a:pPr lvl="1">
              <a:spcBef>
                <a:spcPts val="0"/>
              </a:spcBef>
              <a:buFont typeface="Times New Roman" panose="02020603050405020304" pitchFamily="16" charset="0"/>
              <a:buChar char="•"/>
            </a:pPr>
            <a:endParaRPr lang="en-US" altLang="zh-CN" sz="1800" b="0" dirty="0"/>
          </a:p>
          <a:p>
            <a:pPr>
              <a:buFont typeface="Times New Roman" panose="02020603050405020304" pitchFamily="16" charset="0"/>
              <a:buChar char="•"/>
            </a:pPr>
            <a:r>
              <a:rPr lang="en-US" altLang="zh-CN" sz="2000" b="0" dirty="0"/>
              <a:t>WAA held the 5th TCS Plenary Session in Guilin, China, on April 2, 2025, .</a:t>
            </a:r>
          </a:p>
          <a:p>
            <a:pPr lvl="1">
              <a:spcBef>
                <a:spcPts val="0"/>
              </a:spcBef>
              <a:buFont typeface="Times New Roman" panose="02020603050405020304" pitchFamily="16" charset="0"/>
              <a:buChar char="•"/>
            </a:pPr>
            <a:r>
              <a:rPr lang="en-US" altLang="zh-CN" sz="1800" dirty="0">
                <a:sym typeface="+mn-ea"/>
              </a:rPr>
              <a:t>Approved the formation of WLAN Spectrum Study Group. The group resolved to produce technical reports on the 5.4 GHz and 60 GHz frequency bands for discussion with the “State Radio Regulation Committee.”</a:t>
            </a:r>
          </a:p>
          <a:p>
            <a:pPr lvl="1">
              <a:lnSpc>
                <a:spcPct val="120000"/>
              </a:lnSpc>
              <a:spcBef>
                <a:spcPts val="0"/>
              </a:spcBef>
              <a:buFont typeface="Times New Roman" panose="02020603050405020304" pitchFamily="16" charset="0"/>
              <a:buChar char="•"/>
            </a:pPr>
            <a:r>
              <a:rPr lang="en-US" altLang="zh-CN" sz="1800" dirty="0">
                <a:sym typeface="+mn-ea"/>
              </a:rPr>
              <a:t>Approved the formation of </a:t>
            </a:r>
            <a:r>
              <a:rPr lang="en-US" altLang="zh-CN" sz="1800" dirty="0"/>
              <a:t>Energy Industry WLAN </a:t>
            </a:r>
            <a:r>
              <a:rPr lang="en-US" altLang="zh-CN" sz="1800" dirty="0">
                <a:sym typeface="+mn-ea"/>
              </a:rPr>
              <a:t>WG</a:t>
            </a:r>
            <a:r>
              <a:rPr lang="en-US" altLang="zh-CN" sz="1800" dirty="0"/>
              <a:t>, Network-Endpoint Collaboration Technology WG, and Healthcare Industry WLAN WG. </a:t>
            </a:r>
          </a:p>
          <a:p>
            <a:pPr lvl="1">
              <a:lnSpc>
                <a:spcPct val="120000"/>
              </a:lnSpc>
              <a:spcBef>
                <a:spcPts val="0"/>
              </a:spcBef>
              <a:buFont typeface="Times New Roman" panose="02020603050405020304" pitchFamily="16" charset="0"/>
              <a:buChar char="•"/>
            </a:pPr>
            <a:r>
              <a:rPr lang="en-US" altLang="zh-CN" sz="1800" dirty="0">
                <a:sym typeface="+mn-ea"/>
              </a:rPr>
              <a:t>Approved the formation of </a:t>
            </a:r>
            <a:r>
              <a:rPr lang="en-US" altLang="zh-CN" sz="1800" dirty="0"/>
              <a:t>WLAN Experience Enhancement Network-Terminal Collaboration Spec (Based on 802.11be) </a:t>
            </a:r>
            <a:r>
              <a:rPr lang="en-US" altLang="zh-CN" sz="1800" dirty="0">
                <a:sym typeface="+mn-ea"/>
              </a:rPr>
              <a:t>Task Force</a:t>
            </a:r>
            <a:r>
              <a:rPr lang="en-US" altLang="zh-CN" sz="1800" dirty="0"/>
              <a:t>, Campus WLAN Experience Enhancement Technology </a:t>
            </a:r>
            <a:r>
              <a:rPr lang="en-US" altLang="zh-CN" sz="1800" dirty="0">
                <a:sym typeface="+mn-ea"/>
              </a:rPr>
              <a:t>Task Force</a:t>
            </a:r>
            <a:r>
              <a:rPr lang="en-US" altLang="zh-CN" sz="1800" dirty="0"/>
              <a:t>, Smart Hospital WLAN Application Experience </a:t>
            </a:r>
            <a:r>
              <a:rPr lang="en-US" altLang="zh-CN" sz="1800" dirty="0">
                <a:sym typeface="+mn-ea"/>
              </a:rPr>
              <a:t>Task Force</a:t>
            </a:r>
            <a:r>
              <a:rPr lang="en-US" altLang="zh-CN" sz="1800" dirty="0"/>
              <a:t>, and FTTR-B Networking WLAN Performance and Experience </a:t>
            </a:r>
            <a:r>
              <a:rPr lang="en-US" altLang="zh-CN" sz="1800" dirty="0">
                <a:sym typeface="+mn-ea"/>
              </a:rPr>
              <a:t>Task Force.</a:t>
            </a:r>
          </a:p>
        </p:txBody>
      </p:sp>
      <p:sp>
        <p:nvSpPr>
          <p:cNvPr id="6" name="Footer Placeholder 5">
            <a:extLst>
              <a:ext uri="{FF2B5EF4-FFF2-40B4-BE49-F238E27FC236}">
                <a16:creationId xmlns:a16="http://schemas.microsoft.com/office/drawing/2014/main" id="{044D7DF5-FE16-4D18-995D-0FA23572FDB5}"/>
              </a:ext>
            </a:extLst>
          </p:cNvPr>
          <p:cNvSpPr>
            <a:spLocks noGrp="1"/>
          </p:cNvSpPr>
          <p:nvPr>
            <p:ph type="ftr" idx="14"/>
          </p:nvPr>
        </p:nvSpPr>
        <p:spPr/>
        <p:txBody>
          <a:bodyPr/>
          <a:lstStyle/>
          <a:p>
            <a:r>
              <a:rPr lang="en-GB"/>
              <a:t>Bo Sun, Sanechips</a:t>
            </a:r>
            <a:endParaRPr lang="en-GB" dirty="0"/>
          </a:p>
        </p:txBody>
      </p:sp>
      <p:sp>
        <p:nvSpPr>
          <p:cNvPr id="7" name="Slide Number Placeholder 6">
            <a:extLst>
              <a:ext uri="{FF2B5EF4-FFF2-40B4-BE49-F238E27FC236}">
                <a16:creationId xmlns:a16="http://schemas.microsoft.com/office/drawing/2014/main" id="{F1ED2C12-A3CA-4D5D-A9A6-16BFB8EB977A}"/>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8" name="Date Placeholder 7">
            <a:extLst>
              <a:ext uri="{FF2B5EF4-FFF2-40B4-BE49-F238E27FC236}">
                <a16:creationId xmlns:a16="http://schemas.microsoft.com/office/drawing/2014/main" id="{5A46BF9F-1904-4607-9723-02F8B5AD7DDE}"/>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911874576"/>
      </p:ext>
    </p:extLst>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699" y="343125"/>
            <a:ext cx="10361084" cy="1065213"/>
          </a:xfrm>
        </p:spPr>
        <p:txBody>
          <a:bodyPr/>
          <a:lstStyle/>
          <a:p>
            <a:r>
              <a:rPr lang="en-US" altLang="zh-CN" dirty="0"/>
              <a:t>Task Group Progress</a:t>
            </a:r>
            <a:endParaRPr lang="en-US" dirty="0"/>
          </a:p>
        </p:txBody>
      </p:sp>
      <p:graphicFrame>
        <p:nvGraphicFramePr>
          <p:cNvPr id="9" name="表格 9"/>
          <p:cNvGraphicFramePr>
            <a:graphicFrameLocks noGrp="1"/>
          </p:cNvGraphicFramePr>
          <p:nvPr>
            <p:extLst>
              <p:ext uri="{D42A27DB-BD31-4B8C-83A1-F6EECF244321}">
                <p14:modId xmlns:p14="http://schemas.microsoft.com/office/powerpoint/2010/main" val="2680970561"/>
              </p:ext>
            </p:extLst>
          </p:nvPr>
        </p:nvGraphicFramePr>
        <p:xfrm>
          <a:off x="407458" y="1391920"/>
          <a:ext cx="11403542" cy="4856480"/>
        </p:xfrm>
        <a:graphic>
          <a:graphicData uri="http://schemas.openxmlformats.org/drawingml/2006/table">
            <a:tbl>
              <a:tblPr firstRow="1" bandRow="1">
                <a:tableStyleId>{21E4AEA4-8DFA-4A89-87EB-49C32662AFE0}</a:tableStyleId>
              </a:tblPr>
              <a:tblGrid>
                <a:gridCol w="1524530">
                  <a:extLst>
                    <a:ext uri="{9D8B030D-6E8A-4147-A177-3AD203B41FA5}">
                      <a16:colId xmlns:a16="http://schemas.microsoft.com/office/drawing/2014/main" val="20000"/>
                    </a:ext>
                  </a:extLst>
                </a:gridCol>
                <a:gridCol w="5176351">
                  <a:extLst>
                    <a:ext uri="{9D8B030D-6E8A-4147-A177-3AD203B41FA5}">
                      <a16:colId xmlns:a16="http://schemas.microsoft.com/office/drawing/2014/main" val="20001"/>
                    </a:ext>
                  </a:extLst>
                </a:gridCol>
                <a:gridCol w="4702661">
                  <a:extLst>
                    <a:ext uri="{9D8B030D-6E8A-4147-A177-3AD203B41FA5}">
                      <a16:colId xmlns:a16="http://schemas.microsoft.com/office/drawing/2014/main" val="20002"/>
                    </a:ext>
                  </a:extLst>
                </a:gridCol>
              </a:tblGrid>
              <a:tr h="370840">
                <a:tc>
                  <a:txBody>
                    <a:bodyPr/>
                    <a:lstStyle/>
                    <a:p>
                      <a:pPr algn="ctr"/>
                      <a:r>
                        <a:rPr lang="en-US" altLang="zh-CN" sz="1400" dirty="0"/>
                        <a:t>Group Name</a:t>
                      </a:r>
                      <a:endParaRPr lang="zh-CN" altLang="en-US" sz="1400" dirty="0"/>
                    </a:p>
                  </a:txBody>
                  <a:tcPr/>
                </a:tc>
                <a:tc>
                  <a:txBody>
                    <a:bodyPr/>
                    <a:lstStyle/>
                    <a:p>
                      <a:pPr algn="ctr"/>
                      <a:r>
                        <a:rPr lang="en-US" altLang="zh-CN" sz="1400" dirty="0"/>
                        <a:t>Group Scope</a:t>
                      </a:r>
                      <a:endParaRPr lang="zh-CN" altLang="en-US" sz="1400" dirty="0"/>
                    </a:p>
                  </a:txBody>
                  <a:tcPr/>
                </a:tc>
                <a:tc>
                  <a:txBody>
                    <a:bodyPr/>
                    <a:lstStyle/>
                    <a:p>
                      <a:pPr algn="ctr"/>
                      <a:r>
                        <a:rPr lang="en-US" altLang="zh-CN" sz="1400" dirty="0"/>
                        <a:t>Est. Release Time</a:t>
                      </a:r>
                      <a:endParaRPr lang="zh-CN" altLang="en-US" sz="1400" dirty="0"/>
                    </a:p>
                  </a:txBody>
                  <a:tcPr/>
                </a:tc>
                <a:extLst>
                  <a:ext uri="{0D108BD9-81ED-4DB2-BD59-A6C34878D82A}">
                    <a16:rowId xmlns:a16="http://schemas.microsoft.com/office/drawing/2014/main" val="10000"/>
                  </a:ext>
                </a:extLst>
              </a:tr>
              <a:tr h="370840">
                <a:tc>
                  <a:txBody>
                    <a:bodyPr/>
                    <a:lstStyle/>
                    <a:p>
                      <a:r>
                        <a:rPr lang="en-US" altLang="zh-CN" sz="1200" b="1" dirty="0"/>
                        <a:t>Campus WG</a:t>
                      </a:r>
                      <a:endParaRPr lang="zh-CN" altLang="en-US" sz="1200" b="1" dirty="0"/>
                    </a:p>
                  </a:txBody>
                  <a:tcPr/>
                </a:tc>
                <a:tc>
                  <a:txBody>
                    <a:bodyPr/>
                    <a:lstStyle/>
                    <a:p>
                      <a:r>
                        <a:rPr lang="en-US" altLang="zh-CN" sz="1200" b="0" dirty="0"/>
                        <a:t>Focus on the performance evaluation of WLAN deployed in campus scenarios, the development of technical specifications for experience enhancement. </a:t>
                      </a:r>
                      <a:endParaRPr lang="zh-CN" altLang="en-US" sz="12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The release date for the 1.0 version of the planned campus experience enhancement </a:t>
                      </a:r>
                      <a:r>
                        <a:rPr lang="en-US" altLang="zh-CN" sz="1200" b="0" dirty="0"/>
                        <a:t>specifications</a:t>
                      </a:r>
                      <a:r>
                        <a:rPr lang="en-US" altLang="zh-CN" sz="1200" dirty="0"/>
                        <a:t> is December 2025.</a:t>
                      </a:r>
                      <a:endParaRPr lang="zh-CN" altLang="en-US" sz="1200" dirty="0"/>
                    </a:p>
                  </a:txBody>
                  <a:tcPr/>
                </a:tc>
                <a:extLst>
                  <a:ext uri="{0D108BD9-81ED-4DB2-BD59-A6C34878D82A}">
                    <a16:rowId xmlns:a16="http://schemas.microsoft.com/office/drawing/2014/main" val="10001"/>
                  </a:ext>
                </a:extLst>
              </a:tr>
              <a:tr h="370840">
                <a:tc>
                  <a:txBody>
                    <a:bodyPr/>
                    <a:lstStyle/>
                    <a:p>
                      <a:r>
                        <a:rPr lang="en-US" altLang="zh-CN" sz="1200" b="1" dirty="0"/>
                        <a:t>Home WG</a:t>
                      </a:r>
                      <a:endParaRPr lang="zh-CN" altLang="en-US" sz="1200" b="1" dirty="0"/>
                    </a:p>
                  </a:txBody>
                  <a:tcPr/>
                </a:tc>
                <a:tc>
                  <a:txBody>
                    <a:bodyPr/>
                    <a:lstStyle/>
                    <a:p>
                      <a:r>
                        <a:rPr lang="en-US" altLang="zh-CN" sz="1200" b="0" dirty="0"/>
                        <a:t>Focus on WLAN application requirements in home scenarios. Conduct technical research on aspects such as network topology, network capabilities, service experience, security, and green energy efficiency for single home devices (e.g., home gateways, wireless routers, etc.) and home networking devices (e.g., FTTR, AC+AP, etc.), tech spec development on technical indicator requirements and testing methods</a:t>
                      </a:r>
                      <a:r>
                        <a:rPr lang="en-US" altLang="zh-CN" sz="1200" b="0" baseline="0" dirty="0"/>
                        <a:t> to support WAA </a:t>
                      </a:r>
                      <a:r>
                        <a:rPr lang="en-US" altLang="zh-CN" sz="1200" b="0" dirty="0"/>
                        <a:t>testing and certification program.</a:t>
                      </a:r>
                      <a:endParaRPr lang="zh-CN" altLang="en-US" sz="1200" b="0" dirty="0"/>
                    </a:p>
                  </a:txBody>
                  <a:tcPr/>
                </a:tc>
                <a:tc>
                  <a:txBody>
                    <a:bodyPr/>
                    <a:lstStyle/>
                    <a:p>
                      <a:r>
                        <a:rPr lang="en-US" altLang="zh-CN" sz="1200" b="0" dirty="0"/>
                        <a:t>It is planned to release the technical requirements and testing methods for WLAN experience enhancement within 2025.</a:t>
                      </a:r>
                      <a:endParaRPr lang="zh-CN" altLang="en-US" sz="1200" b="0" dirty="0"/>
                    </a:p>
                  </a:txBody>
                  <a:tcPr/>
                </a:tc>
                <a:extLst>
                  <a:ext uri="{0D108BD9-81ED-4DB2-BD59-A6C34878D82A}">
                    <a16:rowId xmlns:a16="http://schemas.microsoft.com/office/drawing/2014/main" val="10002"/>
                  </a:ext>
                </a:extLst>
              </a:tr>
              <a:tr h="370840">
                <a:tc>
                  <a:txBody>
                    <a:bodyPr/>
                    <a:lstStyle/>
                    <a:p>
                      <a:r>
                        <a:rPr lang="en-US" altLang="zh-CN" sz="1200" b="1" dirty="0"/>
                        <a:t>Industry WG</a:t>
                      </a:r>
                      <a:endParaRPr lang="zh-CN" altLang="en-US" sz="1200" b="1" dirty="0"/>
                    </a:p>
                  </a:txBody>
                  <a:tcPr/>
                </a:tc>
                <a:tc>
                  <a:txBody>
                    <a:bodyPr/>
                    <a:lstStyle/>
                    <a:p>
                      <a:r>
                        <a:rPr lang="en-US" altLang="zh-CN" sz="1200" b="0" dirty="0"/>
                        <a:t>The WG is currently convening members to participate.</a:t>
                      </a:r>
                      <a:endParaRPr lang="zh-CN" altLang="en-US" sz="1200" b="0" dirty="0"/>
                    </a:p>
                  </a:txBody>
                  <a:tcPr/>
                </a:tc>
                <a:tc>
                  <a:txBody>
                    <a:bodyPr/>
                    <a:lstStyle/>
                    <a:p>
                      <a:endParaRPr lang="zh-CN" altLang="en-US" sz="1200" b="0" dirty="0"/>
                    </a:p>
                  </a:txBody>
                  <a:tcPr/>
                </a:tc>
                <a:extLst>
                  <a:ext uri="{0D108BD9-81ED-4DB2-BD59-A6C34878D82A}">
                    <a16:rowId xmlns:a16="http://schemas.microsoft.com/office/drawing/2014/main" val="10003"/>
                  </a:ext>
                </a:extLst>
              </a:tr>
              <a:tr h="370840">
                <a:tc>
                  <a:txBody>
                    <a:bodyPr/>
                    <a:lstStyle/>
                    <a:p>
                      <a:r>
                        <a:rPr lang="en-US" altLang="zh-CN" sz="1200" b="1" dirty="0"/>
                        <a:t>Energy Industry WLAN WG</a:t>
                      </a:r>
                      <a:endParaRPr lang="zh-CN" altLang="en-US" sz="1200" b="1" dirty="0"/>
                    </a:p>
                  </a:txBody>
                  <a:tcPr/>
                </a:tc>
                <a:tc>
                  <a:txBody>
                    <a:bodyPr/>
                    <a:lstStyle/>
                    <a:p>
                      <a:r>
                        <a:rPr lang="en-US" altLang="zh-CN" sz="1200" b="0" i="0" kern="1200" dirty="0">
                          <a:solidFill>
                            <a:schemeClr val="dk1"/>
                          </a:solidFill>
                          <a:effectLst/>
                          <a:latin typeface="+mn-lt"/>
                          <a:ea typeface="+mn-ea"/>
                          <a:cs typeface="+mn-cs"/>
                        </a:rPr>
                        <a:t>Focus on WLAN for substations, converter stations, solar and wind power plants, which must support mobile video surveillance, access from mobile operation terminals, and real-time monitoring, power regulation, and fault handling of new-energy generation equipment.</a:t>
                      </a:r>
                      <a:endParaRPr lang="zh-CN" altLang="en-US" sz="1200" b="0" dirty="0"/>
                    </a:p>
                  </a:txBody>
                  <a:tcPr/>
                </a:tc>
                <a:tc>
                  <a:txBody>
                    <a:bodyPr/>
                    <a:lstStyle/>
                    <a:p>
                      <a:r>
                        <a:rPr lang="en-US" altLang="zh-CN" sz="1200" b="0" dirty="0"/>
                        <a:t>Working on the requirement baseline, focus on the </a:t>
                      </a:r>
                    </a:p>
                    <a:p>
                      <a:r>
                        <a:rPr lang="en-US" altLang="zh-CN" sz="1200" b="0" dirty="0"/>
                        <a:t>outdoor coverage and roaming, </a:t>
                      </a:r>
                    </a:p>
                    <a:p>
                      <a:r>
                        <a:rPr lang="en-US" altLang="zh-CN" sz="1200" b="0" dirty="0"/>
                        <a:t>high-speed video transmission support and security</a:t>
                      </a:r>
                      <a:endParaRPr lang="zh-CN" altLang="en-US" sz="1200" b="0" dirty="0"/>
                    </a:p>
                  </a:txBody>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t>Network-</a:t>
                      </a:r>
                      <a:r>
                        <a:rPr lang="zh-CN" altLang="en-US" sz="1200" b="1" dirty="0">
                          <a:sym typeface="+mn-ea"/>
                        </a:rPr>
                        <a:t>Terminal</a:t>
                      </a:r>
                      <a:r>
                        <a:rPr lang="en-US" altLang="zh-CN" sz="1200" b="1" dirty="0"/>
                        <a:t> Collaboration Technology  WG</a:t>
                      </a:r>
                      <a:endParaRPr lang="zh-CN" altLang="en-US"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t>Focus </a:t>
                      </a:r>
                      <a:r>
                        <a:rPr lang="zh-CN" altLang="en-US" sz="1200" b="0" dirty="0"/>
                        <a:t>on the </a:t>
                      </a:r>
                      <a:r>
                        <a:rPr lang="en-US" altLang="zh-CN" sz="1200" b="0" dirty="0"/>
                        <a:t>WLAN performance enhancement through</a:t>
                      </a:r>
                      <a:r>
                        <a:rPr lang="en-US" altLang="zh-CN" sz="1200" b="0" baseline="0" dirty="0"/>
                        <a:t> network-terminal collaboration to support high-quality service demands.</a:t>
                      </a:r>
                      <a:r>
                        <a:rPr lang="zh-CN" altLang="en-US" sz="1200" b="0" dirty="0"/>
                        <a:t> </a:t>
                      </a:r>
                    </a:p>
                  </a:txBody>
                  <a:tcPr/>
                </a:tc>
                <a:tc>
                  <a:txBody>
                    <a:bodyPr/>
                    <a:lstStyle/>
                    <a:p>
                      <a:pPr marL="285750" indent="-285750">
                        <a:buFont typeface="Arial" panose="020B0604020202020204" pitchFamily="34" charset="0"/>
                        <a:buChar char="•"/>
                      </a:pPr>
                      <a:r>
                        <a:rPr lang="zh-CN" altLang="en-US" sz="1200" b="0" dirty="0"/>
                        <a:t>《WLAN Experience Enhanced Network- </a:t>
                      </a:r>
                      <a:r>
                        <a:rPr lang="zh-CN" altLang="en-US" sz="1200" dirty="0">
                          <a:sym typeface="+mn-ea"/>
                        </a:rPr>
                        <a:t>Terminal</a:t>
                      </a:r>
                      <a:r>
                        <a:rPr lang="zh-CN" altLang="en-US" sz="1200" b="0" dirty="0"/>
                        <a:t> Collaboration Test Method - Q</a:t>
                      </a:r>
                      <a:r>
                        <a:rPr lang="en-US" altLang="zh-CN" sz="1200" b="0" dirty="0"/>
                        <a:t>o</a:t>
                      </a:r>
                      <a:r>
                        <a:rPr lang="zh-CN" altLang="en-US" sz="1200" b="0" dirty="0"/>
                        <a:t>S Collaboration》: 2025-11</a:t>
                      </a:r>
                    </a:p>
                    <a:p>
                      <a:pPr marL="285750" indent="-285750">
                        <a:buFont typeface="Arial" panose="020B0604020202020204" pitchFamily="34" charset="0"/>
                        <a:buChar char="•"/>
                      </a:pPr>
                      <a:r>
                        <a:rPr lang="zh-CN" altLang="en-US" sz="1200" b="0" dirty="0"/>
                        <a:t>《WLAN Experience Enhanced Network- </a:t>
                      </a:r>
                      <a:r>
                        <a:rPr lang="zh-CN" altLang="en-US" sz="1200" dirty="0">
                          <a:sym typeface="+mn-ea"/>
                        </a:rPr>
                        <a:t>Terminal</a:t>
                      </a:r>
                      <a:r>
                        <a:rPr lang="zh-CN" altLang="en-US" sz="1200" b="0" dirty="0"/>
                        <a:t> Collaboration Technical Requirements (Based on 802.11be) 》: 2025-12</a:t>
                      </a:r>
                    </a:p>
                    <a:p>
                      <a:pPr marL="285750" indent="-285750">
                        <a:buFont typeface="Arial" panose="020B0604020202020204" pitchFamily="34" charset="0"/>
                        <a:buChar char="•"/>
                      </a:pPr>
                      <a:r>
                        <a:rPr lang="zh-CN" altLang="en-US" sz="1200" b="0" dirty="0"/>
                        <a:t>《WLAN Experience Enhanced Network- </a:t>
                      </a:r>
                      <a:r>
                        <a:rPr lang="zh-CN" altLang="en-US" sz="1200" dirty="0">
                          <a:sym typeface="+mn-ea"/>
                        </a:rPr>
                        <a:t>Terminal</a:t>
                      </a:r>
                      <a:r>
                        <a:rPr lang="zh-CN" altLang="en-US" sz="1200" b="0" dirty="0"/>
                        <a:t> Collaboration Test Specification (Based on 802.11be) 》: 2026-03</a:t>
                      </a:r>
                    </a:p>
                  </a:txBody>
                  <a:tcPr/>
                </a:tc>
                <a:extLst>
                  <a:ext uri="{0D108BD9-81ED-4DB2-BD59-A6C34878D82A}">
                    <a16:rowId xmlns:a16="http://schemas.microsoft.com/office/drawing/2014/main" val="10005"/>
                  </a:ext>
                </a:extLst>
              </a:tr>
              <a:tr h="370840">
                <a:tc>
                  <a:txBody>
                    <a:bodyPr/>
                    <a:lstStyle/>
                    <a:p>
                      <a:r>
                        <a:rPr lang="en-US" altLang="zh-CN" sz="1200" b="1" dirty="0"/>
                        <a:t>Healthcare Industry WLAN WG</a:t>
                      </a:r>
                      <a:endParaRPr lang="zh-CN" altLang="en-US" sz="1200" b="1" dirty="0"/>
                    </a:p>
                  </a:txBody>
                  <a:tcPr/>
                </a:tc>
                <a:tc>
                  <a:txBody>
                    <a:bodyPr/>
                    <a:lstStyle/>
                    <a:p>
                      <a:r>
                        <a:rPr lang="en-US" altLang="zh-CN" sz="1200" b="0" kern="1200" dirty="0">
                          <a:solidFill>
                            <a:schemeClr val="dk1"/>
                          </a:solidFill>
                          <a:latin typeface="+mn-lt"/>
                          <a:ea typeface="+mn-ea"/>
                          <a:cs typeface="+mn-cs"/>
                        </a:rPr>
                        <a:t>Focus on WLAN coverage in hospital, integrate IoT to support medical IoT applications, ensure medical data privacy at acceptable deployment costs. </a:t>
                      </a:r>
                      <a:endParaRPr lang="zh-CN" altLang="en-US" sz="1200" b="0" kern="1200" dirty="0">
                        <a:solidFill>
                          <a:schemeClr val="dk1"/>
                        </a:solidFill>
                        <a:latin typeface="+mn-lt"/>
                        <a:ea typeface="+mn-ea"/>
                        <a:cs typeface="+mn-cs"/>
                      </a:endParaRPr>
                    </a:p>
                  </a:txBody>
                  <a:tcPr/>
                </a:tc>
                <a:tc>
                  <a:txBody>
                    <a:bodyPr/>
                    <a:lstStyle/>
                    <a:p>
                      <a:r>
                        <a:rPr lang="en-US" altLang="zh-CN" sz="1200" b="0" kern="1200" dirty="0">
                          <a:solidFill>
                            <a:schemeClr val="dk1"/>
                          </a:solidFill>
                          <a:latin typeface="+mn-lt"/>
                          <a:ea typeface="+mn-ea"/>
                          <a:cs typeface="+mn-cs"/>
                        </a:rPr>
                        <a:t>The hospital WLAN deployment guidance project has already been approved and initiated.  </a:t>
                      </a:r>
                      <a:endParaRPr lang="zh-CN" altLang="en-US" sz="1200" b="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bl>
          </a:graphicData>
        </a:graphic>
      </p:graphicFrame>
      <p:sp>
        <p:nvSpPr>
          <p:cNvPr id="3" name="Footer Placeholder 2">
            <a:extLst>
              <a:ext uri="{FF2B5EF4-FFF2-40B4-BE49-F238E27FC236}">
                <a16:creationId xmlns:a16="http://schemas.microsoft.com/office/drawing/2014/main" id="{EB4A5AE6-395B-40E8-AED6-F34A0BF26C1F}"/>
              </a:ext>
            </a:extLst>
          </p:cNvPr>
          <p:cNvSpPr>
            <a:spLocks noGrp="1"/>
          </p:cNvSpPr>
          <p:nvPr>
            <p:ph type="ftr" idx="14"/>
          </p:nvPr>
        </p:nvSpPr>
        <p:spPr/>
        <p:txBody>
          <a:bodyPr/>
          <a:lstStyle/>
          <a:p>
            <a:r>
              <a:rPr lang="en-GB"/>
              <a:t>Bo Sun, Sanechips</a:t>
            </a:r>
            <a:endParaRPr lang="en-GB" dirty="0"/>
          </a:p>
        </p:txBody>
      </p:sp>
      <p:sp>
        <p:nvSpPr>
          <p:cNvPr id="4" name="Slide Number Placeholder 3">
            <a:extLst>
              <a:ext uri="{FF2B5EF4-FFF2-40B4-BE49-F238E27FC236}">
                <a16:creationId xmlns:a16="http://schemas.microsoft.com/office/drawing/2014/main" id="{877A1F30-6266-4CCF-A163-6A3C93633ED3}"/>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8" name="Date Placeholder 7">
            <a:extLst>
              <a:ext uri="{FF2B5EF4-FFF2-40B4-BE49-F238E27FC236}">
                <a16:creationId xmlns:a16="http://schemas.microsoft.com/office/drawing/2014/main" id="{1B1430E3-7044-42D0-9EAD-CC9943B03C99}"/>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34783603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 Task Group Progress</a:t>
            </a:r>
            <a:endParaRPr lang="en-US" dirty="0"/>
          </a:p>
        </p:txBody>
      </p:sp>
      <p:graphicFrame>
        <p:nvGraphicFramePr>
          <p:cNvPr id="9" name="表格 9"/>
          <p:cNvGraphicFramePr>
            <a:graphicFrameLocks noGrp="1"/>
          </p:cNvGraphicFramePr>
          <p:nvPr>
            <p:extLst>
              <p:ext uri="{D42A27DB-BD31-4B8C-83A1-F6EECF244321}">
                <p14:modId xmlns:p14="http://schemas.microsoft.com/office/powerpoint/2010/main" val="64857316"/>
              </p:ext>
            </p:extLst>
          </p:nvPr>
        </p:nvGraphicFramePr>
        <p:xfrm>
          <a:off x="609601" y="1619340"/>
          <a:ext cx="10972800" cy="3839787"/>
        </p:xfrm>
        <a:graphic>
          <a:graphicData uri="http://schemas.openxmlformats.org/drawingml/2006/table">
            <a:tbl>
              <a:tblPr firstRow="1" bandRow="1">
                <a:tableStyleId>{21E4AEA4-8DFA-4A89-87EB-49C32662AFE0}</a:tableStyleId>
              </a:tblPr>
              <a:tblGrid>
                <a:gridCol w="1688123">
                  <a:extLst>
                    <a:ext uri="{9D8B030D-6E8A-4147-A177-3AD203B41FA5}">
                      <a16:colId xmlns:a16="http://schemas.microsoft.com/office/drawing/2014/main" val="20001"/>
                    </a:ext>
                  </a:extLst>
                </a:gridCol>
                <a:gridCol w="7174523">
                  <a:extLst>
                    <a:ext uri="{9D8B030D-6E8A-4147-A177-3AD203B41FA5}">
                      <a16:colId xmlns:a16="http://schemas.microsoft.com/office/drawing/2014/main" val="20002"/>
                    </a:ext>
                  </a:extLst>
                </a:gridCol>
                <a:gridCol w="2110154">
                  <a:extLst>
                    <a:ext uri="{9D8B030D-6E8A-4147-A177-3AD203B41FA5}">
                      <a16:colId xmlns:a16="http://schemas.microsoft.com/office/drawing/2014/main" val="20003"/>
                    </a:ext>
                  </a:extLst>
                </a:gridCol>
              </a:tblGrid>
              <a:tr h="383682">
                <a:tc>
                  <a:txBody>
                    <a:bodyPr/>
                    <a:lstStyle/>
                    <a:p>
                      <a:pPr algn="ctr"/>
                      <a:r>
                        <a:rPr lang="en-US" altLang="zh-CN" sz="1600" dirty="0"/>
                        <a:t>Group Name</a:t>
                      </a:r>
                      <a:endParaRPr lang="zh-CN" altLang="en-US" sz="1600" dirty="0"/>
                    </a:p>
                  </a:txBody>
                  <a:tcPr/>
                </a:tc>
                <a:tc>
                  <a:txBody>
                    <a:bodyPr/>
                    <a:lstStyle/>
                    <a:p>
                      <a:pPr algn="ctr"/>
                      <a:r>
                        <a:rPr lang="en-US" altLang="zh-CN" sz="1600" dirty="0"/>
                        <a:t>Group Scope</a:t>
                      </a:r>
                      <a:endParaRPr lang="zh-CN" altLang="en-US" sz="1600" dirty="0"/>
                    </a:p>
                  </a:txBody>
                  <a:tcPr/>
                </a:tc>
                <a:tc>
                  <a:txBody>
                    <a:bodyPr/>
                    <a:lstStyle/>
                    <a:p>
                      <a:pPr algn="ctr"/>
                      <a:r>
                        <a:rPr lang="en-US" altLang="zh-CN" sz="1600" dirty="0"/>
                        <a:t>Est.</a:t>
                      </a:r>
                      <a:r>
                        <a:rPr lang="en-US" altLang="zh-CN" sz="1600" baseline="0" dirty="0"/>
                        <a:t> Release</a:t>
                      </a:r>
                      <a:endParaRPr lang="zh-CN" altLang="en-US" sz="1600" dirty="0"/>
                    </a:p>
                  </a:txBody>
                  <a:tcPr/>
                </a:tc>
                <a:extLst>
                  <a:ext uri="{0D108BD9-81ED-4DB2-BD59-A6C34878D82A}">
                    <a16:rowId xmlns:a16="http://schemas.microsoft.com/office/drawing/2014/main" val="10000"/>
                  </a:ext>
                </a:extLst>
              </a:tr>
              <a:tr h="1352985">
                <a:tc>
                  <a:txBody>
                    <a:bodyPr/>
                    <a:lstStyle/>
                    <a:p>
                      <a:r>
                        <a:rPr lang="en-US" altLang="zh-CN" sz="1400" b="1" i="0" kern="1200" dirty="0">
                          <a:solidFill>
                            <a:schemeClr val="dk1"/>
                          </a:solidFill>
                          <a:effectLst/>
                          <a:latin typeface="+mn-lt"/>
                          <a:ea typeface="+mn-ea"/>
                          <a:cs typeface="+mn-cs"/>
                        </a:rPr>
                        <a:t>WLAN-Spectrum SG</a:t>
                      </a:r>
                      <a:endParaRPr lang="zh-CN" altLang="en-US" sz="1400" b="1" dirty="0"/>
                    </a:p>
                  </a:txBody>
                  <a:tcPr/>
                </a:tc>
                <a:tc>
                  <a:txBody>
                    <a:bodyPr/>
                    <a:lstStyle/>
                    <a:p>
                      <a:r>
                        <a:rPr lang="en-US" altLang="zh-CN" sz="1400" b="0" i="0" kern="1200" dirty="0">
                          <a:solidFill>
                            <a:schemeClr val="dk1"/>
                          </a:solidFill>
                          <a:effectLst/>
                          <a:latin typeface="+mn-lt"/>
                          <a:ea typeface="+mn-ea"/>
                          <a:cs typeface="+mn-cs"/>
                        </a:rPr>
                        <a:t>The group conduct</a:t>
                      </a:r>
                      <a:r>
                        <a:rPr lang="en-US" altLang="zh-CN" sz="1400" b="0" i="0" kern="1200" baseline="0" dirty="0">
                          <a:solidFill>
                            <a:schemeClr val="dk1"/>
                          </a:solidFill>
                          <a:effectLst/>
                          <a:latin typeface="+mn-lt"/>
                          <a:ea typeface="+mn-ea"/>
                          <a:cs typeface="+mn-cs"/>
                        </a:rPr>
                        <a:t> the </a:t>
                      </a:r>
                      <a:r>
                        <a:rPr lang="en-US" altLang="zh-CN" sz="1400" b="0" i="0" kern="1200" dirty="0">
                          <a:solidFill>
                            <a:schemeClr val="dk1"/>
                          </a:solidFill>
                          <a:effectLst/>
                          <a:latin typeface="+mn-lt"/>
                          <a:ea typeface="+mn-ea"/>
                          <a:cs typeface="+mn-cs"/>
                        </a:rPr>
                        <a:t>research work related to WLAN spectrum, including:</a:t>
                      </a:r>
                    </a:p>
                    <a:p>
                      <a:pPr marL="342900" indent="-342900">
                        <a:buFont typeface="+mj-lt"/>
                        <a:buAutoNum type="arabicPeriod"/>
                      </a:pPr>
                      <a:r>
                        <a:rPr lang="en-US" altLang="zh-CN" sz="1400" b="0" i="0" kern="1200" dirty="0">
                          <a:solidFill>
                            <a:schemeClr val="dk1"/>
                          </a:solidFill>
                          <a:effectLst/>
                          <a:latin typeface="+mn-lt"/>
                          <a:ea typeface="+mn-ea"/>
                          <a:cs typeface="+mn-cs"/>
                        </a:rPr>
                        <a:t>Research on service requirements and regulations about spectrum, especially in China.</a:t>
                      </a:r>
                    </a:p>
                    <a:p>
                      <a:pPr marL="342900" indent="-342900">
                        <a:buFont typeface="+mj-lt"/>
                        <a:buAutoNum type="arabicPeriod"/>
                      </a:pPr>
                      <a:r>
                        <a:rPr lang="en-US" altLang="zh-CN" sz="1400" b="0" i="0" kern="1200" dirty="0">
                          <a:solidFill>
                            <a:schemeClr val="dk1"/>
                          </a:solidFill>
                          <a:effectLst/>
                          <a:latin typeface="+mn-lt"/>
                          <a:ea typeface="+mn-ea"/>
                          <a:cs typeface="+mn-cs"/>
                        </a:rPr>
                        <a:t>Research on coexistence and interference between WLAN and other systems</a:t>
                      </a:r>
                    </a:p>
                    <a:p>
                      <a:pPr marL="0" indent="0">
                        <a:buFont typeface="+mj-lt"/>
                        <a:buNone/>
                      </a:pPr>
                      <a:endParaRPr lang="en-US" altLang="zh-CN" sz="1400" b="0" i="0" kern="1200" dirty="0">
                        <a:solidFill>
                          <a:schemeClr val="dk1"/>
                        </a:solidFill>
                        <a:effectLst/>
                        <a:latin typeface="+mn-lt"/>
                        <a:ea typeface="+mn-ea"/>
                        <a:cs typeface="+mn-cs"/>
                      </a:endParaRPr>
                    </a:p>
                    <a:p>
                      <a:pPr marL="0" indent="0">
                        <a:buFont typeface="+mj-lt"/>
                        <a:buNone/>
                      </a:pPr>
                      <a:r>
                        <a:rPr lang="en-US" altLang="zh-CN" sz="1400" b="0" i="0" kern="1200" dirty="0">
                          <a:solidFill>
                            <a:schemeClr val="dk1"/>
                          </a:solidFill>
                          <a:effectLst/>
                          <a:latin typeface="+mn-lt"/>
                          <a:ea typeface="+mn-ea"/>
                          <a:cs typeface="+mn-cs"/>
                        </a:rPr>
                        <a:t>The output includes technical report related to service requirements and spectrum regulations.</a:t>
                      </a:r>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The TR is planned to publish in Dec. 2025</a:t>
                      </a:r>
                      <a:endParaRPr lang="zh-CN" altLang="en-US" sz="1400" dirty="0"/>
                    </a:p>
                    <a:p>
                      <a:endParaRPr lang="zh-CN" altLang="en-US" sz="1400" dirty="0"/>
                    </a:p>
                  </a:txBody>
                  <a:tcPr/>
                </a:tc>
                <a:extLst>
                  <a:ext uri="{0D108BD9-81ED-4DB2-BD59-A6C34878D82A}">
                    <a16:rowId xmlns:a16="http://schemas.microsoft.com/office/drawing/2014/main" val="10001"/>
                  </a:ext>
                </a:extLst>
              </a:tr>
              <a:tr h="706783">
                <a:tc>
                  <a:txBody>
                    <a:bodyPr/>
                    <a:lstStyle/>
                    <a:p>
                      <a:r>
                        <a:rPr lang="en-US" altLang="zh-CN" sz="1400" b="1" i="0" kern="1200" dirty="0">
                          <a:solidFill>
                            <a:schemeClr val="dk1"/>
                          </a:solidFill>
                          <a:effectLst/>
                          <a:latin typeface="+mn-lt"/>
                          <a:ea typeface="+mn-ea"/>
                          <a:cs typeface="+mn-cs"/>
                        </a:rPr>
                        <a:t>AI-WLAN</a:t>
                      </a:r>
                      <a:r>
                        <a:rPr lang="zh-CN" altLang="en-US" sz="1400" b="1" i="0" kern="1200" dirty="0">
                          <a:solidFill>
                            <a:schemeClr val="dk1"/>
                          </a:solidFill>
                          <a:effectLst/>
                          <a:latin typeface="+mn-lt"/>
                          <a:ea typeface="+mn-ea"/>
                          <a:cs typeface="+mn-cs"/>
                        </a:rPr>
                        <a:t> </a:t>
                      </a:r>
                      <a:r>
                        <a:rPr lang="en-US" altLang="zh-CN" sz="1400" b="1" i="0" kern="1200" dirty="0">
                          <a:solidFill>
                            <a:schemeClr val="dk1"/>
                          </a:solidFill>
                          <a:effectLst/>
                          <a:latin typeface="+mn-lt"/>
                          <a:ea typeface="+mn-ea"/>
                          <a:cs typeface="+mn-cs"/>
                        </a:rPr>
                        <a:t>SG</a:t>
                      </a:r>
                      <a:endParaRPr lang="zh-CN" altLang="en-US" sz="1400" b="1" dirty="0"/>
                    </a:p>
                  </a:txBody>
                  <a:tcPr/>
                </a:tc>
                <a:tc>
                  <a:txBody>
                    <a:bodyPr/>
                    <a:lstStyle/>
                    <a:p>
                      <a:pPr marL="0" indent="0">
                        <a:buFont typeface="+mj-lt"/>
                        <a:buNone/>
                      </a:pPr>
                      <a:r>
                        <a:rPr lang="en-US" altLang="zh-CN" sz="1400" kern="1200" dirty="0">
                          <a:solidFill>
                            <a:schemeClr val="dk1"/>
                          </a:solidFill>
                          <a:latin typeface="+mn-lt"/>
                          <a:ea typeface="+mn-ea"/>
                          <a:cs typeface="+mn-cs"/>
                        </a:rPr>
                        <a:t>The group conducts research on requirements on WLAN-4-AI and AI-4-WLAN. </a:t>
                      </a:r>
                    </a:p>
                    <a:p>
                      <a:pPr marL="0" indent="0">
                        <a:buFont typeface="+mj-lt"/>
                        <a:buNone/>
                      </a:pPr>
                      <a:r>
                        <a:rPr lang="en-US" altLang="zh-CN" sz="1400" kern="1200" dirty="0">
                          <a:solidFill>
                            <a:schemeClr val="dk1"/>
                          </a:solidFill>
                          <a:latin typeface="+mn-lt"/>
                          <a:ea typeface="+mn-ea"/>
                          <a:cs typeface="+mn-cs"/>
                        </a:rPr>
                        <a:t>The</a:t>
                      </a:r>
                      <a:r>
                        <a:rPr lang="en-US" altLang="zh-CN" sz="1400" kern="1200" baseline="0" dirty="0">
                          <a:solidFill>
                            <a:schemeClr val="dk1"/>
                          </a:solidFill>
                          <a:latin typeface="+mn-lt"/>
                          <a:ea typeface="+mn-ea"/>
                          <a:cs typeface="+mn-cs"/>
                        </a:rPr>
                        <a:t> expected output includes technical </a:t>
                      </a:r>
                      <a:r>
                        <a:rPr lang="en-US" altLang="zh-CN" sz="1400" kern="1200" dirty="0">
                          <a:solidFill>
                            <a:schemeClr val="dk1"/>
                          </a:solidFill>
                          <a:latin typeface="+mn-lt"/>
                          <a:ea typeface="+mn-ea"/>
                          <a:cs typeface="+mn-cs"/>
                        </a:rPr>
                        <a:t>Report on interested topics. </a:t>
                      </a:r>
                    </a:p>
                    <a:p>
                      <a:pPr marL="0" indent="0">
                        <a:buFont typeface="+mj-lt"/>
                        <a:buNone/>
                      </a:pPr>
                      <a:r>
                        <a:rPr lang="en-US" altLang="zh-CN" sz="1400" kern="1200" dirty="0">
                          <a:solidFill>
                            <a:schemeClr val="dk1"/>
                          </a:solidFill>
                          <a:latin typeface="+mn-lt"/>
                          <a:ea typeface="+mn-ea"/>
                          <a:cs typeface="+mn-cs"/>
                        </a:rPr>
                        <a:t>- 1</a:t>
                      </a:r>
                      <a:r>
                        <a:rPr lang="en-US" altLang="zh-CN" sz="1400" kern="1200" baseline="30000" dirty="0">
                          <a:solidFill>
                            <a:schemeClr val="dk1"/>
                          </a:solidFill>
                          <a:latin typeface="+mn-lt"/>
                          <a:ea typeface="+mn-ea"/>
                          <a:cs typeface="+mn-cs"/>
                        </a:rPr>
                        <a:t>st</a:t>
                      </a:r>
                      <a:r>
                        <a:rPr lang="en-US" altLang="zh-CN" sz="1400" kern="1200" baseline="0" dirty="0">
                          <a:solidFill>
                            <a:schemeClr val="dk1"/>
                          </a:solidFill>
                          <a:latin typeface="+mn-lt"/>
                          <a:ea typeface="+mn-ea"/>
                          <a:cs typeface="+mn-cs"/>
                        </a:rPr>
                        <a:t> report </a:t>
                      </a:r>
                      <a:r>
                        <a:rPr lang="en-US" altLang="zh-CN" sz="1400" kern="1200" dirty="0">
                          <a:solidFill>
                            <a:schemeClr val="dk1"/>
                          </a:solidFill>
                          <a:latin typeface="+mn-lt"/>
                          <a:ea typeface="+mn-ea"/>
                          <a:cs typeface="+mn-cs"/>
                        </a:rPr>
                        <a:t>“AI-Powered New Connectivity Enabling the New Industrial Revolution” released</a:t>
                      </a:r>
                    </a:p>
                  </a:txBody>
                  <a:tcPr/>
                </a:tc>
                <a:tc>
                  <a:txBody>
                    <a:bodyPr/>
                    <a:lstStyle/>
                    <a:p>
                      <a:pPr marL="0" indent="0">
                        <a:buFont typeface="+mj-lt"/>
                        <a:buNone/>
                      </a:pPr>
                      <a:r>
                        <a:rPr lang="en-US" altLang="zh-CN" sz="1400" dirty="0"/>
                        <a:t>The technical report has published in May 2025</a:t>
                      </a:r>
                    </a:p>
                  </a:txBody>
                  <a:tcPr/>
                </a:tc>
                <a:extLst>
                  <a:ext uri="{0D108BD9-81ED-4DB2-BD59-A6C34878D82A}">
                    <a16:rowId xmlns:a16="http://schemas.microsoft.com/office/drawing/2014/main" val="10002"/>
                  </a:ext>
                </a:extLst>
              </a:tr>
              <a:tr h="706783">
                <a:tc>
                  <a:txBody>
                    <a:bodyPr/>
                    <a:lstStyle/>
                    <a:p>
                      <a:r>
                        <a:rPr lang="en-US" altLang="zh-CN" sz="1400" b="1" dirty="0"/>
                        <a:t>User Experience in WLAN Network TF</a:t>
                      </a:r>
                      <a:endParaRPr lang="zh-CN" altLang="en-US" sz="1400" b="1" dirty="0"/>
                    </a:p>
                  </a:txBody>
                  <a:tcPr/>
                </a:tc>
                <a:tc>
                  <a:txBody>
                    <a:bodyPr/>
                    <a:lstStyle/>
                    <a:p>
                      <a:pPr marL="342900" indent="-342900" algn="l" defTabSz="914400" rtl="0" eaLnBrk="1" latinLnBrk="0" hangingPunct="1">
                        <a:buFont typeface="+mj-lt"/>
                        <a:buAutoNum type="arabicPeriod"/>
                      </a:pPr>
                      <a:r>
                        <a:rPr lang="en-US" altLang="zh-CN" sz="1400" b="1" u="sng" kern="1200" baseline="0" dirty="0">
                          <a:solidFill>
                            <a:schemeClr val="dk1"/>
                          </a:solidFill>
                          <a:latin typeface="+mn-lt"/>
                          <a:ea typeface="+mn-ea"/>
                          <a:cs typeface="+mn-cs"/>
                        </a:rPr>
                        <a:t>Background: </a:t>
                      </a:r>
                      <a:r>
                        <a:rPr lang="en-US" altLang="zh-CN" sz="1400" kern="1200" dirty="0">
                          <a:solidFill>
                            <a:schemeClr val="dk1"/>
                          </a:solidFill>
                          <a:latin typeface="+mn-lt"/>
                          <a:ea typeface="+mn-ea"/>
                          <a:cs typeface="+mn-cs"/>
                        </a:rPr>
                        <a:t>WAA, in collaboration with several of its members, submitted a proposal to IEEE </a:t>
                      </a:r>
                      <a:r>
                        <a:rPr lang="en-US" altLang="zh-CN" sz="1400" kern="1200" dirty="0" err="1">
                          <a:solidFill>
                            <a:schemeClr val="dk1"/>
                          </a:solidFill>
                          <a:latin typeface="+mn-lt"/>
                          <a:ea typeface="+mn-ea"/>
                          <a:cs typeface="+mn-cs"/>
                        </a:rPr>
                        <a:t>ICCom</a:t>
                      </a:r>
                      <a:r>
                        <a:rPr lang="en-US" altLang="zh-CN" sz="1400" kern="1200" dirty="0">
                          <a:solidFill>
                            <a:schemeClr val="dk1"/>
                          </a:solidFill>
                          <a:latin typeface="+mn-lt"/>
                          <a:ea typeface="+mn-ea"/>
                          <a:cs typeface="+mn-cs"/>
                        </a:rPr>
                        <a:t> to establish an activity Group on "User Experience in WLAN Network," which was approved on August 4, 2024.</a:t>
                      </a:r>
                    </a:p>
                    <a:p>
                      <a:pPr marL="342900" indent="-342900" algn="l" defTabSz="914400" rtl="0" eaLnBrk="1" latinLnBrk="0" hangingPunct="1">
                        <a:buFont typeface="+mj-lt"/>
                        <a:buAutoNum type="arabicPeriod"/>
                      </a:pPr>
                      <a:r>
                        <a:rPr lang="en-US" altLang="zh-CN" sz="1400" b="1" u="sng" kern="1200" baseline="0" dirty="0">
                          <a:solidFill>
                            <a:schemeClr val="dk1"/>
                          </a:solidFill>
                          <a:latin typeface="+mn-lt"/>
                          <a:ea typeface="+mn-ea"/>
                          <a:cs typeface="+mn-cs"/>
                        </a:rPr>
                        <a:t>Scope:</a:t>
                      </a:r>
                      <a:r>
                        <a:rPr lang="en-US" altLang="zh-CN" sz="1400" baseline="0" dirty="0"/>
                        <a:t> r</a:t>
                      </a:r>
                      <a:r>
                        <a:rPr lang="en-US" altLang="zh-CN" sz="1400" dirty="0"/>
                        <a:t>esearch on wireless broadband service and IoT service requirements and possible technical solution.</a:t>
                      </a:r>
                    </a:p>
                    <a:p>
                      <a:pPr marL="342900" indent="-342900">
                        <a:buFont typeface="+mj-lt"/>
                        <a:buAutoNum type="arabicPeriod"/>
                      </a:pPr>
                      <a:r>
                        <a:rPr lang="en-US" altLang="zh-CN" sz="1400" b="1" u="sng" kern="1200" baseline="0" dirty="0">
                          <a:solidFill>
                            <a:schemeClr val="dk1"/>
                          </a:solidFill>
                          <a:latin typeface="+mn-lt"/>
                          <a:ea typeface="+mn-ea"/>
                          <a:cs typeface="+mn-cs"/>
                        </a:rPr>
                        <a:t>Est. Output: </a:t>
                      </a:r>
                      <a:r>
                        <a:rPr lang="en-US" altLang="zh-CN" sz="1400" dirty="0"/>
                        <a:t>whitepaper on WLAN performance and user experience</a:t>
                      </a:r>
                      <a:endParaRPr lang="zh-CN" altLang="en-US" sz="1400" dirty="0"/>
                    </a:p>
                  </a:txBody>
                  <a:tcPr/>
                </a:tc>
                <a:tc>
                  <a:txBody>
                    <a:bodyPr/>
                    <a:lstStyle/>
                    <a:p>
                      <a:pPr marL="0" indent="0">
                        <a:buFont typeface="+mj-lt"/>
                        <a:buNone/>
                      </a:pPr>
                      <a:r>
                        <a:rPr lang="en-US" altLang="zh-CN" sz="1400" dirty="0"/>
                        <a:t>The whitepaper is planned to publish in Dec. 2025</a:t>
                      </a:r>
                      <a:endParaRPr lang="zh-CN" altLang="en-US" sz="1400" dirty="0"/>
                    </a:p>
                  </a:txBody>
                  <a:tcPr/>
                </a:tc>
                <a:extLst>
                  <a:ext uri="{0D108BD9-81ED-4DB2-BD59-A6C34878D82A}">
                    <a16:rowId xmlns:a16="http://schemas.microsoft.com/office/drawing/2014/main" val="10003"/>
                  </a:ext>
                </a:extLst>
              </a:tr>
            </a:tbl>
          </a:graphicData>
        </a:graphic>
      </p:graphicFrame>
      <p:sp>
        <p:nvSpPr>
          <p:cNvPr id="3" name="Footer Placeholder 2">
            <a:extLst>
              <a:ext uri="{FF2B5EF4-FFF2-40B4-BE49-F238E27FC236}">
                <a16:creationId xmlns:a16="http://schemas.microsoft.com/office/drawing/2014/main" id="{56F8C561-516A-4E8E-9651-AD65F2E50A54}"/>
              </a:ext>
            </a:extLst>
          </p:cNvPr>
          <p:cNvSpPr>
            <a:spLocks noGrp="1"/>
          </p:cNvSpPr>
          <p:nvPr>
            <p:ph type="ftr" idx="14"/>
          </p:nvPr>
        </p:nvSpPr>
        <p:spPr/>
        <p:txBody>
          <a:bodyPr/>
          <a:lstStyle/>
          <a:p>
            <a:r>
              <a:rPr lang="en-GB"/>
              <a:t>Bo Sun, Sanechips</a:t>
            </a:r>
            <a:endParaRPr lang="en-GB" dirty="0"/>
          </a:p>
        </p:txBody>
      </p:sp>
      <p:sp>
        <p:nvSpPr>
          <p:cNvPr id="4" name="Slide Number Placeholder 3">
            <a:extLst>
              <a:ext uri="{FF2B5EF4-FFF2-40B4-BE49-F238E27FC236}">
                <a16:creationId xmlns:a16="http://schemas.microsoft.com/office/drawing/2014/main" id="{20E68D2D-A502-4465-B6E7-2B517F666F75}"/>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8" name="Date Placeholder 7">
            <a:extLst>
              <a:ext uri="{FF2B5EF4-FFF2-40B4-BE49-F238E27FC236}">
                <a16:creationId xmlns:a16="http://schemas.microsoft.com/office/drawing/2014/main" id="{69AB9591-0634-4DD5-9A47-46C4D5C0377A}"/>
              </a:ext>
            </a:extLst>
          </p:cNvPr>
          <p:cNvSpPr>
            <a:spLocks noGrp="1"/>
          </p:cNvSpPr>
          <p:nvPr>
            <p:ph type="dt" idx="15"/>
          </p:nvPr>
        </p:nvSpPr>
        <p:spPr/>
        <p:txBody>
          <a:bodyPr/>
          <a:lstStyle/>
          <a:p>
            <a:r>
              <a:rPr lang="en-US"/>
              <a:t>July 2025</a:t>
            </a:r>
            <a:endParaRPr lang="en-GB" dirty="0"/>
          </a:p>
        </p:txBody>
      </p:sp>
    </p:spTree>
    <p:extLst>
      <p:ext uri="{BB962C8B-B14F-4D97-AF65-F5344CB8AC3E}">
        <p14:creationId xmlns:p14="http://schemas.microsoft.com/office/powerpoint/2010/main" val="1952392945"/>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TotalTime>
  <Words>11391</Words>
  <Application>Microsoft Office PowerPoint</Application>
  <PresentationFormat>Widescreen</PresentationFormat>
  <Paragraphs>1804</Paragraphs>
  <Slides>115</Slides>
  <Notes>75</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115</vt:i4>
      </vt:variant>
    </vt:vector>
  </HeadingPairs>
  <TitlesOfParts>
    <vt:vector size="135" baseType="lpstr">
      <vt:lpstr>微软雅黑</vt:lpstr>
      <vt:lpstr>Microsoft YaHei UI</vt:lpstr>
      <vt:lpstr>MS Gothic</vt:lpstr>
      <vt:lpstr>ＭＳ Ｐゴシック</vt:lpstr>
      <vt:lpstr>ＭＳ Ｐゴシック</vt:lpstr>
      <vt:lpstr>SimSun</vt:lpstr>
      <vt:lpstr>SimSun</vt:lpstr>
      <vt:lpstr>Aptos</vt:lpstr>
      <vt:lpstr>Arial</vt:lpstr>
      <vt:lpstr>Arial Black</vt:lpstr>
      <vt:lpstr>Arial Unicode MS</vt:lpstr>
      <vt:lpstr>Calibri</vt:lpstr>
      <vt:lpstr>Cambria Math</vt:lpstr>
      <vt:lpstr>Gulim</vt:lpstr>
      <vt:lpstr>Helvetica</vt:lpstr>
      <vt:lpstr>Palatino Linotype</vt:lpstr>
      <vt:lpstr>Times New Roman</vt:lpstr>
      <vt:lpstr>Wingdings</vt:lpstr>
      <vt:lpstr>Office Theme</vt:lpstr>
      <vt:lpstr>Document</vt:lpstr>
      <vt:lpstr>802.11 WG July 2025 Session Report</vt:lpstr>
      <vt:lpstr>Abstract</vt:lpstr>
      <vt:lpstr>802.11 WG Editor’s Closing Report (July 2025)</vt:lpstr>
      <vt:lpstr>Volunteer Editor Contacts</vt:lpstr>
      <vt:lpstr>July meeting roundtable status report</vt:lpstr>
      <vt:lpstr>Editor Amendment Ordering</vt:lpstr>
      <vt:lpstr>Draft Development Snapshot</vt:lpstr>
      <vt:lpstr>802.11bk and 802.11bf publication review</vt:lpstr>
      <vt:lpstr>802.11bk and 802.11bf publication review</vt:lpstr>
      <vt:lpstr>ANA managed number spaces</vt:lpstr>
      <vt:lpstr>July 2025 AIML SC Closing Report</vt:lpstr>
      <vt:lpstr>Work Completed</vt:lpstr>
      <vt:lpstr>Plans for September 2025</vt:lpstr>
      <vt:lpstr>ARC Closing Report </vt:lpstr>
      <vt:lpstr>Std 802 update impacts on 802.11</vt:lpstr>
      <vt:lpstr>Annex G update/replacement</vt:lpstr>
      <vt:lpstr>(New topic added to agenda) Review MIB attribute conventions (and more)</vt:lpstr>
      <vt:lpstr>Organizational and Plans</vt:lpstr>
      <vt:lpstr>Coex SC Closing Report</vt:lpstr>
      <vt:lpstr>Coex SC’s week at a glance</vt:lpstr>
      <vt:lpstr>ETSI BRAN Update to 802.11 (1/2)</vt:lpstr>
      <vt:lpstr>ETSI BRAN Update to 802.11 (2/2)</vt:lpstr>
      <vt:lpstr>Bluetooth SIG Update to 802.11</vt:lpstr>
      <vt:lpstr>Technical submissions</vt:lpstr>
      <vt:lpstr>Announcements</vt:lpstr>
      <vt:lpstr>Plans for September</vt:lpstr>
      <vt:lpstr>Telcos</vt:lpstr>
      <vt:lpstr>References for this week</vt:lpstr>
      <vt:lpstr>PAR Review SC  Jon Rosdahl, Chair</vt:lpstr>
      <vt:lpstr>WNG SC Closing Report</vt:lpstr>
      <vt:lpstr>PowerPoint Presentation</vt:lpstr>
      <vt:lpstr>PowerPoint Presentation</vt:lpstr>
      <vt:lpstr>The IEEE 802 JTC1 SC reviewed the PSDO process status, including IPR issues holding up 802.11</vt:lpstr>
      <vt:lpstr>The IEEE 802 JTC1 SC will undertake its usual work at its mixed-mode meeting in Waikoloa in September ’25</vt:lpstr>
      <vt:lpstr>REVmf Closing Report – July 2025</vt:lpstr>
      <vt:lpstr>Work Completed</vt:lpstr>
      <vt:lpstr>Plans for September</vt:lpstr>
      <vt:lpstr>TGmf Timeline</vt:lpstr>
      <vt:lpstr>TGbi Closing Report</vt:lpstr>
      <vt:lpstr>IEEE 802.11 TGbi</vt:lpstr>
      <vt:lpstr>Timeline – No change </vt:lpstr>
      <vt:lpstr>TGbn July Closing Report</vt:lpstr>
      <vt:lpstr>TGbn (Ultra High Reliability)</vt:lpstr>
      <vt:lpstr>Teleconference Plan</vt:lpstr>
      <vt:lpstr>TGbn Timeline And Status</vt:lpstr>
      <vt:lpstr>IEEE 802.11 Jul 2025 Plenary  TGbp Closing Report</vt:lpstr>
      <vt:lpstr>TGbp’s Progress during this week</vt:lpstr>
      <vt:lpstr>TGbp Timeline Plan (updated)</vt:lpstr>
      <vt:lpstr>TGbp Teleconference Plan</vt:lpstr>
      <vt:lpstr>Task Group BQ July 2025 Closing Report</vt:lpstr>
      <vt:lpstr>Work Completed</vt:lpstr>
      <vt:lpstr>Plans for September 2025 wireless interim</vt:lpstr>
      <vt:lpstr>Enhanced Light Communications Study Group (ELC)  July 2025 Closing Report</vt:lpstr>
      <vt:lpstr>TGbr activities at the July 2025 meeting</vt:lpstr>
      <vt:lpstr>TGbr moving forward</vt:lpstr>
      <vt:lpstr>July 2025 PQC SG Closing Report</vt:lpstr>
      <vt:lpstr>Work Completed</vt:lpstr>
      <vt:lpstr>Work Completed</vt:lpstr>
      <vt:lpstr>Plans for September 2025</vt:lpstr>
      <vt:lpstr>Automotive TIG Closing Report</vt:lpstr>
      <vt:lpstr>PowerPoint Presentation</vt:lpstr>
      <vt:lpstr>Wi-Fi Alliance (WFA) Liaison July 2025 Update </vt:lpstr>
      <vt:lpstr>PowerPoint Presentation</vt:lpstr>
      <vt:lpstr>PowerPoint Presentation</vt:lpstr>
      <vt:lpstr>Strengthen engagement through digital and events </vt:lpstr>
      <vt:lpstr>Updates</vt:lpstr>
      <vt:lpstr>2025 updates to Wi-Fi CERTIFIED –  work-in-progress</vt:lpstr>
      <vt:lpstr>Recent publications</vt:lpstr>
      <vt:lpstr>Upcoming Wi-Fi Alliance events in 2025/26</vt:lpstr>
      <vt:lpstr>IEEE 802.11-IETF Liaison Report</vt:lpstr>
      <vt:lpstr>Abstract</vt:lpstr>
      <vt:lpstr>IETF Meetings</vt:lpstr>
      <vt:lpstr>IETF- IEEE 802 Liaison Activity  </vt:lpstr>
      <vt:lpstr>IETF protocol use with 802.11 technology</vt:lpstr>
      <vt:lpstr>BOFs at IETF 123 July 19-25, 2025</vt:lpstr>
      <vt:lpstr>IETF/IRTF groups being (re-)chartered</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Additional Topic</vt:lpstr>
      <vt:lpstr>References</vt:lpstr>
      <vt:lpstr>WBA liaison</vt:lpstr>
      <vt:lpstr>World WLAN Application Alliance (WAA) Liaison Report to IEEE 802.11 July 2025</vt:lpstr>
      <vt:lpstr>Abstract</vt:lpstr>
      <vt:lpstr>Liaison background </vt:lpstr>
      <vt:lpstr>WAA Vision and Mission</vt:lpstr>
      <vt:lpstr>WAA Organization Structure</vt:lpstr>
      <vt:lpstr>Recent WAA activities</vt:lpstr>
      <vt:lpstr>Recent WAA activities</vt:lpstr>
      <vt:lpstr>Task Group Progress</vt:lpstr>
      <vt:lpstr> Task Group Progress</vt:lpstr>
      <vt:lpstr>Recent publications</vt:lpstr>
      <vt:lpstr>WAA Certification Program Progress</vt:lpstr>
      <vt:lpstr>Further information</vt:lpstr>
      <vt:lpstr>802.19 WG  July 2025 Liaison Report</vt:lpstr>
      <vt:lpstr>IEEE 802.19 Overview</vt:lpstr>
      <vt:lpstr>Coexistence Assessment Document Letter Ballots</vt:lpstr>
      <vt:lpstr>PAR/CSD Review</vt:lpstr>
      <vt:lpstr>802.19.3a Task Group</vt:lpstr>
      <vt:lpstr>Being IEEE Senior Member</vt:lpstr>
      <vt:lpstr>802.15 liaison</vt:lpstr>
      <vt:lpstr>802.18 Liaison Report – July 2025</vt:lpstr>
      <vt:lpstr>RR-TAG at a glance</vt:lpstr>
      <vt:lpstr>Progress since the 2025 May interim</vt:lpstr>
      <vt:lpstr>Objectives this week (1)</vt:lpstr>
      <vt:lpstr>Objectives this week (2)</vt:lpstr>
      <vt:lpstr>802.24 liaison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168</cp:revision>
  <cp:lastPrinted>1601-01-01T00:00:00Z</cp:lastPrinted>
  <dcterms:created xsi:type="dcterms:W3CDTF">2018-05-10T15:59:06Z</dcterms:created>
  <dcterms:modified xsi:type="dcterms:W3CDTF">2025-07-31T18:52:15Z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1753983073</vt:lpwstr>
  </property>
</Properties>
</file>