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034" r:id="rId3"/>
    <p:sldId id="1063" r:id="rId4"/>
    <p:sldId id="1053" r:id="rId5"/>
    <p:sldId id="1064" r:id="rId6"/>
    <p:sldId id="1061" r:id="rId7"/>
    <p:sldId id="1059" r:id="rId8"/>
    <p:sldId id="1062" r:id="rId9"/>
    <p:sldId id="1065" r:id="rId10"/>
    <p:sldId id="1011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0326" autoAdjust="0"/>
  </p:normalViewPr>
  <p:slideViewPr>
    <p:cSldViewPr>
      <p:cViewPr varScale="1">
        <p:scale>
          <a:sx n="102" d="100"/>
          <a:sy n="102" d="100"/>
        </p:scale>
        <p:origin x="21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1401" y="4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6490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Thanks </a:t>
            </a:r>
            <a:r>
              <a:rPr lang="en-US" altLang="ko-KR" dirty="0" err="1"/>
              <a:t>Wookbong</a:t>
            </a:r>
            <a:r>
              <a:rPr lang="en-US" altLang="ko-KR" dirty="0"/>
              <a:t> Lee for discussion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1243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89804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7924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4341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363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0011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802.11-25/1042r0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147" y="6475413"/>
            <a:ext cx="129977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Maximal Reuse of Sounding Results in 11bn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2025-04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881803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 Yan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Samsung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San Jose, CA 95134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aiguo.yan@samsung.com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Zigui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Srini Kandala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16764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b="0" dirty="0"/>
              <a:t>[1] 24/1433: enhancing-bf-feedback-mechanism-in-11bn (Aiguo of Samsung)</a:t>
            </a:r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219199"/>
            <a:ext cx="7858125" cy="5256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11bn now has 3 BF modes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altLang="ko-KR" sz="2400" b="1" dirty="0"/>
              <a:t>SU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altLang="ko-KR" sz="2400" b="1" dirty="0"/>
              <a:t>MU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altLang="ko-KR" sz="2400" b="1" dirty="0" err="1"/>
              <a:t>CoBF</a:t>
            </a:r>
            <a:endParaRPr lang="en-US" altLang="ko-KR" sz="2400" b="1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Sounding/feedback has been perceived as </a:t>
            </a:r>
            <a:r>
              <a:rPr lang="en-US" altLang="ko-KR" dirty="0">
                <a:solidFill>
                  <a:srgbClr val="FF0000"/>
                </a:solidFill>
              </a:rPr>
              <a:t>a major overhead</a:t>
            </a:r>
            <a:r>
              <a:rPr lang="en-US" altLang="ko-KR" dirty="0"/>
              <a:t> which we would like to reduce as much as possible.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IEEE802.11 community has invested effort on investigation of using AIML methods to reduce BF feedback overhead.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Re-use is another way to reduce overall overhead.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We propose enhancements to further enable re-use.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609601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Problem: BF modes and Sounding/Feedback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400" y="1295401"/>
            <a:ext cx="8229599" cy="510539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ko-KR" sz="2800" dirty="0"/>
              <a:t>SU-MIMO: (H=U*S*V</a:t>
            </a:r>
            <a:r>
              <a:rPr lang="en-US" altLang="ko-KR" sz="2800" baseline="30000" dirty="0"/>
              <a:t>H</a:t>
            </a:r>
            <a:r>
              <a:rPr lang="en-US" altLang="ko-KR" sz="2800" dirty="0"/>
              <a:t>)</a:t>
            </a:r>
            <a:endParaRPr lang="en-US" altLang="ko-KR" sz="2800" baseline="30000" dirty="0"/>
          </a:p>
          <a:p>
            <a:pPr marL="1257300" lvl="2" indent="-514350"/>
            <a:r>
              <a:rPr lang="en-US" altLang="ko-KR" sz="2200" dirty="0"/>
              <a:t>Essentially, V and SNRs are feedbacked. </a:t>
            </a:r>
            <a:r>
              <a:rPr lang="en-US" altLang="ko-KR" sz="2200" dirty="0">
                <a:solidFill>
                  <a:srgbClr val="FF0000"/>
                </a:solidFill>
              </a:rPr>
              <a:t>S is not.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sz="2800" dirty="0"/>
              <a:t>MU-MIMO:</a:t>
            </a:r>
          </a:p>
          <a:p>
            <a:pPr marL="1257300" lvl="2" indent="-514350"/>
            <a:r>
              <a:rPr lang="en-US" altLang="ko-KR" sz="2200" dirty="0"/>
              <a:t>Essentially, both V and S are feedbacked.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sz="3400" b="1" dirty="0" err="1">
                <a:ea typeface="+mn-ea"/>
                <a:cs typeface="+mn-cs"/>
              </a:rPr>
              <a:t>CoBF</a:t>
            </a:r>
            <a:r>
              <a:rPr lang="en-US" altLang="ko-KR" sz="3400" b="1" dirty="0">
                <a:ea typeface="+mn-ea"/>
                <a:cs typeface="+mn-cs"/>
              </a:rPr>
              <a:t>:</a:t>
            </a:r>
          </a:p>
          <a:p>
            <a:pPr marL="1257300" lvl="2" indent="-514350">
              <a:buFont typeface="+mj-lt"/>
              <a:buAutoNum type="arabicPeriod"/>
            </a:pPr>
            <a:r>
              <a:rPr lang="en-US" altLang="ko-KR" sz="2200" dirty="0"/>
              <a:t>A kind of MU-MIMO, in a broad sense.</a:t>
            </a:r>
          </a:p>
          <a:p>
            <a:pPr marL="1257300" lvl="2" indent="-514350">
              <a:buFont typeface="+mj-lt"/>
              <a:buAutoNum type="arabicPeriod"/>
            </a:pPr>
            <a:r>
              <a:rPr lang="en-US" altLang="ko-KR" sz="2200" dirty="0"/>
              <a:t>Essentially, both V and S are feedbacked. </a:t>
            </a:r>
          </a:p>
          <a:p>
            <a:pPr marL="0" indent="0">
              <a:buNone/>
            </a:pPr>
            <a:r>
              <a:rPr lang="en-US" altLang="ko-KR" dirty="0"/>
              <a:t>Comments</a:t>
            </a:r>
          </a:p>
          <a:p>
            <a:pPr marL="457200" indent="-457200">
              <a:buFont typeface="+mj-lt"/>
              <a:buAutoNum type="alphaLcParenR"/>
            </a:pPr>
            <a:r>
              <a:rPr lang="en-US" altLang="ko-KR" dirty="0"/>
              <a:t>UEQM (needs V only) is excluded for MU/</a:t>
            </a:r>
            <a:r>
              <a:rPr lang="en-US" altLang="ko-KR" dirty="0" err="1"/>
              <a:t>CoBF</a:t>
            </a:r>
            <a:r>
              <a:rPr lang="en-US" altLang="ko-KR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US" altLang="ko-KR" dirty="0"/>
              <a:t>So, info of </a:t>
            </a:r>
            <a:r>
              <a:rPr lang="en-US" altLang="ko-KR" dirty="0">
                <a:solidFill>
                  <a:srgbClr val="FF0000"/>
                </a:solidFill>
              </a:rPr>
              <a:t>S</a:t>
            </a:r>
            <a:r>
              <a:rPr lang="en-US" altLang="ko-KR" dirty="0"/>
              <a:t> is critical for MU/</a:t>
            </a:r>
            <a:r>
              <a:rPr lang="en-US" altLang="ko-KR" dirty="0" err="1"/>
              <a:t>CoBF</a:t>
            </a:r>
            <a:r>
              <a:rPr lang="en-US" altLang="ko-KR" dirty="0"/>
              <a:t> (e.g., EQMCS)</a:t>
            </a:r>
          </a:p>
          <a:p>
            <a:pPr marL="457200" indent="-457200">
              <a:buFont typeface="+mj-lt"/>
              <a:buAutoNum type="alphaLcParenR"/>
            </a:pPr>
            <a:r>
              <a:rPr lang="en-US" altLang="ko-KR" dirty="0"/>
              <a:t>SU sounding results </a:t>
            </a:r>
            <a:r>
              <a:rPr lang="en-US" altLang="ko-KR" dirty="0">
                <a:solidFill>
                  <a:srgbClr val="FF0000"/>
                </a:solidFill>
              </a:rPr>
              <a:t>can’t be re-used </a:t>
            </a:r>
            <a:r>
              <a:rPr lang="en-US" altLang="ko-KR" dirty="0"/>
              <a:t>in MUMIMO/</a:t>
            </a:r>
            <a:r>
              <a:rPr lang="en-US" altLang="ko-KR" dirty="0" err="1"/>
              <a:t>CoBF</a:t>
            </a:r>
            <a:endParaRPr lang="en-US" altLang="ko-KR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24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Info on MU-MIMO and </a:t>
            </a:r>
            <a:r>
              <a:rPr lang="en-US" altLang="ko-KR" dirty="0" err="1"/>
              <a:t>CoBF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err="1"/>
              <a:t>CoBF</a:t>
            </a:r>
            <a:r>
              <a:rPr lang="en-US" altLang="ko-KR" dirty="0"/>
              <a:t>: </a:t>
            </a:r>
          </a:p>
          <a:p>
            <a:pPr marL="457200" indent="-457200">
              <a:buFont typeface="+mj-lt"/>
              <a:buAutoNum type="arabicParenR"/>
            </a:pPr>
            <a:r>
              <a:rPr lang="en-US" altLang="ko-KR" sz="2000" b="0" dirty="0"/>
              <a:t>11bn: </a:t>
            </a:r>
            <a:r>
              <a:rPr lang="en-US" altLang="ko-KR" sz="2000" dirty="0"/>
              <a:t>“</a:t>
            </a:r>
            <a:r>
              <a:rPr lang="en-US" sz="2000" dirty="0"/>
              <a:t>UHR Co-BF sounding uses EHT </a:t>
            </a:r>
            <a:r>
              <a:rPr lang="en-US" sz="2000" dirty="0">
                <a:highlight>
                  <a:srgbClr val="FFFF00"/>
                </a:highlight>
              </a:rPr>
              <a:t>MU</a:t>
            </a:r>
            <a:r>
              <a:rPr lang="en-US" sz="2000" dirty="0"/>
              <a:t> full bandwidth feedback” </a:t>
            </a:r>
            <a:r>
              <a:rPr lang="en-US" sz="2000" b="0" dirty="0"/>
              <a:t>is already motioned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It is a valid case that AP</a:t>
            </a:r>
            <a:r>
              <a:rPr lang="en-US" sz="2000" b="0" baseline="-25000" dirty="0"/>
              <a:t>1</a:t>
            </a:r>
            <a:r>
              <a:rPr lang="en-US" sz="2000" b="0" dirty="0"/>
              <a:t> or AP</a:t>
            </a:r>
            <a:r>
              <a:rPr lang="en-US" sz="2000" b="0" baseline="-25000" dirty="0"/>
              <a:t>2 </a:t>
            </a:r>
            <a:r>
              <a:rPr lang="en-US" sz="2000" b="0" dirty="0"/>
              <a:t>only has </a:t>
            </a:r>
            <a:r>
              <a:rPr lang="en-US" sz="2000" b="0"/>
              <a:t>to sound </a:t>
            </a:r>
            <a:r>
              <a:rPr lang="en-US" sz="2000" b="0">
                <a:highlight>
                  <a:srgbClr val="FFFF00"/>
                </a:highlight>
              </a:rPr>
              <a:t>ONE</a:t>
            </a:r>
            <a:r>
              <a:rPr lang="en-US" sz="2000" b="0"/>
              <a:t> </a:t>
            </a:r>
            <a:r>
              <a:rPr lang="en-US" sz="2000" b="0" dirty="0" err="1"/>
              <a:t>inBSS</a:t>
            </a:r>
            <a:r>
              <a:rPr lang="en-US" sz="2000" b="0" dirty="0"/>
              <a:t> STA.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MU-MIMO</a:t>
            </a:r>
          </a:p>
          <a:p>
            <a:pPr>
              <a:buFont typeface="+mj-lt"/>
              <a:buAutoNum type="arabicParenR"/>
            </a:pPr>
            <a:r>
              <a:rPr lang="en-US" sz="2000" b="0" dirty="0"/>
              <a:t>11be: </a:t>
            </a:r>
            <a:r>
              <a:rPr lang="en-US" sz="2000" dirty="0"/>
              <a:t>“An EHT beamformer that initiates an EHT TB sounding sequence shall transmit an EHT NDP Announcement frame with </a:t>
            </a:r>
            <a:r>
              <a:rPr lang="en-US" sz="2000" dirty="0">
                <a:highlight>
                  <a:srgbClr val="FFFF00"/>
                </a:highlight>
              </a:rPr>
              <a:t>TWO or MORE</a:t>
            </a:r>
            <a:r>
              <a:rPr lang="en-US" sz="2000" dirty="0"/>
              <a:t> STA Info fields and the RA field set to the broadcast address”</a:t>
            </a:r>
          </a:p>
          <a:p>
            <a:pPr>
              <a:buFont typeface="+mj-lt"/>
              <a:buAutoNum type="arabicParenR"/>
            </a:pPr>
            <a:r>
              <a:rPr lang="en-US" sz="2000" b="0" dirty="0"/>
              <a:t>We of course can fill the 2nd STA Info field with </a:t>
            </a:r>
            <a:r>
              <a:rPr lang="en-US" sz="2000" dirty="0">
                <a:solidFill>
                  <a:srgbClr val="FF0000"/>
                </a:solidFill>
              </a:rPr>
              <a:t>Dummy info</a:t>
            </a:r>
            <a:r>
              <a:rPr lang="en-US" sz="2000" b="0" dirty="0"/>
              <a:t>.</a:t>
            </a:r>
          </a:p>
          <a:p>
            <a:pPr>
              <a:buFont typeface="+mj-lt"/>
              <a:buAutoNum type="arabicParenR"/>
            </a:pPr>
            <a:r>
              <a:rPr lang="en-US" sz="2000" b="0" dirty="0"/>
              <a:t>Is filling “</a:t>
            </a:r>
            <a:r>
              <a:rPr lang="en-US" sz="2000" dirty="0">
                <a:solidFill>
                  <a:srgbClr val="FF0000"/>
                </a:solidFill>
              </a:rPr>
              <a:t>Dummy info</a:t>
            </a:r>
            <a:r>
              <a:rPr lang="en-US" sz="2000" b="0" dirty="0"/>
              <a:t>” an efficient way?</a:t>
            </a:r>
          </a:p>
          <a:p>
            <a:pPr>
              <a:buFont typeface="+mj-lt"/>
              <a:buAutoNum type="arabicParenR"/>
            </a:pPr>
            <a:r>
              <a:rPr lang="en-US" sz="2000" b="0" dirty="0"/>
              <a:t>Feedback using OFDMA will also waste UL BW.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10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Proposals for 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457624"/>
            <a:ext cx="8229600" cy="463837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800" dirty="0"/>
              <a:t>Extend MU sounding/feedback to SU cases </a:t>
            </a:r>
          </a:p>
          <a:p>
            <a:pPr marL="1200150" lvl="2" indent="-457200"/>
            <a:r>
              <a:rPr lang="en-US" altLang="ko-KR" sz="2800" dirty="0"/>
              <a:t>Option 1.1: all MU sounding/feedback options</a:t>
            </a:r>
          </a:p>
          <a:p>
            <a:pPr marL="1200150" lvl="2" indent="-457200"/>
            <a:r>
              <a:rPr lang="en-US" altLang="ko-KR" sz="2800" b="1" dirty="0"/>
              <a:t>Option 1.2</a:t>
            </a:r>
            <a:r>
              <a:rPr lang="en-US" altLang="ko-KR" sz="2800" dirty="0"/>
              <a:t>: only the option with the highest accuracy (since almost no one is using other options)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Minimum # of STAs in MU </a:t>
            </a:r>
            <a:r>
              <a:rPr lang="en-US" altLang="ko-KR" sz="2800" dirty="0"/>
              <a:t>sounding/feedback </a:t>
            </a:r>
          </a:p>
          <a:p>
            <a:pPr marL="1200150" lvl="2" indent="-457200"/>
            <a:r>
              <a:rPr lang="en-US" altLang="ko-KR" sz="2800" dirty="0"/>
              <a:t>Option 2.1:  No changes at all (keep as 2, and use dummy for 2</a:t>
            </a:r>
            <a:r>
              <a:rPr lang="en-US" altLang="ko-KR" sz="2800" baseline="30000" dirty="0"/>
              <a:t>nd</a:t>
            </a:r>
            <a:r>
              <a:rPr lang="en-US" altLang="ko-KR" sz="2800" dirty="0"/>
              <a:t> STA INFO).</a:t>
            </a:r>
          </a:p>
          <a:p>
            <a:pPr marL="1200150" lvl="2" indent="-457200"/>
            <a:r>
              <a:rPr lang="en-US" altLang="ko-KR" sz="2800" b="1" dirty="0"/>
              <a:t>Option 2.2</a:t>
            </a:r>
            <a:r>
              <a:rPr lang="en-US" altLang="ko-KR" sz="2800" dirty="0"/>
              <a:t>: Change from 2 to 1.</a:t>
            </a:r>
          </a:p>
          <a:p>
            <a:pPr marL="857250" lvl="1" indent="-457200"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48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/>
              <a:t>Existing MUMIMO Feedback (11be)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  <p:pic>
        <p:nvPicPr>
          <p:cNvPr id="9" name="Content Placeholder 3">
            <a:extLst>
              <a:ext uri="{FF2B5EF4-FFF2-40B4-BE49-F238E27FC236}">
                <a16:creationId xmlns:a16="http://schemas.microsoft.com/office/drawing/2014/main" id="{5A011DBF-9404-41E9-9C27-D1DD57BC23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4378" y="1219200"/>
            <a:ext cx="7743535" cy="42447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47EEB28-FD5C-495C-856A-BA5741DCE384}"/>
              </a:ext>
            </a:extLst>
          </p:cNvPr>
          <p:cNvSpPr txBox="1"/>
          <p:nvPr/>
        </p:nvSpPr>
        <p:spPr>
          <a:xfrm>
            <a:off x="1143000" y="5638800"/>
            <a:ext cx="6978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highlighted option has the highest accuracy</a:t>
            </a:r>
          </a:p>
        </p:txBody>
      </p:sp>
    </p:spTree>
    <p:extLst>
      <p:ext uri="{BB962C8B-B14F-4D97-AF65-F5344CB8AC3E}">
        <p14:creationId xmlns:p14="http://schemas.microsoft.com/office/powerpoint/2010/main" val="194138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Other Side Benefits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4876800"/>
          </a:xfrm>
        </p:spPr>
        <p:txBody>
          <a:bodyPr/>
          <a:lstStyle/>
          <a:p>
            <a:r>
              <a:rPr lang="en-US" altLang="ko-KR" dirty="0"/>
              <a:t>Before 11bn, EQMCS is used in SU-MIMO, without feedbacking info of S. It is recognized this is not optimal</a:t>
            </a:r>
          </a:p>
          <a:p>
            <a:r>
              <a:rPr lang="en-US" altLang="ko-KR" b="1" dirty="0"/>
              <a:t>11bn introd</a:t>
            </a:r>
            <a:r>
              <a:rPr lang="en-US" altLang="ko-KR" dirty="0"/>
              <a:t>uced UEQM specifically to deal with this deficiency. EQMCS is still allowed.</a:t>
            </a:r>
          </a:p>
          <a:p>
            <a:r>
              <a:rPr lang="en-US" altLang="ko-KR" b="1" dirty="0"/>
              <a:t>Rate adaptation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ko-KR" b="1" dirty="0"/>
              <a:t>With EQMCS, mature technologies in market for years.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ko-KR" b="1" dirty="0"/>
              <a:t>With UEQM, new and hence to be battle tested.</a:t>
            </a:r>
          </a:p>
          <a:p>
            <a:r>
              <a:rPr lang="en-US" altLang="ko-KR" b="1" dirty="0"/>
              <a:t>More freedoms for APs in SU mode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ko-KR" b="1" dirty="0"/>
              <a:t>Freedom for the AP to use EQMCS traditionally, more optimally.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ko-KR" b="1" dirty="0"/>
              <a:t>Freedom for the AP to use UEQM, new in11bn.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8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315" y="1314814"/>
            <a:ext cx="7772400" cy="419099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800" b="1" dirty="0"/>
              <a:t>Extend the MU sounding/feedback mechanism to SU so that SU sounding results can be easily  (and more suitably) used in MU and </a:t>
            </a:r>
            <a:r>
              <a:rPr lang="en-US" altLang="ko-KR" sz="2800" b="1" dirty="0" err="1"/>
              <a:t>CoBF</a:t>
            </a:r>
            <a:endParaRPr lang="en-US" altLang="ko-KR" sz="2800" b="1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sz="2800" dirty="0"/>
              <a:t>Make MU sounding/feedback </a:t>
            </a:r>
            <a:r>
              <a:rPr lang="en-US" altLang="ko-KR" sz="2800" b="1" dirty="0"/>
              <a:t>mechanism </a:t>
            </a:r>
            <a:r>
              <a:rPr lang="en-US" altLang="ko-KR" sz="2800" dirty="0"/>
              <a:t>for cases of one STA more efficient [than the existing method with dummy filling].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800" dirty="0"/>
              <a:t>SU-MIMO case with MU-type Sounding and Feedback mechanism enable more freedom for APs (in SU mode)</a:t>
            </a:r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61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SP Ideas for Discussion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400" y="1314814"/>
            <a:ext cx="8229600" cy="419099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800" b="0" dirty="0"/>
              <a:t>Extend the UHR MU sounding/feedback mechanism to SU.</a:t>
            </a:r>
          </a:p>
          <a:p>
            <a:pPr marL="1200150" lvl="2" indent="-457200"/>
            <a:r>
              <a:rPr lang="en-US" altLang="ko-KR" sz="2200" b="1" dirty="0"/>
              <a:t>Option1: With the option of Ng=4 and accuracy [7 9] bits. </a:t>
            </a:r>
          </a:p>
          <a:p>
            <a:pPr marL="1200150" lvl="2" indent="-457200"/>
            <a:r>
              <a:rPr lang="en-US" altLang="ko-KR" sz="2200" dirty="0"/>
              <a:t>Option2: With all Ng and Accuracy options</a:t>
            </a:r>
            <a:endParaRPr lang="en-US" altLang="ko-KR" sz="2200" b="0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sz="2800" b="0" dirty="0"/>
              <a:t>Minimum # of STAs in a UHR MU sounding is 1</a:t>
            </a:r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369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330041</TotalTime>
  <Words>915</Words>
  <Application>Microsoft Office PowerPoint</Application>
  <PresentationFormat>On-screen Show (4:3)</PresentationFormat>
  <Paragraphs>155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Wingdings</vt:lpstr>
      <vt:lpstr>802-11-Submission</vt:lpstr>
      <vt:lpstr>Maximal Reuse of Sounding Results in 11bn</vt:lpstr>
      <vt:lpstr>Introduction</vt:lpstr>
      <vt:lpstr>Problem: BF modes and Sounding/Feedback</vt:lpstr>
      <vt:lpstr>Info on MU-MIMO and CoBF</vt:lpstr>
      <vt:lpstr>Proposals for Discussion</vt:lpstr>
      <vt:lpstr>Existing MUMIMO Feedback (11be)</vt:lpstr>
      <vt:lpstr>Other Side Benefits</vt:lpstr>
      <vt:lpstr>Summary</vt:lpstr>
      <vt:lpstr>SP Ideas for Discussion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Aiguo Yan</cp:lastModifiedBy>
  <cp:revision>6020</cp:revision>
  <cp:lastPrinted>2019-01-10T23:08:02Z</cp:lastPrinted>
  <dcterms:created xsi:type="dcterms:W3CDTF">2007-05-21T21:00:37Z</dcterms:created>
  <dcterms:modified xsi:type="dcterms:W3CDTF">2025-06-16T16:07:06Z</dcterms:modified>
</cp:coreProperties>
</file>