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262" r:id="rId7"/>
    <p:sldId id="270" r:id="rId8"/>
    <p:sldId id="275" r:id="rId9"/>
    <p:sldId id="268" r:id="rId10"/>
    <p:sldId id="279" r:id="rId11"/>
    <p:sldId id="265" r:id="rId12"/>
    <p:sldId id="276" r:id="rId13"/>
    <p:sldId id="277" r:id="rId14"/>
    <p:sldId id="266" r:id="rId15"/>
    <p:sldId id="269" r:id="rId16"/>
    <p:sldId id="272" r:id="rId17"/>
    <p:sldId id="273" r:id="rId18"/>
    <p:sldId id="278" r:id="rId19"/>
    <p:sldId id="280" r:id="rId20"/>
    <p:sldId id="264" r:id="rId21"/>
  </p:sldIdLst>
  <p:sldSz cx="12192000" cy="6858000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B2C45B-C8B9-440F-A59B-083672DC1D2D}" v="36" dt="2025-07-16T08:37:47.226"/>
    <p1510:client id="{7D45779E-2093-ECDA-EEF7-C522BB53DB5A}" v="202" dt="2025-07-16T10:38:05.639"/>
    <p1510:client id="{C2A84311-4D28-101E-2BE1-B1D6F11E2946}" v="429" dt="2025-07-16T13:00:58.822"/>
    <p1510:client id="{DE7F8796-011F-34C2-DCD7-F97E1D72DE9A}" v="292" dt="2025-07-16T12:12:55.8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anjun Jiao (imec)" userId="S::jiao23@imec.be::5ba230af-1c50-43dc-8232-b111ae5234e0" providerId="AD" clId="Web-{7D45779E-2093-ECDA-EEF7-C522BB53DB5A}"/>
    <pc:docChg chg="modSld">
      <pc:chgData name="Xianjun Jiao (imec)" userId="S::jiao23@imec.be::5ba230af-1c50-43dc-8232-b111ae5234e0" providerId="AD" clId="Web-{7D45779E-2093-ECDA-EEF7-C522BB53DB5A}" dt="2025-07-16T10:38:05.639" v="198" actId="20577"/>
      <pc:docMkLst>
        <pc:docMk/>
      </pc:docMkLst>
      <pc:sldChg chg="modSp">
        <pc:chgData name="Xianjun Jiao (imec)" userId="S::jiao23@imec.be::5ba230af-1c50-43dc-8232-b111ae5234e0" providerId="AD" clId="Web-{7D45779E-2093-ECDA-EEF7-C522BB53DB5A}" dt="2025-07-16T10:38:05.639" v="198" actId="20577"/>
        <pc:sldMkLst>
          <pc:docMk/>
          <pc:sldMk cId="0" sldId="262"/>
        </pc:sldMkLst>
        <pc:spChg chg="mod">
          <ac:chgData name="Xianjun Jiao (imec)" userId="S::jiao23@imec.be::5ba230af-1c50-43dc-8232-b111ae5234e0" providerId="AD" clId="Web-{7D45779E-2093-ECDA-EEF7-C522BB53DB5A}" dt="2025-07-16T10:38:05.639" v="198" actId="20577"/>
          <ac:spMkLst>
            <pc:docMk/>
            <pc:sldMk cId="0" sldId="262"/>
            <ac:spMk id="9218" creationId="{00000000-0000-0000-0000-000000000000}"/>
          </ac:spMkLst>
        </pc:spChg>
      </pc:sldChg>
      <pc:sldChg chg="modSp">
        <pc:chgData name="Xianjun Jiao (imec)" userId="S::jiao23@imec.be::5ba230af-1c50-43dc-8232-b111ae5234e0" providerId="AD" clId="Web-{7D45779E-2093-ECDA-EEF7-C522BB53DB5A}" dt="2025-07-16T10:25:03.771" v="171" actId="20577"/>
        <pc:sldMkLst>
          <pc:docMk/>
          <pc:sldMk cId="4198254198" sldId="266"/>
        </pc:sldMkLst>
        <pc:spChg chg="mod">
          <ac:chgData name="Xianjun Jiao (imec)" userId="S::jiao23@imec.be::5ba230af-1c50-43dc-8232-b111ae5234e0" providerId="AD" clId="Web-{7D45779E-2093-ECDA-EEF7-C522BB53DB5A}" dt="2025-07-16T10:25:03.771" v="171" actId="20577"/>
          <ac:spMkLst>
            <pc:docMk/>
            <pc:sldMk cId="4198254198" sldId="266"/>
            <ac:spMk id="9218" creationId="{98DFB3DD-F9A8-0F13-E2C3-B198225D2391}"/>
          </ac:spMkLst>
        </pc:spChg>
      </pc:sldChg>
      <pc:sldChg chg="modSp">
        <pc:chgData name="Xianjun Jiao (imec)" userId="S::jiao23@imec.be::5ba230af-1c50-43dc-8232-b111ae5234e0" providerId="AD" clId="Web-{7D45779E-2093-ECDA-EEF7-C522BB53DB5A}" dt="2025-07-16T10:04:37.406" v="57" actId="20577"/>
        <pc:sldMkLst>
          <pc:docMk/>
          <pc:sldMk cId="2605481832" sldId="270"/>
        </pc:sldMkLst>
        <pc:spChg chg="mod">
          <ac:chgData name="Xianjun Jiao (imec)" userId="S::jiao23@imec.be::5ba230af-1c50-43dc-8232-b111ae5234e0" providerId="AD" clId="Web-{7D45779E-2093-ECDA-EEF7-C522BB53DB5A}" dt="2025-07-16T10:04:37.406" v="57" actId="20577"/>
          <ac:spMkLst>
            <pc:docMk/>
            <pc:sldMk cId="2605481832" sldId="270"/>
            <ac:spMk id="9218" creationId="{871A8E98-E08A-EE7A-2DFF-9D237A981C99}"/>
          </ac:spMkLst>
        </pc:spChg>
      </pc:sldChg>
      <pc:sldChg chg="modSp">
        <pc:chgData name="Xianjun Jiao (imec)" userId="S::jiao23@imec.be::5ba230af-1c50-43dc-8232-b111ae5234e0" providerId="AD" clId="Web-{7D45779E-2093-ECDA-EEF7-C522BB53DB5A}" dt="2025-07-16T10:36:03.463" v="186" actId="20577"/>
        <pc:sldMkLst>
          <pc:docMk/>
          <pc:sldMk cId="2751338322" sldId="273"/>
        </pc:sldMkLst>
        <pc:spChg chg="mod">
          <ac:chgData name="Xianjun Jiao (imec)" userId="S::jiao23@imec.be::5ba230af-1c50-43dc-8232-b111ae5234e0" providerId="AD" clId="Web-{7D45779E-2093-ECDA-EEF7-C522BB53DB5A}" dt="2025-07-16T10:36:03.463" v="186" actId="20577"/>
          <ac:spMkLst>
            <pc:docMk/>
            <pc:sldMk cId="2751338322" sldId="273"/>
            <ac:spMk id="9218" creationId="{EC544692-4B2F-3592-14C8-69CCFE755C90}"/>
          </ac:spMkLst>
        </pc:spChg>
      </pc:sldChg>
      <pc:sldChg chg="modSp">
        <pc:chgData name="Xianjun Jiao (imec)" userId="S::jiao23@imec.be::5ba230af-1c50-43dc-8232-b111ae5234e0" providerId="AD" clId="Web-{7D45779E-2093-ECDA-EEF7-C522BB53DB5A}" dt="2025-07-16T10:05:46.002" v="71" actId="20577"/>
        <pc:sldMkLst>
          <pc:docMk/>
          <pc:sldMk cId="1482299883" sldId="275"/>
        </pc:sldMkLst>
        <pc:spChg chg="mod">
          <ac:chgData name="Xianjun Jiao (imec)" userId="S::jiao23@imec.be::5ba230af-1c50-43dc-8232-b111ae5234e0" providerId="AD" clId="Web-{7D45779E-2093-ECDA-EEF7-C522BB53DB5A}" dt="2025-07-16T10:05:46.002" v="71" actId="20577"/>
          <ac:spMkLst>
            <pc:docMk/>
            <pc:sldMk cId="1482299883" sldId="275"/>
            <ac:spMk id="9218" creationId="{4FA978B0-208F-56E3-79F7-DB8F5D952E1A}"/>
          </ac:spMkLst>
        </pc:spChg>
      </pc:sldChg>
      <pc:sldChg chg="modSp">
        <pc:chgData name="Xianjun Jiao (imec)" userId="S::jiao23@imec.be::5ba230af-1c50-43dc-8232-b111ae5234e0" providerId="AD" clId="Web-{7D45779E-2093-ECDA-EEF7-C522BB53DB5A}" dt="2025-07-16T10:21:38.593" v="129" actId="20577"/>
        <pc:sldMkLst>
          <pc:docMk/>
          <pc:sldMk cId="2453966187" sldId="277"/>
        </pc:sldMkLst>
        <pc:spChg chg="mod">
          <ac:chgData name="Xianjun Jiao (imec)" userId="S::jiao23@imec.be::5ba230af-1c50-43dc-8232-b111ae5234e0" providerId="AD" clId="Web-{7D45779E-2093-ECDA-EEF7-C522BB53DB5A}" dt="2025-07-16T10:21:38.593" v="129" actId="20577"/>
          <ac:spMkLst>
            <pc:docMk/>
            <pc:sldMk cId="2453966187" sldId="277"/>
            <ac:spMk id="9218" creationId="{1A8E1E09-45B0-6CFF-CBE6-C2603B8144A2}"/>
          </ac:spMkLst>
        </pc:spChg>
      </pc:sldChg>
      <pc:sldChg chg="modSp">
        <pc:chgData name="Xianjun Jiao (imec)" userId="S::jiao23@imec.be::5ba230af-1c50-43dc-8232-b111ae5234e0" providerId="AD" clId="Web-{7D45779E-2093-ECDA-EEF7-C522BB53DB5A}" dt="2025-07-16T10:19:23.886" v="92" actId="20577"/>
        <pc:sldMkLst>
          <pc:docMk/>
          <pc:sldMk cId="1008671140" sldId="279"/>
        </pc:sldMkLst>
        <pc:spChg chg="mod">
          <ac:chgData name="Xianjun Jiao (imec)" userId="S::jiao23@imec.be::5ba230af-1c50-43dc-8232-b111ae5234e0" providerId="AD" clId="Web-{7D45779E-2093-ECDA-EEF7-C522BB53DB5A}" dt="2025-07-16T10:19:23.886" v="92" actId="20577"/>
          <ac:spMkLst>
            <pc:docMk/>
            <pc:sldMk cId="1008671140" sldId="279"/>
            <ac:spMk id="9218" creationId="{756F884B-C493-2AA0-EA28-1D8F455A6CD4}"/>
          </ac:spMkLst>
        </pc:spChg>
      </pc:sldChg>
    </pc:docChg>
  </pc:docChgLst>
  <pc:docChgLst>
    <pc:chgData name="Robbe Gaeremynck (UGent-imec)" userId="438b15f1-c01e-437d-93a8-69b844185b5a" providerId="ADAL" clId="{4AB2C45B-C8B9-440F-A59B-083672DC1D2D}"/>
    <pc:docChg chg="undo custSel addSld delSld modSld sldOrd">
      <pc:chgData name="Robbe Gaeremynck (UGent-imec)" userId="438b15f1-c01e-437d-93a8-69b844185b5a" providerId="ADAL" clId="{4AB2C45B-C8B9-440F-A59B-083672DC1D2D}" dt="2025-07-16T09:11:03.774" v="8058" actId="20577"/>
      <pc:docMkLst>
        <pc:docMk/>
      </pc:docMkLst>
      <pc:sldChg chg="modSp mod">
        <pc:chgData name="Robbe Gaeremynck (UGent-imec)" userId="438b15f1-c01e-437d-93a8-69b844185b5a" providerId="ADAL" clId="{4AB2C45B-C8B9-440F-A59B-083672DC1D2D}" dt="2025-07-16T09:11:03.774" v="8058" actId="20577"/>
        <pc:sldMkLst>
          <pc:docMk/>
          <pc:sldMk cId="0" sldId="256"/>
        </pc:sldMkLst>
        <pc:spChg chg="mod">
          <ac:chgData name="Robbe Gaeremynck (UGent-imec)" userId="438b15f1-c01e-437d-93a8-69b844185b5a" providerId="ADAL" clId="{4AB2C45B-C8B9-440F-A59B-083672DC1D2D}" dt="2025-07-16T09:11:03.774" v="8058" actId="20577"/>
          <ac:spMkLst>
            <pc:docMk/>
            <pc:sldMk cId="0" sldId="256"/>
            <ac:spMk id="3074" creationId="{00000000-0000-0000-0000-000000000000}"/>
          </ac:spMkLst>
        </pc:spChg>
      </pc:sldChg>
      <pc:sldChg chg="modSp mod">
        <pc:chgData name="Robbe Gaeremynck (UGent-imec)" userId="438b15f1-c01e-437d-93a8-69b844185b5a" providerId="ADAL" clId="{4AB2C45B-C8B9-440F-A59B-083672DC1D2D}" dt="2025-07-16T08:45:01.420" v="7644" actId="20577"/>
        <pc:sldMkLst>
          <pc:docMk/>
          <pc:sldMk cId="0" sldId="257"/>
        </pc:sldMkLst>
        <pc:spChg chg="mod">
          <ac:chgData name="Robbe Gaeremynck (UGent-imec)" userId="438b15f1-c01e-437d-93a8-69b844185b5a" providerId="ADAL" clId="{4AB2C45B-C8B9-440F-A59B-083672DC1D2D}" dt="2025-07-16T08:45:01.420" v="7644" actId="20577"/>
          <ac:spMkLst>
            <pc:docMk/>
            <pc:sldMk cId="0" sldId="257"/>
            <ac:spMk id="4098" creationId="{00000000-0000-0000-0000-000000000000}"/>
          </ac:spMkLst>
        </pc:spChg>
      </pc:sldChg>
      <pc:sldChg chg="modSp mod">
        <pc:chgData name="Robbe Gaeremynck (UGent-imec)" userId="438b15f1-c01e-437d-93a8-69b844185b5a" providerId="ADAL" clId="{4AB2C45B-C8B9-440F-A59B-083672DC1D2D}" dt="2025-07-16T08:54:05.221" v="7763" actId="20577"/>
        <pc:sldMkLst>
          <pc:docMk/>
          <pc:sldMk cId="0" sldId="262"/>
        </pc:sldMkLst>
        <pc:spChg chg="mod">
          <ac:chgData name="Robbe Gaeremynck (UGent-imec)" userId="438b15f1-c01e-437d-93a8-69b844185b5a" providerId="ADAL" clId="{4AB2C45B-C8B9-440F-A59B-083672DC1D2D}" dt="2025-07-09T08:06:39.017" v="53" actId="20577"/>
          <ac:spMkLst>
            <pc:docMk/>
            <pc:sldMk cId="0" sldId="262"/>
            <ac:spMk id="2" creationId="{00000000-0000-0000-0000-000000000000}"/>
          </ac:spMkLst>
        </pc:spChg>
        <pc:spChg chg="mod">
          <ac:chgData name="Robbe Gaeremynck (UGent-imec)" userId="438b15f1-c01e-437d-93a8-69b844185b5a" providerId="ADAL" clId="{4AB2C45B-C8B9-440F-A59B-083672DC1D2D}" dt="2025-07-16T08:54:05.221" v="7763" actId="20577"/>
          <ac:spMkLst>
            <pc:docMk/>
            <pc:sldMk cId="0" sldId="262"/>
            <ac:spMk id="9218" creationId="{00000000-0000-0000-0000-000000000000}"/>
          </ac:spMkLst>
        </pc:spChg>
      </pc:sldChg>
      <pc:sldChg chg="modSp mod">
        <pc:chgData name="Robbe Gaeremynck (UGent-imec)" userId="438b15f1-c01e-437d-93a8-69b844185b5a" providerId="ADAL" clId="{4AB2C45B-C8B9-440F-A59B-083672DC1D2D}" dt="2025-07-16T08:21:23.344" v="7042" actId="1076"/>
        <pc:sldMkLst>
          <pc:docMk/>
          <pc:sldMk cId="0" sldId="264"/>
        </pc:sldMkLst>
        <pc:spChg chg="mod">
          <ac:chgData name="Robbe Gaeremynck (UGent-imec)" userId="438b15f1-c01e-437d-93a8-69b844185b5a" providerId="ADAL" clId="{4AB2C45B-C8B9-440F-A59B-083672DC1D2D}" dt="2025-07-16T08:21:23.344" v="7042" actId="1076"/>
          <ac:spMkLst>
            <pc:docMk/>
            <pc:sldMk cId="0" sldId="264"/>
            <ac:spMk id="2" creationId="{00000000-0000-0000-0000-000000000000}"/>
          </ac:spMkLst>
        </pc:spChg>
      </pc:sldChg>
      <pc:sldChg chg="addSp delSp modSp mod ord">
        <pc:chgData name="Robbe Gaeremynck (UGent-imec)" userId="438b15f1-c01e-437d-93a8-69b844185b5a" providerId="ADAL" clId="{4AB2C45B-C8B9-440F-A59B-083672DC1D2D}" dt="2025-07-16T09:02:11.132" v="7944" actId="20577"/>
        <pc:sldMkLst>
          <pc:docMk/>
          <pc:sldMk cId="1191604923" sldId="265"/>
        </pc:sldMkLst>
        <pc:spChg chg="mod">
          <ac:chgData name="Robbe Gaeremynck (UGent-imec)" userId="438b15f1-c01e-437d-93a8-69b844185b5a" providerId="ADAL" clId="{4AB2C45B-C8B9-440F-A59B-083672DC1D2D}" dt="2025-07-16T08:11:54.301" v="6925" actId="20577"/>
          <ac:spMkLst>
            <pc:docMk/>
            <pc:sldMk cId="1191604923" sldId="265"/>
            <ac:spMk id="2" creationId="{61A54A11-6ACD-210B-F515-B650B5426AE1}"/>
          </ac:spMkLst>
        </pc:spChg>
        <pc:spChg chg="add del">
          <ac:chgData name="Robbe Gaeremynck (UGent-imec)" userId="438b15f1-c01e-437d-93a8-69b844185b5a" providerId="ADAL" clId="{4AB2C45B-C8B9-440F-A59B-083672DC1D2D}" dt="2025-07-15T13:10:52.450" v="1420" actId="478"/>
          <ac:spMkLst>
            <pc:docMk/>
            <pc:sldMk cId="1191604923" sldId="265"/>
            <ac:spMk id="3" creationId="{8739C8F9-96C1-CEB4-10CF-0F148BA612C1}"/>
          </ac:spMkLst>
        </pc:spChg>
        <pc:spChg chg="add mod">
          <ac:chgData name="Robbe Gaeremynck (UGent-imec)" userId="438b15f1-c01e-437d-93a8-69b844185b5a" providerId="ADAL" clId="{4AB2C45B-C8B9-440F-A59B-083672DC1D2D}" dt="2025-07-16T09:02:11.132" v="7944" actId="20577"/>
          <ac:spMkLst>
            <pc:docMk/>
            <pc:sldMk cId="1191604923" sldId="265"/>
            <ac:spMk id="3" creationId="{D3E1CF80-1E1D-998B-486F-350024683A8F}"/>
          </ac:spMkLst>
        </pc:spChg>
        <pc:spChg chg="mod">
          <ac:chgData name="Robbe Gaeremynck (UGent-imec)" userId="438b15f1-c01e-437d-93a8-69b844185b5a" providerId="ADAL" clId="{4AB2C45B-C8B9-440F-A59B-083672DC1D2D}" dt="2025-07-16T09:02:00.546" v="7943" actId="20577"/>
          <ac:spMkLst>
            <pc:docMk/>
            <pc:sldMk cId="1191604923" sldId="265"/>
            <ac:spMk id="9218" creationId="{84A2E5A2-2FE1-C2B2-48E4-CE52CF193D0C}"/>
          </ac:spMkLst>
        </pc:spChg>
        <pc:picChg chg="add del mod">
          <ac:chgData name="Robbe Gaeremynck (UGent-imec)" userId="438b15f1-c01e-437d-93a8-69b844185b5a" providerId="ADAL" clId="{4AB2C45B-C8B9-440F-A59B-083672DC1D2D}" dt="2025-07-15T15:38:03.322" v="3585" actId="478"/>
          <ac:picMkLst>
            <pc:docMk/>
            <pc:sldMk cId="1191604923" sldId="265"/>
            <ac:picMk id="8" creationId="{9C1EAE49-33CF-7824-CEFB-503EF9E524A8}"/>
          </ac:picMkLst>
        </pc:picChg>
      </pc:sldChg>
      <pc:sldChg chg="delSp modSp mod ord">
        <pc:chgData name="Robbe Gaeremynck (UGent-imec)" userId="438b15f1-c01e-437d-93a8-69b844185b5a" providerId="ADAL" clId="{4AB2C45B-C8B9-440F-A59B-083672DC1D2D}" dt="2025-07-16T08:32:29.762" v="7386" actId="14100"/>
        <pc:sldMkLst>
          <pc:docMk/>
          <pc:sldMk cId="4198254198" sldId="266"/>
        </pc:sldMkLst>
        <pc:spChg chg="mod">
          <ac:chgData name="Robbe Gaeremynck (UGent-imec)" userId="438b15f1-c01e-437d-93a8-69b844185b5a" providerId="ADAL" clId="{4AB2C45B-C8B9-440F-A59B-083672DC1D2D}" dt="2025-07-15T16:14:48.500" v="5314" actId="20577"/>
          <ac:spMkLst>
            <pc:docMk/>
            <pc:sldMk cId="4198254198" sldId="266"/>
            <ac:spMk id="2" creationId="{AEC1B4EA-7331-7147-EF3D-77CCCC63C765}"/>
          </ac:spMkLst>
        </pc:spChg>
        <pc:spChg chg="mod">
          <ac:chgData name="Robbe Gaeremynck (UGent-imec)" userId="438b15f1-c01e-437d-93a8-69b844185b5a" providerId="ADAL" clId="{4AB2C45B-C8B9-440F-A59B-083672DC1D2D}" dt="2025-07-16T08:32:29.762" v="7386" actId="14100"/>
          <ac:spMkLst>
            <pc:docMk/>
            <pc:sldMk cId="4198254198" sldId="266"/>
            <ac:spMk id="9218" creationId="{98DFB3DD-F9A8-0F13-E2C3-B198225D2391}"/>
          </ac:spMkLst>
        </pc:spChg>
        <pc:picChg chg="del">
          <ac:chgData name="Robbe Gaeremynck (UGent-imec)" userId="438b15f1-c01e-437d-93a8-69b844185b5a" providerId="ADAL" clId="{4AB2C45B-C8B9-440F-A59B-083672DC1D2D}" dt="2025-07-15T12:30:24.168" v="361" actId="478"/>
          <ac:picMkLst>
            <pc:docMk/>
            <pc:sldMk cId="4198254198" sldId="266"/>
            <ac:picMk id="7" creationId="{252F882E-43D5-F476-DBFB-A257B9739D39}"/>
          </ac:picMkLst>
        </pc:picChg>
        <pc:picChg chg="mod">
          <ac:chgData name="Robbe Gaeremynck (UGent-imec)" userId="438b15f1-c01e-437d-93a8-69b844185b5a" providerId="ADAL" clId="{4AB2C45B-C8B9-440F-A59B-083672DC1D2D}" dt="2025-07-16T08:24:39.344" v="7147" actId="1076"/>
          <ac:picMkLst>
            <pc:docMk/>
            <pc:sldMk cId="4198254198" sldId="266"/>
            <ac:picMk id="9" creationId="{212EC95E-7E8E-5B2A-07F1-CBA12D83F669}"/>
          </ac:picMkLst>
        </pc:picChg>
      </pc:sldChg>
      <pc:sldChg chg="addSp delSp modSp del mod">
        <pc:chgData name="Robbe Gaeremynck (UGent-imec)" userId="438b15f1-c01e-437d-93a8-69b844185b5a" providerId="ADAL" clId="{4AB2C45B-C8B9-440F-A59B-083672DC1D2D}" dt="2025-07-15T15:36:15.351" v="3372" actId="47"/>
        <pc:sldMkLst>
          <pc:docMk/>
          <pc:sldMk cId="2917026668" sldId="267"/>
        </pc:sldMkLst>
        <pc:spChg chg="mod">
          <ac:chgData name="Robbe Gaeremynck (UGent-imec)" userId="438b15f1-c01e-437d-93a8-69b844185b5a" providerId="ADAL" clId="{4AB2C45B-C8B9-440F-A59B-083672DC1D2D}" dt="2025-07-15T15:33:03.268" v="3272" actId="20577"/>
          <ac:spMkLst>
            <pc:docMk/>
            <pc:sldMk cId="2917026668" sldId="267"/>
            <ac:spMk id="9218" creationId="{9492DBFB-3E97-9702-5BCE-D601B1A28C25}"/>
          </ac:spMkLst>
        </pc:spChg>
        <pc:picChg chg="add del mod">
          <ac:chgData name="Robbe Gaeremynck (UGent-imec)" userId="438b15f1-c01e-437d-93a8-69b844185b5a" providerId="ADAL" clId="{4AB2C45B-C8B9-440F-A59B-083672DC1D2D}" dt="2025-07-15T15:34:15.513" v="3274" actId="478"/>
          <ac:picMkLst>
            <pc:docMk/>
            <pc:sldMk cId="2917026668" sldId="267"/>
            <ac:picMk id="7" creationId="{58A39643-3333-8BF8-9968-9EB2D7D5E455}"/>
          </ac:picMkLst>
        </pc:picChg>
      </pc:sldChg>
      <pc:sldChg chg="modSp mod ord">
        <pc:chgData name="Robbe Gaeremynck (UGent-imec)" userId="438b15f1-c01e-437d-93a8-69b844185b5a" providerId="ADAL" clId="{4AB2C45B-C8B9-440F-A59B-083672DC1D2D}" dt="2025-07-16T08:55:44.365" v="7828" actId="20577"/>
        <pc:sldMkLst>
          <pc:docMk/>
          <pc:sldMk cId="707441885" sldId="268"/>
        </pc:sldMkLst>
        <pc:spChg chg="mod">
          <ac:chgData name="Robbe Gaeremynck (UGent-imec)" userId="438b15f1-c01e-437d-93a8-69b844185b5a" providerId="ADAL" clId="{4AB2C45B-C8B9-440F-A59B-083672DC1D2D}" dt="2025-07-16T08:55:44.365" v="7828" actId="20577"/>
          <ac:spMkLst>
            <pc:docMk/>
            <pc:sldMk cId="707441885" sldId="268"/>
            <ac:spMk id="9218" creationId="{FE705560-9B53-E2D9-7748-2ACF128074E4}"/>
          </ac:spMkLst>
        </pc:spChg>
      </pc:sldChg>
      <pc:sldChg chg="delSp modSp add mod ord">
        <pc:chgData name="Robbe Gaeremynck (UGent-imec)" userId="438b15f1-c01e-437d-93a8-69b844185b5a" providerId="ADAL" clId="{4AB2C45B-C8B9-440F-A59B-083672DC1D2D}" dt="2025-07-16T08:37:56.501" v="7482" actId="20577"/>
        <pc:sldMkLst>
          <pc:docMk/>
          <pc:sldMk cId="3090691479" sldId="269"/>
        </pc:sldMkLst>
        <pc:spChg chg="mod">
          <ac:chgData name="Robbe Gaeremynck (UGent-imec)" userId="438b15f1-c01e-437d-93a8-69b844185b5a" providerId="ADAL" clId="{4AB2C45B-C8B9-440F-A59B-083672DC1D2D}" dt="2025-07-16T08:37:24.248" v="7419" actId="20577"/>
          <ac:spMkLst>
            <pc:docMk/>
            <pc:sldMk cId="3090691479" sldId="269"/>
            <ac:spMk id="2" creationId="{1C429A9E-8743-4F48-7E8E-0A02AAC5D697}"/>
          </ac:spMkLst>
        </pc:spChg>
        <pc:spChg chg="mod">
          <ac:chgData name="Robbe Gaeremynck (UGent-imec)" userId="438b15f1-c01e-437d-93a8-69b844185b5a" providerId="ADAL" clId="{4AB2C45B-C8B9-440F-A59B-083672DC1D2D}" dt="2025-07-16T08:37:56.501" v="7482" actId="20577"/>
          <ac:spMkLst>
            <pc:docMk/>
            <pc:sldMk cId="3090691479" sldId="269"/>
            <ac:spMk id="9218" creationId="{E16D5609-503F-3540-E4B0-78658BBAE671}"/>
          </ac:spMkLst>
        </pc:spChg>
      </pc:sldChg>
      <pc:sldChg chg="modSp add mod">
        <pc:chgData name="Robbe Gaeremynck (UGent-imec)" userId="438b15f1-c01e-437d-93a8-69b844185b5a" providerId="ADAL" clId="{4AB2C45B-C8B9-440F-A59B-083672DC1D2D}" dt="2025-07-16T08:57:20.279" v="7829" actId="1076"/>
        <pc:sldMkLst>
          <pc:docMk/>
          <pc:sldMk cId="2605481832" sldId="270"/>
        </pc:sldMkLst>
        <pc:spChg chg="mod">
          <ac:chgData name="Robbe Gaeremynck (UGent-imec)" userId="438b15f1-c01e-437d-93a8-69b844185b5a" providerId="ADAL" clId="{4AB2C45B-C8B9-440F-A59B-083672DC1D2D}" dt="2025-07-09T08:06:49.809" v="75" actId="20577"/>
          <ac:spMkLst>
            <pc:docMk/>
            <pc:sldMk cId="2605481832" sldId="270"/>
            <ac:spMk id="2" creationId="{074A87ED-146F-BD63-258A-E4E667218CD0}"/>
          </ac:spMkLst>
        </pc:spChg>
        <pc:spChg chg="mod">
          <ac:chgData name="Robbe Gaeremynck (UGent-imec)" userId="438b15f1-c01e-437d-93a8-69b844185b5a" providerId="ADAL" clId="{4AB2C45B-C8B9-440F-A59B-083672DC1D2D}" dt="2025-07-16T08:57:20.279" v="7829" actId="1076"/>
          <ac:spMkLst>
            <pc:docMk/>
            <pc:sldMk cId="2605481832" sldId="270"/>
            <ac:spMk id="9218" creationId="{871A8E98-E08A-EE7A-2DFF-9D237A981C99}"/>
          </ac:spMkLst>
        </pc:spChg>
      </pc:sldChg>
      <pc:sldChg chg="modSp add del mod">
        <pc:chgData name="Robbe Gaeremynck (UGent-imec)" userId="438b15f1-c01e-437d-93a8-69b844185b5a" providerId="ADAL" clId="{4AB2C45B-C8B9-440F-A59B-083672DC1D2D}" dt="2025-07-15T12:40:49.885" v="580" actId="47"/>
        <pc:sldMkLst>
          <pc:docMk/>
          <pc:sldMk cId="3471755135" sldId="271"/>
        </pc:sldMkLst>
        <pc:spChg chg="mod">
          <ac:chgData name="Robbe Gaeremynck (UGent-imec)" userId="438b15f1-c01e-437d-93a8-69b844185b5a" providerId="ADAL" clId="{4AB2C45B-C8B9-440F-A59B-083672DC1D2D}" dt="2025-07-15T12:26:01.298" v="359" actId="20577"/>
          <ac:spMkLst>
            <pc:docMk/>
            <pc:sldMk cId="3471755135" sldId="271"/>
            <ac:spMk id="9218" creationId="{1F23B338-DE5E-4BEF-91A2-E4A7F14206E7}"/>
          </ac:spMkLst>
        </pc:spChg>
      </pc:sldChg>
      <pc:sldChg chg="addSp delSp modSp add mod ord">
        <pc:chgData name="Robbe Gaeremynck (UGent-imec)" userId="438b15f1-c01e-437d-93a8-69b844185b5a" providerId="ADAL" clId="{4AB2C45B-C8B9-440F-A59B-083672DC1D2D}" dt="2025-07-16T08:28:01.362" v="7186"/>
        <pc:sldMkLst>
          <pc:docMk/>
          <pc:sldMk cId="191815229" sldId="272"/>
        </pc:sldMkLst>
        <pc:spChg chg="mod">
          <ac:chgData name="Robbe Gaeremynck (UGent-imec)" userId="438b15f1-c01e-437d-93a8-69b844185b5a" providerId="ADAL" clId="{4AB2C45B-C8B9-440F-A59B-083672DC1D2D}" dt="2025-07-16T07:33:52.532" v="5953" actId="20577"/>
          <ac:spMkLst>
            <pc:docMk/>
            <pc:sldMk cId="191815229" sldId="272"/>
            <ac:spMk id="2" creationId="{8BF415A2-8BFC-1F34-A7D3-603BC7D5F808}"/>
          </ac:spMkLst>
        </pc:spChg>
        <pc:spChg chg="add del">
          <ac:chgData name="Robbe Gaeremynck (UGent-imec)" userId="438b15f1-c01e-437d-93a8-69b844185b5a" providerId="ADAL" clId="{4AB2C45B-C8B9-440F-A59B-083672DC1D2D}" dt="2025-07-15T12:42:03.122" v="584" actId="478"/>
          <ac:spMkLst>
            <pc:docMk/>
            <pc:sldMk cId="191815229" sldId="272"/>
            <ac:spMk id="3" creationId="{A9ACC36C-B5B3-5644-817F-30C3E29D7908}"/>
          </ac:spMkLst>
        </pc:spChg>
        <pc:spChg chg="add mod">
          <ac:chgData name="Robbe Gaeremynck (UGent-imec)" userId="438b15f1-c01e-437d-93a8-69b844185b5a" providerId="ADAL" clId="{4AB2C45B-C8B9-440F-A59B-083672DC1D2D}" dt="2025-07-15T12:45:39.697" v="803" actId="14100"/>
          <ac:spMkLst>
            <pc:docMk/>
            <pc:sldMk cId="191815229" sldId="272"/>
            <ac:spMk id="11" creationId="{C8C18440-6009-8C92-6D2A-832974519A38}"/>
          </ac:spMkLst>
        </pc:spChg>
        <pc:spChg chg="mod">
          <ac:chgData name="Robbe Gaeremynck (UGent-imec)" userId="438b15f1-c01e-437d-93a8-69b844185b5a" providerId="ADAL" clId="{4AB2C45B-C8B9-440F-A59B-083672DC1D2D}" dt="2025-07-15T12:45:43.362" v="804" actId="14100"/>
          <ac:spMkLst>
            <pc:docMk/>
            <pc:sldMk cId="191815229" sldId="272"/>
            <ac:spMk id="9218" creationId="{1A9A2164-28D3-6CD3-39F1-9DA5996AA342}"/>
          </ac:spMkLst>
        </pc:spChg>
        <pc:picChg chg="del">
          <ac:chgData name="Robbe Gaeremynck (UGent-imec)" userId="438b15f1-c01e-437d-93a8-69b844185b5a" providerId="ADAL" clId="{4AB2C45B-C8B9-440F-A59B-083672DC1D2D}" dt="2025-07-15T12:30:31.026" v="363" actId="478"/>
          <ac:picMkLst>
            <pc:docMk/>
            <pc:sldMk cId="191815229" sldId="272"/>
            <ac:picMk id="9" creationId="{CF6AB4E6-4766-0A27-85AD-10BFEF55C082}"/>
          </ac:picMkLst>
        </pc:picChg>
        <pc:picChg chg="add mod">
          <ac:chgData name="Robbe Gaeremynck (UGent-imec)" userId="438b15f1-c01e-437d-93a8-69b844185b5a" providerId="ADAL" clId="{4AB2C45B-C8B9-440F-A59B-083672DC1D2D}" dt="2025-07-15T12:42:45.550" v="592" actId="1076"/>
          <ac:picMkLst>
            <pc:docMk/>
            <pc:sldMk cId="191815229" sldId="272"/>
            <ac:picMk id="10" creationId="{B784AEE0-A4D1-851D-A803-F24346686E6F}"/>
          </ac:picMkLst>
        </pc:picChg>
      </pc:sldChg>
      <pc:sldChg chg="modSp add mod">
        <pc:chgData name="Robbe Gaeremynck (UGent-imec)" userId="438b15f1-c01e-437d-93a8-69b844185b5a" providerId="ADAL" clId="{4AB2C45B-C8B9-440F-A59B-083672DC1D2D}" dt="2025-07-16T09:05:41.379" v="7976" actId="20577"/>
        <pc:sldMkLst>
          <pc:docMk/>
          <pc:sldMk cId="2751338322" sldId="273"/>
        </pc:sldMkLst>
        <pc:spChg chg="mod">
          <ac:chgData name="Robbe Gaeremynck (UGent-imec)" userId="438b15f1-c01e-437d-93a8-69b844185b5a" providerId="ADAL" clId="{4AB2C45B-C8B9-440F-A59B-083672DC1D2D}" dt="2025-07-15T12:31:47.202" v="374" actId="20577"/>
          <ac:spMkLst>
            <pc:docMk/>
            <pc:sldMk cId="2751338322" sldId="273"/>
            <ac:spMk id="2" creationId="{DD3FE2F3-3D67-A9B4-8423-0CD277731A99}"/>
          </ac:spMkLst>
        </pc:spChg>
        <pc:spChg chg="mod">
          <ac:chgData name="Robbe Gaeremynck (UGent-imec)" userId="438b15f1-c01e-437d-93a8-69b844185b5a" providerId="ADAL" clId="{4AB2C45B-C8B9-440F-A59B-083672DC1D2D}" dt="2025-07-16T09:05:41.379" v="7976" actId="20577"/>
          <ac:spMkLst>
            <pc:docMk/>
            <pc:sldMk cId="2751338322" sldId="273"/>
            <ac:spMk id="9218" creationId="{EC544692-4B2F-3592-14C8-69CCFE755C90}"/>
          </ac:spMkLst>
        </pc:spChg>
      </pc:sldChg>
      <pc:sldChg chg="modSp add del mod">
        <pc:chgData name="Robbe Gaeremynck (UGent-imec)" userId="438b15f1-c01e-437d-93a8-69b844185b5a" providerId="ADAL" clId="{4AB2C45B-C8B9-440F-A59B-083672DC1D2D}" dt="2025-07-15T13:09:15.692" v="1416" actId="47"/>
        <pc:sldMkLst>
          <pc:docMk/>
          <pc:sldMk cId="2224472940" sldId="274"/>
        </pc:sldMkLst>
        <pc:spChg chg="mod">
          <ac:chgData name="Robbe Gaeremynck (UGent-imec)" userId="438b15f1-c01e-437d-93a8-69b844185b5a" providerId="ADAL" clId="{4AB2C45B-C8B9-440F-A59B-083672DC1D2D}" dt="2025-07-15T12:56:53.609" v="976" actId="20577"/>
          <ac:spMkLst>
            <pc:docMk/>
            <pc:sldMk cId="2224472940" sldId="274"/>
            <ac:spMk id="2" creationId="{E8309789-B533-1DCE-76C3-12E1474E6093}"/>
          </ac:spMkLst>
        </pc:spChg>
        <pc:spChg chg="mod">
          <ac:chgData name="Robbe Gaeremynck (UGent-imec)" userId="438b15f1-c01e-437d-93a8-69b844185b5a" providerId="ADAL" clId="{4AB2C45B-C8B9-440F-A59B-083672DC1D2D}" dt="2025-07-15T12:48:53.396" v="863" actId="20577"/>
          <ac:spMkLst>
            <pc:docMk/>
            <pc:sldMk cId="2224472940" sldId="274"/>
            <ac:spMk id="9218" creationId="{E14FC440-404D-41CE-E693-67AAEFFA16EC}"/>
          </ac:spMkLst>
        </pc:spChg>
      </pc:sldChg>
      <pc:sldChg chg="addSp delSp modSp add del mod">
        <pc:chgData name="Robbe Gaeremynck (UGent-imec)" userId="438b15f1-c01e-437d-93a8-69b844185b5a" providerId="ADAL" clId="{4AB2C45B-C8B9-440F-A59B-083672DC1D2D}" dt="2025-07-15T16:17:45.620" v="5437" actId="47"/>
        <pc:sldMkLst>
          <pc:docMk/>
          <pc:sldMk cId="2931414563" sldId="274"/>
        </pc:sldMkLst>
        <pc:spChg chg="mod">
          <ac:chgData name="Robbe Gaeremynck (UGent-imec)" userId="438b15f1-c01e-437d-93a8-69b844185b5a" providerId="ADAL" clId="{4AB2C45B-C8B9-440F-A59B-083672DC1D2D}" dt="2025-07-15T14:26:22.516" v="2220" actId="20577"/>
          <ac:spMkLst>
            <pc:docMk/>
            <pc:sldMk cId="2931414563" sldId="274"/>
            <ac:spMk id="2" creationId="{B25AEC02-252B-5163-6244-D5E05A2C1708}"/>
          </ac:spMkLst>
        </pc:spChg>
        <pc:spChg chg="add mod">
          <ac:chgData name="Robbe Gaeremynck (UGent-imec)" userId="438b15f1-c01e-437d-93a8-69b844185b5a" providerId="ADAL" clId="{4AB2C45B-C8B9-440F-A59B-083672DC1D2D}" dt="2025-07-15T16:17:40.817" v="5436" actId="478"/>
          <ac:spMkLst>
            <pc:docMk/>
            <pc:sldMk cId="2931414563" sldId="274"/>
            <ac:spMk id="7" creationId="{1F7B2874-22F8-096D-C40D-CB447E9BBAFD}"/>
          </ac:spMkLst>
        </pc:spChg>
        <pc:spChg chg="del mod">
          <ac:chgData name="Robbe Gaeremynck (UGent-imec)" userId="438b15f1-c01e-437d-93a8-69b844185b5a" providerId="ADAL" clId="{4AB2C45B-C8B9-440F-A59B-083672DC1D2D}" dt="2025-07-15T16:17:40.817" v="5436" actId="478"/>
          <ac:spMkLst>
            <pc:docMk/>
            <pc:sldMk cId="2931414563" sldId="274"/>
            <ac:spMk id="9218" creationId="{7DE61395-8545-F978-4757-9C38BBE281FF}"/>
          </ac:spMkLst>
        </pc:spChg>
      </pc:sldChg>
      <pc:sldChg chg="addSp modSp add mod">
        <pc:chgData name="Robbe Gaeremynck (UGent-imec)" userId="438b15f1-c01e-437d-93a8-69b844185b5a" providerId="ADAL" clId="{4AB2C45B-C8B9-440F-A59B-083672DC1D2D}" dt="2025-07-16T08:58:35.312" v="7834" actId="20577"/>
        <pc:sldMkLst>
          <pc:docMk/>
          <pc:sldMk cId="1482299883" sldId="275"/>
        </pc:sldMkLst>
        <pc:spChg chg="mod">
          <ac:chgData name="Robbe Gaeremynck (UGent-imec)" userId="438b15f1-c01e-437d-93a8-69b844185b5a" providerId="ADAL" clId="{4AB2C45B-C8B9-440F-A59B-083672DC1D2D}" dt="2025-07-16T08:58:35.312" v="7834" actId="20577"/>
          <ac:spMkLst>
            <pc:docMk/>
            <pc:sldMk cId="1482299883" sldId="275"/>
            <ac:spMk id="9218" creationId="{4FA978B0-208F-56E3-79F7-DB8F5D952E1A}"/>
          </ac:spMkLst>
        </pc:spChg>
        <pc:picChg chg="add mod">
          <ac:chgData name="Robbe Gaeremynck (UGent-imec)" userId="438b15f1-c01e-437d-93a8-69b844185b5a" providerId="ADAL" clId="{4AB2C45B-C8B9-440F-A59B-083672DC1D2D}" dt="2025-07-15T15:23:10.661" v="2975" actId="1076"/>
          <ac:picMkLst>
            <pc:docMk/>
            <pc:sldMk cId="1482299883" sldId="275"/>
            <ac:picMk id="1026" creationId="{425D8DBE-05FC-7DBA-E487-1D2F40AAE908}"/>
          </ac:picMkLst>
        </pc:picChg>
      </pc:sldChg>
      <pc:sldChg chg="addSp delSp modSp add mod ord">
        <pc:chgData name="Robbe Gaeremynck (UGent-imec)" userId="438b15f1-c01e-437d-93a8-69b844185b5a" providerId="ADAL" clId="{4AB2C45B-C8B9-440F-A59B-083672DC1D2D}" dt="2025-07-16T07:51:11.912" v="6336" actId="1076"/>
        <pc:sldMkLst>
          <pc:docMk/>
          <pc:sldMk cId="927034169" sldId="276"/>
        </pc:sldMkLst>
        <pc:spChg chg="mod">
          <ac:chgData name="Robbe Gaeremynck (UGent-imec)" userId="438b15f1-c01e-437d-93a8-69b844185b5a" providerId="ADAL" clId="{4AB2C45B-C8B9-440F-A59B-083672DC1D2D}" dt="2025-07-15T15:40:08.431" v="3675" actId="20577"/>
          <ac:spMkLst>
            <pc:docMk/>
            <pc:sldMk cId="927034169" sldId="276"/>
            <ac:spMk id="2" creationId="{85011363-D2F3-E884-33E2-C480B2ECC916}"/>
          </ac:spMkLst>
        </pc:spChg>
        <pc:spChg chg="add del mod">
          <ac:chgData name="Robbe Gaeremynck (UGent-imec)" userId="438b15f1-c01e-437d-93a8-69b844185b5a" providerId="ADAL" clId="{4AB2C45B-C8B9-440F-A59B-083672DC1D2D}" dt="2025-07-16T07:50:51.803" v="6334" actId="21"/>
          <ac:spMkLst>
            <pc:docMk/>
            <pc:sldMk cId="927034169" sldId="276"/>
            <ac:spMk id="3" creationId="{D3E1CF80-1E1D-998B-486F-350024683A8F}"/>
          </ac:spMkLst>
        </pc:spChg>
        <pc:spChg chg="mod">
          <ac:chgData name="Robbe Gaeremynck (UGent-imec)" userId="438b15f1-c01e-437d-93a8-69b844185b5a" providerId="ADAL" clId="{4AB2C45B-C8B9-440F-A59B-083672DC1D2D}" dt="2025-07-16T07:39:02.754" v="6197" actId="20577"/>
          <ac:spMkLst>
            <pc:docMk/>
            <pc:sldMk cId="927034169" sldId="276"/>
            <ac:spMk id="9218" creationId="{05D9E48C-41DE-FD4F-CBFB-7662F0304EC1}"/>
          </ac:spMkLst>
        </pc:spChg>
        <pc:picChg chg="mod">
          <ac:chgData name="Robbe Gaeremynck (UGent-imec)" userId="438b15f1-c01e-437d-93a8-69b844185b5a" providerId="ADAL" clId="{4AB2C45B-C8B9-440F-A59B-083672DC1D2D}" dt="2025-07-16T07:51:11.912" v="6336" actId="1076"/>
          <ac:picMkLst>
            <pc:docMk/>
            <pc:sldMk cId="927034169" sldId="276"/>
            <ac:picMk id="7" creationId="{AA0A17F3-D7D8-AF2E-72FF-2121551E27A1}"/>
          </ac:picMkLst>
        </pc:picChg>
      </pc:sldChg>
      <pc:sldChg chg="modSp add mod">
        <pc:chgData name="Robbe Gaeremynck (UGent-imec)" userId="438b15f1-c01e-437d-93a8-69b844185b5a" providerId="ADAL" clId="{4AB2C45B-C8B9-440F-A59B-083672DC1D2D}" dt="2025-07-16T08:40:59.323" v="7492" actId="20577"/>
        <pc:sldMkLst>
          <pc:docMk/>
          <pc:sldMk cId="2453966187" sldId="277"/>
        </pc:sldMkLst>
        <pc:spChg chg="mod">
          <ac:chgData name="Robbe Gaeremynck (UGent-imec)" userId="438b15f1-c01e-437d-93a8-69b844185b5a" providerId="ADAL" clId="{4AB2C45B-C8B9-440F-A59B-083672DC1D2D}" dt="2025-07-16T08:40:59.323" v="7492" actId="20577"/>
          <ac:spMkLst>
            <pc:docMk/>
            <pc:sldMk cId="2453966187" sldId="277"/>
            <ac:spMk id="9218" creationId="{1A8E1E09-45B0-6CFF-CBE6-C2603B8144A2}"/>
          </ac:spMkLst>
        </pc:spChg>
      </pc:sldChg>
      <pc:sldChg chg="modSp add mod">
        <pc:chgData name="Robbe Gaeremynck (UGent-imec)" userId="438b15f1-c01e-437d-93a8-69b844185b5a" providerId="ADAL" clId="{4AB2C45B-C8B9-440F-A59B-083672DC1D2D}" dt="2025-07-16T09:07:01.187" v="8056" actId="20577"/>
        <pc:sldMkLst>
          <pc:docMk/>
          <pc:sldMk cId="3825794041" sldId="278"/>
        </pc:sldMkLst>
        <pc:spChg chg="mod">
          <ac:chgData name="Robbe Gaeremynck (UGent-imec)" userId="438b15f1-c01e-437d-93a8-69b844185b5a" providerId="ADAL" clId="{4AB2C45B-C8B9-440F-A59B-083672DC1D2D}" dt="2025-07-15T16:18:29.620" v="5528" actId="20577"/>
          <ac:spMkLst>
            <pc:docMk/>
            <pc:sldMk cId="3825794041" sldId="278"/>
            <ac:spMk id="2" creationId="{1D56DD09-CD5F-9AED-408D-51D14DF4C979}"/>
          </ac:spMkLst>
        </pc:spChg>
        <pc:spChg chg="mod">
          <ac:chgData name="Robbe Gaeremynck (UGent-imec)" userId="438b15f1-c01e-437d-93a8-69b844185b5a" providerId="ADAL" clId="{4AB2C45B-C8B9-440F-A59B-083672DC1D2D}" dt="2025-07-16T09:07:01.187" v="8056" actId="20577"/>
          <ac:spMkLst>
            <pc:docMk/>
            <pc:sldMk cId="3825794041" sldId="278"/>
            <ac:spMk id="9218" creationId="{7FA40E9A-EF43-372C-83CE-4D29797FBEFF}"/>
          </ac:spMkLst>
        </pc:spChg>
      </pc:sldChg>
      <pc:sldChg chg="addSp delSp modSp add del mod">
        <pc:chgData name="Robbe Gaeremynck (UGent-imec)" userId="438b15f1-c01e-437d-93a8-69b844185b5a" providerId="ADAL" clId="{4AB2C45B-C8B9-440F-A59B-083672DC1D2D}" dt="2025-07-16T08:34:52.401" v="7387" actId="47"/>
        <pc:sldMkLst>
          <pc:docMk/>
          <pc:sldMk cId="882331937" sldId="279"/>
        </pc:sldMkLst>
        <pc:spChg chg="mod">
          <ac:chgData name="Robbe Gaeremynck (UGent-imec)" userId="438b15f1-c01e-437d-93a8-69b844185b5a" providerId="ADAL" clId="{4AB2C45B-C8B9-440F-A59B-083672DC1D2D}" dt="2025-07-16T08:25:17.925" v="7171" actId="20577"/>
          <ac:spMkLst>
            <pc:docMk/>
            <pc:sldMk cId="882331937" sldId="279"/>
            <ac:spMk id="2" creationId="{7C8FDC3A-F268-A541-1FF8-22FD84F66372}"/>
          </ac:spMkLst>
        </pc:spChg>
        <pc:spChg chg="mod">
          <ac:chgData name="Robbe Gaeremynck (UGent-imec)" userId="438b15f1-c01e-437d-93a8-69b844185b5a" providerId="ADAL" clId="{4AB2C45B-C8B9-440F-A59B-083672DC1D2D}" dt="2025-07-16T08:32:15.226" v="7378" actId="21"/>
          <ac:spMkLst>
            <pc:docMk/>
            <pc:sldMk cId="882331937" sldId="279"/>
            <ac:spMk id="9218" creationId="{23513BAC-2CD8-65C6-4F85-4139FCA0FB5B}"/>
          </ac:spMkLst>
        </pc:spChg>
        <pc:picChg chg="add mod">
          <ac:chgData name="Robbe Gaeremynck (UGent-imec)" userId="438b15f1-c01e-437d-93a8-69b844185b5a" providerId="ADAL" clId="{4AB2C45B-C8B9-440F-A59B-083672DC1D2D}" dt="2025-07-16T08:27:23.953" v="7184" actId="1076"/>
          <ac:picMkLst>
            <pc:docMk/>
            <pc:sldMk cId="882331937" sldId="279"/>
            <ac:picMk id="7" creationId="{BED2F808-D0E7-08D1-6F9D-B0458B53E8EF}"/>
          </ac:picMkLst>
        </pc:picChg>
        <pc:picChg chg="del">
          <ac:chgData name="Robbe Gaeremynck (UGent-imec)" userId="438b15f1-c01e-437d-93a8-69b844185b5a" providerId="ADAL" clId="{4AB2C45B-C8B9-440F-A59B-083672DC1D2D}" dt="2025-07-16T08:25:19.741" v="7172" actId="478"/>
          <ac:picMkLst>
            <pc:docMk/>
            <pc:sldMk cId="882331937" sldId="279"/>
            <ac:picMk id="8" creationId="{77E40B12-7F05-C0B6-D5A9-A2493445B038}"/>
          </ac:picMkLst>
        </pc:picChg>
      </pc:sldChg>
      <pc:sldChg chg="modSp add mod">
        <pc:chgData name="Robbe Gaeremynck (UGent-imec)" userId="438b15f1-c01e-437d-93a8-69b844185b5a" providerId="ADAL" clId="{4AB2C45B-C8B9-440F-A59B-083672DC1D2D}" dt="2025-07-16T09:00:06.130" v="7854" actId="20577"/>
        <pc:sldMkLst>
          <pc:docMk/>
          <pc:sldMk cId="1008671140" sldId="279"/>
        </pc:sldMkLst>
        <pc:spChg chg="mod">
          <ac:chgData name="Robbe Gaeremynck (UGent-imec)" userId="438b15f1-c01e-437d-93a8-69b844185b5a" providerId="ADAL" clId="{4AB2C45B-C8B9-440F-A59B-083672DC1D2D}" dt="2025-07-16T09:00:06.130" v="7854" actId="20577"/>
          <ac:spMkLst>
            <pc:docMk/>
            <pc:sldMk cId="1008671140" sldId="279"/>
            <ac:spMk id="9218" creationId="{756F884B-C493-2AA0-EA28-1D8F455A6CD4}"/>
          </ac:spMkLst>
        </pc:spChg>
      </pc:sldChg>
    </pc:docChg>
  </pc:docChgLst>
  <pc:docChgLst>
    <pc:chgData name="Robbe Gaeremynck (----)" userId="S::gaerem01@imec.be::30f64a69-eb4c-42c8-996d-afe04ddfc83b" providerId="AD" clId="Web-{C2A84311-4D28-101E-2BE1-B1D6F11E2946}"/>
    <pc:docChg chg="addSld modSld">
      <pc:chgData name="Robbe Gaeremynck (----)" userId="S::gaerem01@imec.be::30f64a69-eb4c-42c8-996d-afe04ddfc83b" providerId="AD" clId="Web-{C2A84311-4D28-101E-2BE1-B1D6F11E2946}" dt="2025-07-16T13:00:58.822" v="417" actId="20577"/>
      <pc:docMkLst>
        <pc:docMk/>
      </pc:docMkLst>
      <pc:sldChg chg="modSp">
        <pc:chgData name="Robbe Gaeremynck (----)" userId="S::gaerem01@imec.be::30f64a69-eb4c-42c8-996d-afe04ddfc83b" providerId="AD" clId="Web-{C2A84311-4D28-101E-2BE1-B1D6F11E2946}" dt="2025-07-16T11:41:49.034" v="44" actId="20577"/>
        <pc:sldMkLst>
          <pc:docMk/>
          <pc:sldMk cId="0" sldId="262"/>
        </pc:sldMkLst>
        <pc:spChg chg="mod">
          <ac:chgData name="Robbe Gaeremynck (----)" userId="S::gaerem01@imec.be::30f64a69-eb4c-42c8-996d-afe04ddfc83b" providerId="AD" clId="Web-{C2A84311-4D28-101E-2BE1-B1D6F11E2946}" dt="2025-07-16T11:41:49.034" v="44" actId="20577"/>
          <ac:spMkLst>
            <pc:docMk/>
            <pc:sldMk cId="0" sldId="262"/>
            <ac:spMk id="9218" creationId="{00000000-0000-0000-0000-000000000000}"/>
          </ac:spMkLst>
        </pc:spChg>
      </pc:sldChg>
      <pc:sldChg chg="modSp">
        <pc:chgData name="Robbe Gaeremynck (----)" userId="S::gaerem01@imec.be::30f64a69-eb4c-42c8-996d-afe04ddfc83b" providerId="AD" clId="Web-{C2A84311-4D28-101E-2BE1-B1D6F11E2946}" dt="2025-07-16T13:00:58.822" v="417" actId="20577"/>
        <pc:sldMkLst>
          <pc:docMk/>
          <pc:sldMk cId="0" sldId="264"/>
        </pc:sldMkLst>
        <pc:spChg chg="mod">
          <ac:chgData name="Robbe Gaeremynck (----)" userId="S::gaerem01@imec.be::30f64a69-eb4c-42c8-996d-afe04ddfc83b" providerId="AD" clId="Web-{C2A84311-4D28-101E-2BE1-B1D6F11E2946}" dt="2025-07-16T13:00:58.822" v="417" actId="20577"/>
          <ac:spMkLst>
            <pc:docMk/>
            <pc:sldMk cId="0" sldId="264"/>
            <ac:spMk id="2" creationId="{00000000-0000-0000-0000-000000000000}"/>
          </ac:spMkLst>
        </pc:spChg>
      </pc:sldChg>
      <pc:sldChg chg="addSp modSp">
        <pc:chgData name="Robbe Gaeremynck (----)" userId="S::gaerem01@imec.be::30f64a69-eb4c-42c8-996d-afe04ddfc83b" providerId="AD" clId="Web-{C2A84311-4D28-101E-2BE1-B1D6F11E2946}" dt="2025-07-16T11:45:34.027" v="248" actId="14100"/>
        <pc:sldMkLst>
          <pc:docMk/>
          <pc:sldMk cId="4198254198" sldId="266"/>
        </pc:sldMkLst>
        <pc:spChg chg="add mod">
          <ac:chgData name="Robbe Gaeremynck (----)" userId="S::gaerem01@imec.be::30f64a69-eb4c-42c8-996d-afe04ddfc83b" providerId="AD" clId="Web-{C2A84311-4D28-101E-2BE1-B1D6F11E2946}" dt="2025-07-16T11:45:34.027" v="248" actId="14100"/>
          <ac:spMkLst>
            <pc:docMk/>
            <pc:sldMk cId="4198254198" sldId="266"/>
            <ac:spMk id="7" creationId="{3600EE1D-4939-D884-2D7D-1F663D31FE2E}"/>
          </ac:spMkLst>
        </pc:spChg>
        <pc:spChg chg="mod">
          <ac:chgData name="Robbe Gaeremynck (----)" userId="S::gaerem01@imec.be::30f64a69-eb4c-42c8-996d-afe04ddfc83b" providerId="AD" clId="Web-{C2A84311-4D28-101E-2BE1-B1D6F11E2946}" dt="2025-07-16T11:44:04.758" v="96" actId="20577"/>
          <ac:spMkLst>
            <pc:docMk/>
            <pc:sldMk cId="4198254198" sldId="266"/>
            <ac:spMk id="9218" creationId="{98DFB3DD-F9A8-0F13-E2C3-B198225D2391}"/>
          </ac:spMkLst>
        </pc:spChg>
        <pc:picChg chg="mod">
          <ac:chgData name="Robbe Gaeremynck (----)" userId="S::gaerem01@imec.be::30f64a69-eb4c-42c8-996d-afe04ddfc83b" providerId="AD" clId="Web-{C2A84311-4D28-101E-2BE1-B1D6F11E2946}" dt="2025-07-16T11:44:10.774" v="97" actId="1076"/>
          <ac:picMkLst>
            <pc:docMk/>
            <pc:sldMk cId="4198254198" sldId="266"/>
            <ac:picMk id="9" creationId="{212EC95E-7E8E-5B2A-07F1-CBA12D83F669}"/>
          </ac:picMkLst>
        </pc:picChg>
      </pc:sldChg>
      <pc:sldChg chg="addSp delSp modSp">
        <pc:chgData name="Robbe Gaeremynck (----)" userId="S::gaerem01@imec.be::30f64a69-eb4c-42c8-996d-afe04ddfc83b" providerId="AD" clId="Web-{C2A84311-4D28-101E-2BE1-B1D6F11E2946}" dt="2025-07-16T11:55:18.939" v="407" actId="1076"/>
        <pc:sldMkLst>
          <pc:docMk/>
          <pc:sldMk cId="3090691479" sldId="269"/>
        </pc:sldMkLst>
        <pc:spChg chg="add del mod">
          <ac:chgData name="Robbe Gaeremynck (----)" userId="S::gaerem01@imec.be::30f64a69-eb4c-42c8-996d-afe04ddfc83b" providerId="AD" clId="Web-{C2A84311-4D28-101E-2BE1-B1D6F11E2946}" dt="2025-07-16T11:54:06.983" v="387"/>
          <ac:spMkLst>
            <pc:docMk/>
            <pc:sldMk cId="3090691479" sldId="269"/>
            <ac:spMk id="3" creationId="{2D7BC616-34A9-330F-D9F6-5C7E028616CF}"/>
          </ac:spMkLst>
        </pc:spChg>
        <pc:spChg chg="mod">
          <ac:chgData name="Robbe Gaeremynck (----)" userId="S::gaerem01@imec.be::30f64a69-eb4c-42c8-996d-afe04ddfc83b" providerId="AD" clId="Web-{C2A84311-4D28-101E-2BE1-B1D6F11E2946}" dt="2025-07-16T11:55:14.173" v="406" actId="1076"/>
          <ac:spMkLst>
            <pc:docMk/>
            <pc:sldMk cId="3090691479" sldId="269"/>
            <ac:spMk id="9218" creationId="{E16D5609-503F-3540-E4B0-78658BBAE671}"/>
          </ac:spMkLst>
        </pc:spChg>
        <pc:picChg chg="add mod">
          <ac:chgData name="Robbe Gaeremynck (----)" userId="S::gaerem01@imec.be::30f64a69-eb4c-42c8-996d-afe04ddfc83b" providerId="AD" clId="Web-{C2A84311-4D28-101E-2BE1-B1D6F11E2946}" dt="2025-07-16T11:55:18.939" v="407" actId="1076"/>
          <ac:picMkLst>
            <pc:docMk/>
            <pc:sldMk cId="3090691479" sldId="269"/>
            <ac:picMk id="7" creationId="{E996C5ED-1273-398D-9EA3-0C55E1A70A8F}"/>
          </ac:picMkLst>
        </pc:picChg>
      </pc:sldChg>
      <pc:sldChg chg="modSp">
        <pc:chgData name="Robbe Gaeremynck (----)" userId="S::gaerem01@imec.be::30f64a69-eb4c-42c8-996d-afe04ddfc83b" providerId="AD" clId="Web-{C2A84311-4D28-101E-2BE1-B1D6F11E2946}" dt="2025-07-16T11:47:02.858" v="311" actId="20577"/>
        <pc:sldMkLst>
          <pc:docMk/>
          <pc:sldMk cId="191815229" sldId="272"/>
        </pc:sldMkLst>
        <pc:spChg chg="mod">
          <ac:chgData name="Robbe Gaeremynck (----)" userId="S::gaerem01@imec.be::30f64a69-eb4c-42c8-996d-afe04ddfc83b" providerId="AD" clId="Web-{C2A84311-4D28-101E-2BE1-B1D6F11E2946}" dt="2025-07-16T11:47:02.858" v="311" actId="20577"/>
          <ac:spMkLst>
            <pc:docMk/>
            <pc:sldMk cId="191815229" sldId="272"/>
            <ac:spMk id="9218" creationId="{1A9A2164-28D3-6CD3-39F1-9DA5996AA342}"/>
          </ac:spMkLst>
        </pc:spChg>
      </pc:sldChg>
      <pc:sldChg chg="modSp">
        <pc:chgData name="Robbe Gaeremynck (----)" userId="S::gaerem01@imec.be::30f64a69-eb4c-42c8-996d-afe04ddfc83b" providerId="AD" clId="Web-{C2A84311-4D28-101E-2BE1-B1D6F11E2946}" dt="2025-07-16T11:51:03.773" v="382" actId="1076"/>
        <pc:sldMkLst>
          <pc:docMk/>
          <pc:sldMk cId="2751338322" sldId="273"/>
        </pc:sldMkLst>
        <pc:spChg chg="mod">
          <ac:chgData name="Robbe Gaeremynck (----)" userId="S::gaerem01@imec.be::30f64a69-eb4c-42c8-996d-afe04ddfc83b" providerId="AD" clId="Web-{C2A84311-4D28-101E-2BE1-B1D6F11E2946}" dt="2025-07-16T11:51:03.773" v="382" actId="1076"/>
          <ac:spMkLst>
            <pc:docMk/>
            <pc:sldMk cId="2751338322" sldId="273"/>
            <ac:spMk id="9218" creationId="{EC544692-4B2F-3592-14C8-69CCFE755C90}"/>
          </ac:spMkLst>
        </pc:spChg>
      </pc:sldChg>
      <pc:sldChg chg="modSp">
        <pc:chgData name="Robbe Gaeremynck (----)" userId="S::gaerem01@imec.be::30f64a69-eb4c-42c8-996d-afe04ddfc83b" providerId="AD" clId="Web-{C2A84311-4D28-101E-2BE1-B1D6F11E2946}" dt="2025-07-16T11:35:31.817" v="8" actId="14100"/>
        <pc:sldMkLst>
          <pc:docMk/>
          <pc:sldMk cId="927034169" sldId="276"/>
        </pc:sldMkLst>
        <pc:spChg chg="mod">
          <ac:chgData name="Robbe Gaeremynck (----)" userId="S::gaerem01@imec.be::30f64a69-eb4c-42c8-996d-afe04ddfc83b" providerId="AD" clId="Web-{C2A84311-4D28-101E-2BE1-B1D6F11E2946}" dt="2025-07-16T11:35:31.817" v="8" actId="14100"/>
          <ac:spMkLst>
            <pc:docMk/>
            <pc:sldMk cId="927034169" sldId="276"/>
            <ac:spMk id="9218" creationId="{05D9E48C-41DE-FD4F-CBFB-7662F0304EC1}"/>
          </ac:spMkLst>
        </pc:spChg>
      </pc:sldChg>
      <pc:sldChg chg="modSp">
        <pc:chgData name="Robbe Gaeremynck (----)" userId="S::gaerem01@imec.be::30f64a69-eb4c-42c8-996d-afe04ddfc83b" providerId="AD" clId="Web-{C2A84311-4D28-101E-2BE1-B1D6F11E2946}" dt="2025-07-16T12:56:55.963" v="409" actId="20577"/>
        <pc:sldMkLst>
          <pc:docMk/>
          <pc:sldMk cId="2453966187" sldId="277"/>
        </pc:sldMkLst>
        <pc:spChg chg="mod">
          <ac:chgData name="Robbe Gaeremynck (----)" userId="S::gaerem01@imec.be::30f64a69-eb4c-42c8-996d-afe04ddfc83b" providerId="AD" clId="Web-{C2A84311-4D28-101E-2BE1-B1D6F11E2946}" dt="2025-07-16T12:56:55.963" v="409" actId="20577"/>
          <ac:spMkLst>
            <pc:docMk/>
            <pc:sldMk cId="2453966187" sldId="277"/>
            <ac:spMk id="9218" creationId="{1A8E1E09-45B0-6CFF-CBE6-C2603B8144A2}"/>
          </ac:spMkLst>
        </pc:spChg>
      </pc:sldChg>
      <pc:sldChg chg="modSp">
        <pc:chgData name="Robbe Gaeremynck (----)" userId="S::gaerem01@imec.be::30f64a69-eb4c-42c8-996d-afe04ddfc83b" providerId="AD" clId="Web-{C2A84311-4D28-101E-2BE1-B1D6F11E2946}" dt="2025-07-16T11:50:44.054" v="380" actId="20577"/>
        <pc:sldMkLst>
          <pc:docMk/>
          <pc:sldMk cId="3825794041" sldId="278"/>
        </pc:sldMkLst>
        <pc:spChg chg="mod">
          <ac:chgData name="Robbe Gaeremynck (----)" userId="S::gaerem01@imec.be::30f64a69-eb4c-42c8-996d-afe04ddfc83b" providerId="AD" clId="Web-{C2A84311-4D28-101E-2BE1-B1D6F11E2946}" dt="2025-07-16T11:50:44.054" v="380" actId="20577"/>
          <ac:spMkLst>
            <pc:docMk/>
            <pc:sldMk cId="3825794041" sldId="278"/>
            <ac:spMk id="9218" creationId="{7FA40E9A-EF43-372C-83CE-4D29797FBEFF}"/>
          </ac:spMkLst>
        </pc:spChg>
      </pc:sldChg>
      <pc:sldChg chg="addSp delSp modSp add replId">
        <pc:chgData name="Robbe Gaeremynck (----)" userId="S::gaerem01@imec.be::30f64a69-eb4c-42c8-996d-afe04ddfc83b" providerId="AD" clId="Web-{C2A84311-4D28-101E-2BE1-B1D6F11E2946}" dt="2025-07-16T11:49:26.754" v="357" actId="20577"/>
        <pc:sldMkLst>
          <pc:docMk/>
          <pc:sldMk cId="3777223826" sldId="280"/>
        </pc:sldMkLst>
        <pc:spChg chg="mod">
          <ac:chgData name="Robbe Gaeremynck (----)" userId="S::gaerem01@imec.be::30f64a69-eb4c-42c8-996d-afe04ddfc83b" providerId="AD" clId="Web-{C2A84311-4D28-101E-2BE1-B1D6F11E2946}" dt="2025-07-16T11:49:26.754" v="357" actId="20577"/>
          <ac:spMkLst>
            <pc:docMk/>
            <pc:sldMk cId="3777223826" sldId="280"/>
            <ac:spMk id="2" creationId="{860452E9-43CC-CEDF-4A39-E3784D11A223}"/>
          </ac:spMkLst>
        </pc:spChg>
        <pc:spChg chg="add del mod">
          <ac:chgData name="Robbe Gaeremynck (----)" userId="S::gaerem01@imec.be::30f64a69-eb4c-42c8-996d-afe04ddfc83b" providerId="AD" clId="Web-{C2A84311-4D28-101E-2BE1-B1D6F11E2946}" dt="2025-07-16T11:49:12.597" v="349"/>
          <ac:spMkLst>
            <pc:docMk/>
            <pc:sldMk cId="3777223826" sldId="280"/>
            <ac:spMk id="7" creationId="{632084A8-F663-CD18-5C11-03F2B137E968}"/>
          </ac:spMkLst>
        </pc:spChg>
        <pc:spChg chg="del">
          <ac:chgData name="Robbe Gaeremynck (----)" userId="S::gaerem01@imec.be::30f64a69-eb4c-42c8-996d-afe04ddfc83b" providerId="AD" clId="Web-{C2A84311-4D28-101E-2BE1-B1D6F11E2946}" dt="2025-07-16T11:49:09.379" v="348"/>
          <ac:spMkLst>
            <pc:docMk/>
            <pc:sldMk cId="3777223826" sldId="280"/>
            <ac:spMk id="9218" creationId="{4EEF7946-F53E-B81F-37E0-29E2736FB4DC}"/>
          </ac:spMkLst>
        </pc:spChg>
      </pc:sldChg>
    </pc:docChg>
  </pc:docChgLst>
  <pc:docChgLst>
    <pc:chgData name="Thijs Havinga (----)" userId="S::having74@imec.be::9ef0436f-f164-4cb2-b388-95722853f648" providerId="AD" clId="Web-{DE7F8796-011F-34C2-DCD7-F97E1D72DE9A}"/>
    <pc:docChg chg="mod modSld">
      <pc:chgData name="Thijs Havinga (----)" userId="S::having74@imec.be::9ef0436f-f164-4cb2-b388-95722853f648" providerId="AD" clId="Web-{DE7F8796-011F-34C2-DCD7-F97E1D72DE9A}" dt="2025-07-16T12:12:51.122" v="284" actId="20577"/>
      <pc:docMkLst>
        <pc:docMk/>
      </pc:docMkLst>
      <pc:sldChg chg="modSp">
        <pc:chgData name="Thijs Havinga (----)" userId="S::having74@imec.be::9ef0436f-f164-4cb2-b388-95722853f648" providerId="AD" clId="Web-{DE7F8796-011F-34C2-DCD7-F97E1D72DE9A}" dt="2025-07-16T10:02:16.089" v="54" actId="20577"/>
        <pc:sldMkLst>
          <pc:docMk/>
          <pc:sldMk cId="0" sldId="262"/>
        </pc:sldMkLst>
        <pc:spChg chg="mod">
          <ac:chgData name="Thijs Havinga (----)" userId="S::having74@imec.be::9ef0436f-f164-4cb2-b388-95722853f648" providerId="AD" clId="Web-{DE7F8796-011F-34C2-DCD7-F97E1D72DE9A}" dt="2025-07-16T10:02:16.089" v="54" actId="20577"/>
          <ac:spMkLst>
            <pc:docMk/>
            <pc:sldMk cId="0" sldId="262"/>
            <ac:spMk id="9218" creationId="{00000000-0000-0000-0000-000000000000}"/>
          </ac:spMkLst>
        </pc:spChg>
      </pc:sldChg>
      <pc:sldChg chg="modSp">
        <pc:chgData name="Thijs Havinga (----)" userId="S::having74@imec.be::9ef0436f-f164-4cb2-b388-95722853f648" providerId="AD" clId="Web-{DE7F8796-011F-34C2-DCD7-F97E1D72DE9A}" dt="2025-07-16T11:59:52.267" v="81" actId="20577"/>
        <pc:sldMkLst>
          <pc:docMk/>
          <pc:sldMk cId="4198254198" sldId="266"/>
        </pc:sldMkLst>
        <pc:spChg chg="mod">
          <ac:chgData name="Thijs Havinga (----)" userId="S::having74@imec.be::9ef0436f-f164-4cb2-b388-95722853f648" providerId="AD" clId="Web-{DE7F8796-011F-34C2-DCD7-F97E1D72DE9A}" dt="2025-07-16T09:35:34.184" v="31" actId="20577"/>
          <ac:spMkLst>
            <pc:docMk/>
            <pc:sldMk cId="4198254198" sldId="266"/>
            <ac:spMk id="2" creationId="{AEC1B4EA-7331-7147-EF3D-77CCCC63C765}"/>
          </ac:spMkLst>
        </pc:spChg>
        <pc:spChg chg="mod">
          <ac:chgData name="Thijs Havinga (----)" userId="S::having74@imec.be::9ef0436f-f164-4cb2-b388-95722853f648" providerId="AD" clId="Web-{DE7F8796-011F-34C2-DCD7-F97E1D72DE9A}" dt="2025-07-16T11:59:52.267" v="81" actId="20577"/>
          <ac:spMkLst>
            <pc:docMk/>
            <pc:sldMk cId="4198254198" sldId="266"/>
            <ac:spMk id="9218" creationId="{98DFB3DD-F9A8-0F13-E2C3-B198225D2391}"/>
          </ac:spMkLst>
        </pc:spChg>
      </pc:sldChg>
      <pc:sldChg chg="modSp">
        <pc:chgData name="Thijs Havinga (----)" userId="S::having74@imec.be::9ef0436f-f164-4cb2-b388-95722853f648" providerId="AD" clId="Web-{DE7F8796-011F-34C2-DCD7-F97E1D72DE9A}" dt="2025-07-16T09:28:30.964" v="3" actId="20577"/>
        <pc:sldMkLst>
          <pc:docMk/>
          <pc:sldMk cId="707441885" sldId="268"/>
        </pc:sldMkLst>
        <pc:spChg chg="mod">
          <ac:chgData name="Thijs Havinga (----)" userId="S::having74@imec.be::9ef0436f-f164-4cb2-b388-95722853f648" providerId="AD" clId="Web-{DE7F8796-011F-34C2-DCD7-F97E1D72DE9A}" dt="2025-07-16T09:28:30.964" v="3" actId="20577"/>
          <ac:spMkLst>
            <pc:docMk/>
            <pc:sldMk cId="707441885" sldId="268"/>
            <ac:spMk id="9218" creationId="{FE705560-9B53-E2D9-7748-2ACF128074E4}"/>
          </ac:spMkLst>
        </pc:spChg>
      </pc:sldChg>
      <pc:sldChg chg="modSp">
        <pc:chgData name="Thijs Havinga (----)" userId="S::having74@imec.be::9ef0436f-f164-4cb2-b388-95722853f648" providerId="AD" clId="Web-{DE7F8796-011F-34C2-DCD7-F97E1D72DE9A}" dt="2025-07-16T12:04:18.604" v="247" actId="20577"/>
        <pc:sldMkLst>
          <pc:docMk/>
          <pc:sldMk cId="2751338322" sldId="273"/>
        </pc:sldMkLst>
        <pc:spChg chg="mod">
          <ac:chgData name="Thijs Havinga (----)" userId="S::having74@imec.be::9ef0436f-f164-4cb2-b388-95722853f648" providerId="AD" clId="Web-{DE7F8796-011F-34C2-DCD7-F97E1D72DE9A}" dt="2025-07-16T12:04:18.604" v="247" actId="20577"/>
          <ac:spMkLst>
            <pc:docMk/>
            <pc:sldMk cId="2751338322" sldId="273"/>
            <ac:spMk id="9218" creationId="{EC544692-4B2F-3592-14C8-69CCFE755C90}"/>
          </ac:spMkLst>
        </pc:spChg>
      </pc:sldChg>
      <pc:sldChg chg="modSp">
        <pc:chgData name="Thijs Havinga (----)" userId="S::having74@imec.be::9ef0436f-f164-4cb2-b388-95722853f648" providerId="AD" clId="Web-{DE7F8796-011F-34C2-DCD7-F97E1D72DE9A}" dt="2025-07-16T12:11:14.260" v="282" actId="20577"/>
        <pc:sldMkLst>
          <pc:docMk/>
          <pc:sldMk cId="1482299883" sldId="275"/>
        </pc:sldMkLst>
        <pc:spChg chg="mod">
          <ac:chgData name="Thijs Havinga (----)" userId="S::having74@imec.be::9ef0436f-f164-4cb2-b388-95722853f648" providerId="AD" clId="Web-{DE7F8796-011F-34C2-DCD7-F97E1D72DE9A}" dt="2025-07-16T12:11:14.260" v="282" actId="20577"/>
          <ac:spMkLst>
            <pc:docMk/>
            <pc:sldMk cId="1482299883" sldId="275"/>
            <ac:spMk id="9218" creationId="{4FA978B0-208F-56E3-79F7-DB8F5D952E1A}"/>
          </ac:spMkLst>
        </pc:spChg>
      </pc:sldChg>
      <pc:sldChg chg="modSp">
        <pc:chgData name="Thijs Havinga (----)" userId="S::having74@imec.be::9ef0436f-f164-4cb2-b388-95722853f648" providerId="AD" clId="Web-{DE7F8796-011F-34C2-DCD7-F97E1D72DE9A}" dt="2025-07-16T09:34:33.478" v="28" actId="20577"/>
        <pc:sldMkLst>
          <pc:docMk/>
          <pc:sldMk cId="927034169" sldId="276"/>
        </pc:sldMkLst>
        <pc:spChg chg="mod">
          <ac:chgData name="Thijs Havinga (----)" userId="S::having74@imec.be::9ef0436f-f164-4cb2-b388-95722853f648" providerId="AD" clId="Web-{DE7F8796-011F-34C2-DCD7-F97E1D72DE9A}" dt="2025-07-16T09:34:33.478" v="28" actId="20577"/>
          <ac:spMkLst>
            <pc:docMk/>
            <pc:sldMk cId="927034169" sldId="276"/>
            <ac:spMk id="9218" creationId="{05D9E48C-41DE-FD4F-CBFB-7662F0304EC1}"/>
          </ac:spMkLst>
        </pc:spChg>
      </pc:sldChg>
      <pc:sldChg chg="modSp">
        <pc:chgData name="Thijs Havinga (----)" userId="S::having74@imec.be::9ef0436f-f164-4cb2-b388-95722853f648" providerId="AD" clId="Web-{DE7F8796-011F-34C2-DCD7-F97E1D72DE9A}" dt="2025-07-16T12:12:51.122" v="284" actId="20577"/>
        <pc:sldMkLst>
          <pc:docMk/>
          <pc:sldMk cId="2453966187" sldId="277"/>
        </pc:sldMkLst>
        <pc:spChg chg="mod">
          <ac:chgData name="Thijs Havinga (----)" userId="S::having74@imec.be::9ef0436f-f164-4cb2-b388-95722853f648" providerId="AD" clId="Web-{DE7F8796-011F-34C2-DCD7-F97E1D72DE9A}" dt="2025-07-16T12:12:51.122" v="284" actId="20577"/>
          <ac:spMkLst>
            <pc:docMk/>
            <pc:sldMk cId="2453966187" sldId="277"/>
            <ac:spMk id="9218" creationId="{1A8E1E09-45B0-6CFF-CBE6-C2603B8144A2}"/>
          </ac:spMkLst>
        </pc:spChg>
      </pc:sldChg>
      <pc:sldChg chg="modSp">
        <pc:chgData name="Thijs Havinga (----)" userId="S::having74@imec.be::9ef0436f-f164-4cb2-b388-95722853f648" providerId="AD" clId="Web-{DE7F8796-011F-34C2-DCD7-F97E1D72DE9A}" dt="2025-07-16T12:01:31.192" v="92" actId="20577"/>
        <pc:sldMkLst>
          <pc:docMk/>
          <pc:sldMk cId="3825794041" sldId="278"/>
        </pc:sldMkLst>
        <pc:spChg chg="mod">
          <ac:chgData name="Thijs Havinga (----)" userId="S::having74@imec.be::9ef0436f-f164-4cb2-b388-95722853f648" providerId="AD" clId="Web-{DE7F8796-011F-34C2-DCD7-F97E1D72DE9A}" dt="2025-07-16T12:01:31.192" v="92" actId="20577"/>
          <ac:spMkLst>
            <pc:docMk/>
            <pc:sldMk cId="3825794041" sldId="278"/>
            <ac:spMk id="9218" creationId="{7FA40E9A-EF43-372C-83CE-4D29797FBE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CCAAF-252C-4847-8D16-EDD6B40E4912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doc.: IEEE 802.11-yy/xxxxr0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Month Year</a:t>
            </a:r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5763" y="701675"/>
            <a:ext cx="6161087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John Doe, Some Company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44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827C42-EF62-9B9E-D37C-D80BE37E6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28045F8-B5AC-02B0-BA2C-9E90F67F979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DA53F14-97C5-3594-8592-29DFC67BCA05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970846-FD0F-206F-2CA9-8320EA37484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81903E2-CB38-EDFB-6AE2-362FC40BCFD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35E0D7E8-EBB2-4683-98FD-8E18BC106EDA}" type="slidenum">
              <a:rPr lang="en-US"/>
              <a:pPr/>
              <a:t>10</a:t>
            </a:fld>
            <a:endParaRPr lang="en-US"/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45C039E0-BF41-C5B8-4062-91CC0CEC7C6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476F6486-5331-ABAB-4754-52F9D549B47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1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CB0CA8-0AC1-ECB8-B712-D11527535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E294490-8074-31B5-9C68-934C0DFF877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23F49A3-D5ED-A818-E6CB-7589551FD71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25D920-53D7-83E9-F2A7-99F28BC7DFEF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D27B800-D604-DC58-A746-1427819C6B0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35E0D7E8-EBB2-4683-98FD-8E18BC106EDA}" type="slidenum">
              <a:rPr lang="en-US"/>
              <a:pPr/>
              <a:t>11</a:t>
            </a:fld>
            <a:endParaRPr lang="en-US"/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FC85450C-B4BF-A0E4-B103-68EFB554B7B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963BD70B-73FF-C91E-5052-7E2F4327833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75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5156AD-957B-9BF5-46F5-45292FF6D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E2975A1-D09E-3A9D-7588-007730AC894A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50AF645-D179-E8FB-ADB8-C41C7B61B71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061B0C-2D9A-BC39-F5CC-EB0F9983AE9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1061577-8A77-3DCC-806A-34DC502D047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35E0D7E8-EBB2-4683-98FD-8E18BC106EDA}" type="slidenum">
              <a:rPr lang="en-US"/>
              <a:pPr/>
              <a:t>12</a:t>
            </a:fld>
            <a:endParaRPr lang="en-US"/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E718637A-F367-C70E-D4F1-B1088A3B423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E1D4CED1-7230-B2C4-3973-383ED47037D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74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890B8E-C4C0-48F9-8ABE-299FA1F6D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9D851A8-8829-AB1C-395E-5431D1B61E9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1FE0706-2D0C-23D6-2F9D-ECF93B42BF8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DBB708-42D3-BC03-CA04-C8D1C426222F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325BC7A-EEB5-36A6-83F9-38004DBD933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35E0D7E8-EBB2-4683-98FD-8E18BC106EDA}" type="slidenum">
              <a:rPr lang="en-US"/>
              <a:pPr/>
              <a:t>13</a:t>
            </a:fld>
            <a:endParaRPr lang="en-US"/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5B571A1F-DFDE-3193-5949-299F78F2EE5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3645DA04-48FA-B11C-3A08-813FBFBE4AC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19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204494-511E-3DDB-ED97-67DF4CBA8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4E55287-BFEC-C954-BC43-2218416D0774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DD2BFC-6F12-C7B7-8ADD-4F8B00763B17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B99EAF-47F4-68AC-FFE1-924BE669F23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4574DB2-7CCC-386F-F58E-EC6B1A83E3B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35E0D7E8-EBB2-4683-98FD-8E18BC106EDA}" type="slidenum">
              <a:rPr lang="en-US"/>
              <a:pPr/>
              <a:t>14</a:t>
            </a:fld>
            <a:endParaRPr lang="en-US"/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ACA483BF-E7FC-BA08-44C2-A0AFB1D096D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18758443-D84B-B84F-B28D-DEE8BFC9C2C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02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E379BF-BA20-C735-9C00-0B51F5104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4564B94-32FC-4247-3699-4D8DA3264A1A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19D4D90-BDBC-C2F2-87F3-DCBE754DE9C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B94ED9-20A0-B252-66D7-407F269759C3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85D0E13-A6E4-A76F-81BB-5855A5A079A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35E0D7E8-EBB2-4683-98FD-8E18BC106EDA}" type="slidenum">
              <a:rPr lang="en-US"/>
              <a:pPr/>
              <a:t>15</a:t>
            </a:fld>
            <a:endParaRPr lang="en-US"/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72FAF106-6CBD-883F-F7FF-EC6BCE2A211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7758833F-1B18-A1DF-D531-CE355A1D2E4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54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2DCA17-F557-9019-56D7-8DD560146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AA06F29-6247-338F-CB41-9A12A73E1AC7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E24053E-597E-B1A6-00C5-55F2D6BC6BB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0E18BC-A54E-FD47-7FE8-319C346C215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7A9C491-DB6C-7F69-F31C-60AA8437B85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35E0D7E8-EBB2-4683-98FD-8E18BC106EDA}" type="slidenum">
              <a:rPr lang="en-US"/>
              <a:pPr/>
              <a:t>16</a:t>
            </a:fld>
            <a:endParaRPr lang="en-US"/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092D9D26-207F-23CD-57C7-BC22958BA2C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D33CFFEA-DDB1-0D0D-69B6-366863E8088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72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E6AF579C-E269-44CC-A9F4-B7D1E2EA3836}" type="slidenum">
              <a:rPr lang="en-US"/>
              <a:pPr/>
              <a:t>17</a:t>
            </a:fld>
            <a:endParaRPr lang="en-US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46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CA5AFF69-4AEE-4693-9CD6-98E2EBC076EC}" type="slidenum">
              <a:rPr lang="en-US"/>
              <a:pPr/>
              <a:t>2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07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35E0D7E8-EBB2-4683-98FD-8E18BC106EDA}" type="slidenum">
              <a:rPr lang="en-US"/>
              <a:pPr/>
              <a:t>3</a:t>
            </a:fld>
            <a:endParaRPr lang="en-US"/>
          </a:p>
        </p:txBody>
      </p:sp>
      <p:sp>
        <p:nvSpPr>
          <p:cNvPr id="18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89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7E79A9-60E7-B0BA-074A-76324FCCD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7B5919A-1BA5-E3C1-7497-064978B43070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4BFCB8B-2B14-97AD-1146-5B555D63ED7C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7C9C9F-0BE5-874A-C628-D3A243BE780F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3321ADF-7F6B-4696-7EE4-6A14140A167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35E0D7E8-EBB2-4683-98FD-8E18BC106EDA}" type="slidenum">
              <a:rPr lang="en-US"/>
              <a:pPr/>
              <a:t>4</a:t>
            </a:fld>
            <a:endParaRPr lang="en-US"/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DDA40471-87CF-D0D4-B476-9FEA2025918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3FE6817C-8EC6-F800-7597-8F0A7613DFF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24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72E33B-C171-960F-55F3-736E28F81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76417B0-6417-860C-FA7F-52A5CCE8CE82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7AB8B3E-60C6-829A-7D84-D0BEE6855B95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843DB9-63D8-5467-FFBD-D7A49BBB2BB1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6D39BD0-4306-28A2-E3F7-9CABCBF192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35E0D7E8-EBB2-4683-98FD-8E18BC106EDA}" type="slidenum">
              <a:rPr lang="en-US"/>
              <a:pPr/>
              <a:t>5</a:t>
            </a:fld>
            <a:endParaRPr lang="en-US"/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DD752814-0D9E-F1E6-9824-EC7FE38E909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7F5FA268-243C-3814-0EAE-9A7FF8F4351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78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71D5D7-6FAB-BF27-AD1F-092879910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168D4AE-C98F-E674-3677-550D9C2F13EA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DAFC137-E9FA-DEAE-03AE-C5AF9146AE84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677D3B-A86D-72B3-E870-946744B4A52E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1869E6-CDBA-FB3B-0036-F55BFFD3BC9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35E0D7E8-EBB2-4683-98FD-8E18BC106EDA}" type="slidenum">
              <a:rPr lang="en-US"/>
              <a:pPr/>
              <a:t>6</a:t>
            </a:fld>
            <a:endParaRPr lang="en-US"/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23D3C659-37E9-5246-8B64-B7E3F7F9D8E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E44959E0-C28F-9D9E-53AE-EF745C139A3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54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ADEAF8-FF69-2FA2-8600-0024ADC39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C9D6A3C-CF5F-1553-F4FD-78F527E7C9DA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A96EC4A-E935-A699-B40D-B69601EA82B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CFA35E-5E1E-F18F-0C8F-84F653AD1B1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7B0C6B4-E710-4C94-EF54-35970BFBF53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35E0D7E8-EBB2-4683-98FD-8E18BC106EDA}" type="slidenum">
              <a:rPr lang="en-US"/>
              <a:pPr/>
              <a:t>7</a:t>
            </a:fld>
            <a:endParaRPr lang="en-US"/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42443FFB-CBC1-A327-2DDA-5EF01A6ABF2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6D75562E-1184-C521-A64C-EC723034FE2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04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9D2504-69AA-195E-68BE-E60ED6CA1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C14C64B-E63A-C767-259A-6672ED9C6E00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84CF339-7D1C-ACC4-877F-5EBD307291E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4E3422-7093-8B65-D3B8-E7D014C8A08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BD8ED18-640F-CCB7-C2AF-A5C5EAA43A5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35E0D7E8-EBB2-4683-98FD-8E18BC106EDA}" type="slidenum">
              <a:rPr lang="en-US"/>
              <a:pPr/>
              <a:t>8</a:t>
            </a:fld>
            <a:endParaRPr lang="en-US"/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C176D55D-9A4B-ABC4-B18A-E03A61BA66A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9E22993D-9729-7E7D-FAE2-DD453EB9139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4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199BA3-B126-5B2F-FED5-4EF57BB96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F7AA398-21FD-E3AB-6748-DAF236C6FCD0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8FF0F45-0F1C-CF6D-61F6-59FF9A73CC8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0F8EA7-338B-9EFB-9FBD-8E68423F484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F05FBBB-D5AA-6E71-9B02-72B3B63305E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35E0D7E8-EBB2-4683-98FD-8E18BC106EDA}" type="slidenum">
              <a:rPr lang="en-US"/>
              <a:pPr/>
              <a:t>9</a:t>
            </a:fld>
            <a:endParaRPr lang="en-US"/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6A595CC5-D572-44FC-1240-EA2038CF489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416031CF-131E-795D-ADBA-E9BCB28B2BE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51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BE"/>
              <a:t>July 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Robbe Gaeremynck et al, Ghent University - imec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Robbe Gaeremynck et al, Ghent University - imec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BE"/>
              <a:t>July 2025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BE"/>
              <a:t>July 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Robbe Gaeremynck et al, Ghent University - imec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1981201"/>
            <a:ext cx="5077884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981201"/>
            <a:ext cx="508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BE"/>
              <a:t>July 2025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Robbe Gaeremynck et al, Ghent University - imec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BE"/>
              <a:t>July 2025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7524760" y="6475414"/>
            <a:ext cx="3865024" cy="1809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Robbe Gaeremynck et al, Ghent University - imec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BE"/>
              <a:t>July 2025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Robbe Gaeremynck et al, Ghent University - imec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BE"/>
              <a:t>July 2025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Robbe Gaeremynck et al, Ghent University - imec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BE"/>
              <a:t>July 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Robbe Gaeremynck et al, Ghent University - imec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1" y="685801"/>
            <a:ext cx="2588684" cy="5408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1"/>
            <a:ext cx="7569200" cy="54086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BE"/>
              <a:t>July 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Robbe Gaeremynck et al, Ghent University - imec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685801"/>
            <a:ext cx="10361084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1"/>
            <a:ext cx="10361084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BE"/>
              <a:t>July 2025</a:t>
            </a: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Robbe Gaeremynck et al, Ghent University - imec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5793318" y="6475414"/>
            <a:ext cx="704849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914400" y="609600"/>
            <a:ext cx="103632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12285" y="6475413"/>
            <a:ext cx="718145" cy="184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914400" y="6477000"/>
            <a:ext cx="104648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 bwMode="auto">
          <a:xfrm>
            <a:off x="6667504" y="357166"/>
            <a:ext cx="466728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802.11-25/1039r0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914400" y="469900"/>
            <a:ext cx="10363200" cy="1470025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err="1"/>
              <a:t>Openwifi</a:t>
            </a:r>
            <a:r>
              <a:rPr lang="en-GB"/>
              <a:t> and sub-20 MHz Co-OFDMA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1463675"/>
            <a:ext cx="8534400" cy="476250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/>
              <a:t>Date:</a:t>
            </a:r>
            <a:r>
              <a:rPr lang="en-GB" sz="2000" b="0"/>
              <a:t> 2025-07-16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BE"/>
              <a:t>July 2025</a:t>
            </a:r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Robbe Gaeremynck et al, Ghent University - imec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9231256"/>
              </p:ext>
            </p:extLst>
          </p:nvPr>
        </p:nvGraphicFramePr>
        <p:xfrm>
          <a:off x="1000125" y="2409825"/>
          <a:ext cx="10020300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0439485" imgH="2750378" progId="Word.Document.8">
                  <p:embed/>
                </p:oleObj>
              </mc:Choice>
              <mc:Fallback>
                <p:oleObj name="Document" r:id="rId3" imgW="10439485" imgH="2750378" progId="Word.Document.8">
                  <p:embed/>
                  <p:pic>
                    <p:nvPicPr>
                      <p:cNvPr id="30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2409825"/>
                        <a:ext cx="10020300" cy="2628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993775" y="1972991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>
                <a:solidFill>
                  <a:srgbClr val="000000"/>
                </a:solidFill>
              </a:rPr>
              <a:t>Authors: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BD427-214E-5BCE-CC15-820B2DC26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21CE-8C37-5DC4-4339-3084EB29A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Requirements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1A8E1E09-45B0-6CFF-CBE6-C2603B8144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1" y="3368037"/>
            <a:ext cx="10361084" cy="3013291"/>
          </a:xfrm>
          <a:ln/>
        </p:spPr>
        <p:txBody>
          <a:bodyPr/>
          <a:lstStyle/>
          <a:p>
            <a:pPr>
              <a:buFont typeface="Times New Roman" pitchFamily="16" charset="0"/>
              <a:buChar char="•"/>
            </a:pPr>
            <a:r>
              <a:rPr lang="en-GB"/>
              <a:t>Similar synchronization requirements to uplink OFDMA</a:t>
            </a:r>
          </a:p>
          <a:p>
            <a:pPr lvl="1">
              <a:buFont typeface="Times New Roman" pitchFamily="16" charset="0"/>
              <a:buChar char="•"/>
            </a:pPr>
            <a:r>
              <a:rPr lang="en-GB"/>
              <a:t>&lt; 350 Hz Carrier Frequency Offset (CFO) between APs</a:t>
            </a:r>
            <a:endParaRPr lang="en-GB">
              <a:cs typeface="Times New Roman"/>
            </a:endParaRPr>
          </a:p>
          <a:p>
            <a:pPr lvl="1">
              <a:buFont typeface="Times New Roman" pitchFamily="16" charset="0"/>
              <a:buChar char="•"/>
            </a:pPr>
            <a:r>
              <a:rPr lang="en-GB"/>
              <a:t>+-400 ns time offset between each AP starting transmission</a:t>
            </a:r>
            <a:endParaRPr lang="en-GB">
              <a:cs typeface="Times New Roman"/>
            </a:endParaRPr>
          </a:p>
          <a:p>
            <a:pPr lvl="1">
              <a:buFont typeface="Times New Roman" pitchFamily="16" charset="0"/>
              <a:buChar char="•"/>
            </a:pPr>
            <a:endParaRPr lang="en-GB"/>
          </a:p>
          <a:p>
            <a:pPr>
              <a:buFont typeface="Times New Roman" pitchFamily="16" charset="0"/>
              <a:buChar char="•"/>
            </a:pPr>
            <a:r>
              <a:rPr lang="en-GB"/>
              <a:t>Sharing of information</a:t>
            </a:r>
            <a:endParaRPr lang="en-GB">
              <a:cs typeface="Times New Roman"/>
            </a:endParaRPr>
          </a:p>
          <a:p>
            <a:pPr lvl="1">
              <a:buFont typeface="Times New Roman" pitchFamily="16" charset="0"/>
              <a:buChar char="•"/>
            </a:pPr>
            <a:r>
              <a:rPr lang="en-GB"/>
              <a:t>All information contained in (R)L-SIG, HE-SIG-A, and HE-SIG-B fields </a:t>
            </a:r>
            <a:endParaRPr lang="en-GB">
              <a:cs typeface="Times New Roman"/>
            </a:endParaRPr>
          </a:p>
          <a:p>
            <a:pPr lvl="2">
              <a:buFont typeface="Times New Roman" pitchFamily="16" charset="0"/>
              <a:buChar char="•"/>
            </a:pPr>
            <a:r>
              <a:rPr lang="en-GB"/>
              <a:t>Both APs should use same BSS </a:t>
            </a:r>
            <a:r>
              <a:rPr lang="en-GB" err="1"/>
              <a:t>color</a:t>
            </a:r>
            <a:r>
              <a:rPr lang="en-GB"/>
              <a:t> (or temporarily disable it)</a:t>
            </a:r>
            <a:endParaRPr lang="en-GB">
              <a:cs typeface="Times New Roman"/>
            </a:endParaRPr>
          </a:p>
          <a:p>
            <a:pPr lvl="2">
              <a:buFont typeface="Times New Roman" pitchFamily="16" charset="0"/>
              <a:buChar char="•"/>
            </a:pPr>
            <a:r>
              <a:rPr lang="en-GB"/>
              <a:t>STAs their Association Identifiers (AIDs) should be unique</a:t>
            </a:r>
            <a:endParaRPr lang="en-GB">
              <a:cs typeface="Times New Roman"/>
            </a:endParaRPr>
          </a:p>
          <a:p>
            <a:pPr lvl="1">
              <a:buFont typeface="Times New Roman" pitchFamily="16" charset="0"/>
              <a:buChar char="•"/>
            </a:pPr>
            <a:endParaRPr lang="en-GB"/>
          </a:p>
          <a:p>
            <a:pPr>
              <a:buFont typeface="Times New Roman" pitchFamily="16" charset="0"/>
              <a:buChar char="•"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6A27C-FB16-4BAA-15B4-B5A5E59EA8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8DC72EFA-1DF8-481C-8B66-C8A1D5DAFDEA}" type="slidenum">
              <a:rPr lang="en-GB"/>
              <a:pPr/>
              <a:t>10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883D4-751F-969C-C456-2F6F916007BB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Robbe Gaeremynck et al, Ghent University - imec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BB723-B3EA-FE7F-F45E-369950F7CA4D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BE"/>
              <a:t>July 2025</a:t>
            </a:r>
            <a:endParaRPr lang="en-GB"/>
          </a:p>
        </p:txBody>
      </p:sp>
      <p:pic>
        <p:nvPicPr>
          <p:cNvPr id="8" name="Picture 7" descr="A diagram of a graph&#10;&#10;AI-generated content may be incorrect.">
            <a:extLst>
              <a:ext uri="{FF2B5EF4-FFF2-40B4-BE49-F238E27FC236}">
                <a16:creationId xmlns:a16="http://schemas.microsoft.com/office/drawing/2014/main" id="{DB36A257-34C6-8112-5035-1A051E620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240" y="1595948"/>
            <a:ext cx="6355405" cy="167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661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CCE93-B924-B158-8D71-BB86B32BC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1B4EA-7331-7147-EF3D-77CCCC63C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Synchronization and timing results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98DFB3DD-F9A8-0F13-E2C3-B198225D23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0895" y="4574380"/>
            <a:ext cx="10893439" cy="1806948"/>
          </a:xfrm>
          <a:ln/>
        </p:spPr>
        <p:txBody>
          <a:bodyPr/>
          <a:lstStyle/>
          <a:p>
            <a:pPr>
              <a:buFont typeface="Times New Roman" pitchFamily="16" charset="0"/>
              <a:buChar char="•"/>
            </a:pPr>
            <a:r>
              <a:rPr lang="en-GB" sz="2000"/>
              <a:t>On average, 27.34 Hz residual CFO between APs (R&amp;S CMW270 wireless connectivity tester)</a:t>
            </a:r>
            <a:endParaRPr lang="en-GB" sz="2000">
              <a:cs typeface="Times New Roman"/>
            </a:endParaRPr>
          </a:p>
          <a:p>
            <a:pPr>
              <a:buFont typeface="Times New Roman" pitchFamily="16" charset="0"/>
              <a:buChar char="•"/>
            </a:pPr>
            <a:r>
              <a:rPr lang="en-GB" sz="2000">
                <a:cs typeface="Times New Roman"/>
              </a:rPr>
              <a:t>Without tuning, CFO between APs seen here &gt; 350 Hz after roughly 250 s</a:t>
            </a:r>
          </a:p>
          <a:p>
            <a:pPr>
              <a:buFont typeface="Times New Roman" pitchFamily="16" charset="0"/>
              <a:buChar char="•"/>
            </a:pPr>
            <a:r>
              <a:rPr lang="en-GB" sz="2000"/>
              <a:t>Maximum deviation in start of transmission between APs is +-48 ns</a:t>
            </a:r>
            <a:endParaRPr lang="en-GB" sz="2000">
              <a:cs typeface="Times New Roman"/>
            </a:endParaRPr>
          </a:p>
          <a:p>
            <a:pPr>
              <a:buFont typeface="Times New Roman" pitchFamily="16" charset="0"/>
              <a:buChar char="•"/>
            </a:pPr>
            <a:r>
              <a:rPr lang="en-GB" sz="2000"/>
              <a:t>One-way trigger latency of 1.92 microseconds with perspective on improvement</a:t>
            </a:r>
            <a:endParaRPr lang="en-GB" sz="2000">
              <a:cs typeface="Times New Roman"/>
            </a:endParaRPr>
          </a:p>
          <a:p>
            <a:pPr>
              <a:buFont typeface="Times New Roman" pitchFamily="16" charset="0"/>
              <a:buChar char="•"/>
            </a:pPr>
            <a:endParaRPr lang="en-GB" sz="2000">
              <a:cs typeface="Times New Roman"/>
            </a:endParaRPr>
          </a:p>
          <a:p>
            <a:pPr>
              <a:buFont typeface="Times New Roman" pitchFamily="16" charset="0"/>
              <a:buChar char="•"/>
            </a:pPr>
            <a:endParaRPr lang="en-GB" sz="2000">
              <a:cs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9103E-B49E-035F-E261-841B4C42A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8DC72EFA-1DF8-481C-8B66-C8A1D5DAFDEA}" type="slidenum">
              <a:rPr lang="en-GB"/>
              <a:pPr/>
              <a:t>11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575D8-FEFE-4B4C-E53F-43AD567ED23C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Robbe Gaeremynck et al, Ghent University - imec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57A2A-1C40-50C7-998D-4A6B8057747E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BE"/>
              <a:t>July 2025</a:t>
            </a:r>
            <a:endParaRPr lang="en-GB"/>
          </a:p>
        </p:txBody>
      </p:sp>
      <p:pic>
        <p:nvPicPr>
          <p:cNvPr id="9" name="Picture 8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212EC95E-7E8E-5B2A-07F1-CBA12D83F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9" y="1628800"/>
            <a:ext cx="5353313" cy="2796507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3600EE1D-4939-D884-2D7D-1F663D31F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7768" y="2330490"/>
            <a:ext cx="4647045" cy="13858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>
              <a:buFont typeface="Times New Roman" pitchFamily="16" charset="0"/>
              <a:buChar char="•"/>
            </a:pPr>
            <a:r>
              <a:rPr lang="en-GB" sz="2000" kern="0"/>
              <a:t>Subfigure a: CFO tuning is enabled</a:t>
            </a:r>
          </a:p>
          <a:p>
            <a:pPr>
              <a:buFont typeface="Times New Roman" pitchFamily="16" charset="0"/>
              <a:buChar char="•"/>
            </a:pPr>
            <a:endParaRPr lang="en-GB" sz="2000" kern="0">
              <a:cs typeface="Times New Roman"/>
            </a:endParaRPr>
          </a:p>
          <a:p>
            <a:pPr>
              <a:buFont typeface="Times New Roman" pitchFamily="16" charset="0"/>
              <a:buChar char="•"/>
            </a:pPr>
            <a:r>
              <a:rPr lang="en-GB" sz="2000" kern="0">
                <a:cs typeface="Times New Roman"/>
              </a:rPr>
              <a:t>Subfigure b: CFO tuning is disabled</a:t>
            </a:r>
          </a:p>
          <a:p>
            <a:pPr>
              <a:buFont typeface="Times New Roman" pitchFamily="16" charset="0"/>
              <a:buChar char="•"/>
            </a:pPr>
            <a:endParaRPr lang="en-GB" sz="2000" kern="0">
              <a:cs typeface="Times New Roman"/>
            </a:endParaRPr>
          </a:p>
          <a:p>
            <a:pPr>
              <a:buFont typeface="Times New Roman" pitchFamily="16" charset="0"/>
              <a:buChar char="•"/>
            </a:pPr>
            <a:endParaRPr lang="en-GB" sz="2000" kern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82541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3AD22-03A1-7B5A-A1EE-AA6C1832F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29A9E-8743-4F48-7E8E-0A02AAC5D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Received power results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E16D5609-503F-3540-E4B0-78658BBAE6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55700" y="4088312"/>
            <a:ext cx="10671900" cy="2401473"/>
          </a:xfrm>
          <a:ln/>
        </p:spPr>
        <p:txBody>
          <a:bodyPr/>
          <a:lstStyle/>
          <a:p>
            <a:pPr>
              <a:buFont typeface="Times New Roman" pitchFamily="16" charset="0"/>
              <a:buChar char="•"/>
            </a:pPr>
            <a:r>
              <a:rPr lang="en-GB"/>
              <a:t>Setup: both APs connected via power combiner to R&amp;S CMW270 wireless connectivity tester </a:t>
            </a:r>
          </a:p>
          <a:p>
            <a:pPr>
              <a:buFont typeface="Times New Roman" pitchFamily="16" charset="0"/>
              <a:buChar char="•"/>
            </a:pPr>
            <a:r>
              <a:rPr lang="en-GB"/>
              <a:t>Each STA sees an EVM improvement of 1.4 dB</a:t>
            </a:r>
            <a:endParaRPr lang="en-GB">
              <a:cs typeface="Times New Roman"/>
            </a:endParaRPr>
          </a:p>
          <a:p>
            <a:pPr lvl="1">
              <a:buFont typeface="Times New Roman" pitchFamily="16" charset="0"/>
              <a:buChar char="•"/>
            </a:pPr>
            <a:r>
              <a:rPr lang="en-GB"/>
              <a:t>In the measurement, transmitter noise dominated over receiver noise</a:t>
            </a:r>
            <a:endParaRPr lang="en-GB">
              <a:cs typeface="Times New Roman"/>
            </a:endParaRPr>
          </a:p>
          <a:p>
            <a:pPr>
              <a:buFont typeface="Times New Roman" pitchFamily="16" charset="0"/>
              <a:buChar char="•"/>
            </a:pPr>
            <a:r>
              <a:rPr lang="en-GB"/>
              <a:t>3 dB increase in burst power</a:t>
            </a:r>
            <a:endParaRPr lang="en-GB">
              <a:cs typeface="Times New Roman"/>
            </a:endParaRPr>
          </a:p>
          <a:p>
            <a:pPr lvl="1">
              <a:buFont typeface="Times New Roman" pitchFamily="16" charset="0"/>
              <a:buChar char="•"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48FAD-368F-7D57-56AF-60651F078B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8DC72EFA-1DF8-481C-8B66-C8A1D5DAFDEA}" type="slidenum">
              <a:rPr lang="en-GB"/>
              <a:pPr/>
              <a:t>12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D1FC1-69F3-E051-3249-E10F4F6ECD8B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Robbe Gaeremynck et al, Ghent University - imec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8F00E-06E3-6F92-51F3-7BEFBE8E8FD5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BE"/>
              <a:t>July 2025</a:t>
            </a:r>
            <a:endParaRPr lang="en-GB"/>
          </a:p>
        </p:txBody>
      </p:sp>
      <p:pic>
        <p:nvPicPr>
          <p:cNvPr id="7" name="Picture 6" descr="A machine with a screen and wires&#10;&#10;AI-generated content may be incorrect.">
            <a:extLst>
              <a:ext uri="{FF2B5EF4-FFF2-40B4-BE49-F238E27FC236}">
                <a16:creationId xmlns:a16="http://schemas.microsoft.com/office/drawing/2014/main" id="{E996C5ED-1273-398D-9EA3-0C55E1A70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082" y="1463842"/>
            <a:ext cx="4505839" cy="262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91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38F37-FD9B-E938-6654-A3E913D77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415A2-8BFC-1F34-A7D3-603BC7D5F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Spectrogram results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1A9A2164-28D3-6CD3-39F1-9DA5996AA3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6355" y="5239226"/>
            <a:ext cx="5691015" cy="925162"/>
          </a:xfrm>
          <a:ln/>
        </p:spPr>
        <p:txBody>
          <a:bodyPr/>
          <a:lstStyle/>
          <a:p>
            <a:pPr>
              <a:buFont typeface="Times New Roman" pitchFamily="16" charset="0"/>
              <a:buChar char="•"/>
            </a:pPr>
            <a:r>
              <a:rPr lang="en-GB"/>
              <a:t>Co-OFDMA on channel 1 and 6</a:t>
            </a:r>
          </a:p>
          <a:p>
            <a:pPr marL="800100" lvl="1" indent="-342900">
              <a:buFont typeface="Arial" pitchFamily="16" charset="0"/>
              <a:buChar char="•"/>
            </a:pPr>
            <a:r>
              <a:rPr lang="en-GB"/>
              <a:t>Illustrates synchronized transmission</a:t>
            </a:r>
            <a:endParaRPr lang="en-GB">
              <a:cs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59877-7B95-84B7-5DA1-8DBDEA7FAA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8DC72EFA-1DF8-481C-8B66-C8A1D5DAFDEA}" type="slidenum">
              <a:rPr lang="en-GB"/>
              <a:pPr/>
              <a:t>13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50FC2-AD11-CCE5-0191-01744AC24B14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Robbe Gaeremynck et al, Ghent University - imec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646D6-7A1B-C115-F929-2D1582A1DC2D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BE"/>
              <a:t>July 2025</a:t>
            </a:r>
            <a:endParaRPr lang="en-GB"/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4E40F46-F83D-86B0-2AFF-EC1830041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30" y="1796969"/>
            <a:ext cx="5691016" cy="3037033"/>
          </a:xfrm>
          <a:prstGeom prst="rect">
            <a:avLst/>
          </a:prstGeom>
        </p:spPr>
      </p:pic>
      <p:pic>
        <p:nvPicPr>
          <p:cNvPr id="10" name="Picture 9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784AEE0-A4D1-851D-A803-F24346686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4" y="1796969"/>
            <a:ext cx="5691016" cy="3037033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C8C18440-6009-8C92-6D2A-832974519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630" y="5239783"/>
            <a:ext cx="5691016" cy="4934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>
              <a:buFont typeface="Times New Roman" pitchFamily="16" charset="0"/>
              <a:buChar char="•"/>
            </a:pPr>
            <a:r>
              <a:rPr lang="en-GB" kern="0"/>
              <a:t>Co-OFDMA, both APs same channel</a:t>
            </a:r>
          </a:p>
          <a:p>
            <a:pPr>
              <a:buFont typeface="Times New Roman" pitchFamily="16" charset="0"/>
              <a:buChar char="•"/>
            </a:pPr>
            <a:endParaRPr lang="en-GB" kern="0"/>
          </a:p>
          <a:p>
            <a:pPr>
              <a:buFont typeface="Times New Roman" pitchFamily="16" charset="0"/>
              <a:buChar char="•"/>
            </a:pPr>
            <a:endParaRPr lang="en-GB" kern="0"/>
          </a:p>
        </p:txBody>
      </p:sp>
    </p:spTree>
    <p:extLst>
      <p:ext uri="{BB962C8B-B14F-4D97-AF65-F5344CB8AC3E}">
        <p14:creationId xmlns:p14="http://schemas.microsoft.com/office/powerpoint/2010/main" val="191815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ACFD9-FC99-CA07-7E8B-27C9BBFDC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FE2F3-3D67-A9B4-8423-0CD277731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EC544692-4B2F-3592-14C8-69CCFE755C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0280" y="2046295"/>
            <a:ext cx="10891440" cy="4050361"/>
          </a:xfrm>
          <a:ln/>
        </p:spPr>
        <p:txBody>
          <a:bodyPr/>
          <a:lstStyle/>
          <a:p>
            <a:pPr>
              <a:buFont typeface="Times New Roman" pitchFamily="16" charset="0"/>
              <a:buChar char="•"/>
            </a:pPr>
            <a:r>
              <a:rPr lang="en-GB" err="1"/>
              <a:t>Openwifi</a:t>
            </a:r>
            <a:r>
              <a:rPr lang="en-GB"/>
              <a:t> is a versatile platform for Wi-Fi innovation</a:t>
            </a:r>
          </a:p>
          <a:p>
            <a:pPr>
              <a:buFont typeface="Times New Roman" pitchFamily="16" charset="0"/>
              <a:buChar char="•"/>
            </a:pPr>
            <a:endParaRPr lang="en-GB"/>
          </a:p>
          <a:p>
            <a:pPr>
              <a:buFont typeface="Times New Roman" pitchFamily="16" charset="0"/>
              <a:buChar char="•"/>
            </a:pPr>
            <a:r>
              <a:rPr lang="en-GB"/>
              <a:t>Despite not in the SFD of </a:t>
            </a:r>
            <a:r>
              <a:rPr lang="en-GB" err="1"/>
              <a:t>TGbn</a:t>
            </a:r>
            <a:r>
              <a:rPr lang="en-GB"/>
              <a:t>, Co-OFDMA is a feasible MAPC scheme that is attractive for low-rate, low-latency, high-reliability applications</a:t>
            </a:r>
            <a:endParaRPr lang="en-GB">
              <a:cs typeface="Times New Roman"/>
            </a:endParaRPr>
          </a:p>
          <a:p>
            <a:pPr>
              <a:buFont typeface="Times New Roman" pitchFamily="16" charset="0"/>
              <a:buChar char="•"/>
            </a:pPr>
            <a:endParaRPr lang="en-GB"/>
          </a:p>
          <a:p>
            <a:pPr>
              <a:buFont typeface="Times New Roman" pitchFamily="16" charset="0"/>
              <a:buChar char="•"/>
            </a:pPr>
            <a:r>
              <a:rPr lang="en-GB"/>
              <a:t>Sub-20 MHz Co-OFDMA is demonstrated using IEEE 802.11ax frames to COTS STAs by concurrent transmission of two coordinated </a:t>
            </a:r>
            <a:r>
              <a:rPr lang="en-GB" err="1"/>
              <a:t>openwifi</a:t>
            </a:r>
            <a:r>
              <a:rPr lang="en-GB"/>
              <a:t> APs supported by a </a:t>
            </a:r>
            <a:r>
              <a:rPr lang="en-GB" err="1"/>
              <a:t>fiber</a:t>
            </a:r>
            <a:r>
              <a:rPr lang="en-GB"/>
              <a:t> backhaul</a:t>
            </a:r>
          </a:p>
          <a:p>
            <a:pPr lvl="1">
              <a:buFont typeface="Times New Roman" pitchFamily="16" charset="0"/>
              <a:buChar char="•"/>
            </a:pPr>
            <a:r>
              <a:rPr lang="en-GB">
                <a:cs typeface="Times New Roman"/>
              </a:rPr>
              <a:t>Fiber solution exceeds synchronization requirements; leaving space for more cost-effective transport technologies (UTP Ethernet)</a:t>
            </a:r>
          </a:p>
          <a:p>
            <a:pPr>
              <a:buFont typeface="Times New Roman" pitchFamily="16" charset="0"/>
              <a:buChar char="•"/>
            </a:pPr>
            <a:endParaRPr lang="en-GB">
              <a:cs typeface="Times New Roman"/>
            </a:endParaRPr>
          </a:p>
          <a:p>
            <a:pPr>
              <a:buChar char="•"/>
            </a:pPr>
            <a:endParaRPr lang="en-GB" b="1">
              <a:cs typeface="Times New Roman"/>
            </a:endParaRPr>
          </a:p>
          <a:p>
            <a:pPr>
              <a:buFont typeface="Times New Roman" pitchFamily="16" charset="0"/>
              <a:buChar char="•"/>
            </a:pPr>
            <a:endParaRPr lang="en-GB">
              <a:cs typeface="Times New Roman"/>
            </a:endParaRPr>
          </a:p>
          <a:p>
            <a:pPr lvl="1">
              <a:buFont typeface="Times New Roman" pitchFamily="16" charset="0"/>
              <a:buChar char="•"/>
            </a:pPr>
            <a:endParaRPr lang="en-GB">
              <a:cs typeface="Times New Roman"/>
            </a:endParaRPr>
          </a:p>
          <a:p>
            <a:pPr>
              <a:buFont typeface="Times New Roman" pitchFamily="16" charset="0"/>
              <a:buChar char="•"/>
            </a:pPr>
            <a:endParaRPr lang="en-GB">
              <a:cs typeface="Times New Roman"/>
            </a:endParaRPr>
          </a:p>
          <a:p>
            <a:pPr>
              <a:buFont typeface="Times New Roman" pitchFamily="16" charset="0"/>
              <a:buChar char="•"/>
            </a:pPr>
            <a:endParaRPr lang="en-GB">
              <a:cs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35BE0-BEF9-A511-AA8C-C40B543595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8DC72EFA-1DF8-481C-8B66-C8A1D5DAFDEA}" type="slidenum">
              <a:rPr lang="en-GB"/>
              <a:pPr/>
              <a:t>14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48FB6-A324-FFE9-E3FC-613C3D45EC28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Robbe Gaeremynck et al, Ghent University - imec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B65F1-FBF5-37D6-BC04-78458FC503A1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BE"/>
              <a:t>July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3383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0A73D-AFA4-D112-ED52-E5623B384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6DD09-CD5F-9AED-408D-51D14DF4C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Future work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7FA40E9A-EF43-372C-83CE-4D29797FBE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0280" y="2407244"/>
            <a:ext cx="10891440" cy="3454530"/>
          </a:xfrm>
          <a:ln/>
        </p:spPr>
        <p:txBody>
          <a:bodyPr/>
          <a:lstStyle/>
          <a:p>
            <a:pPr>
              <a:buFont typeface="Times New Roman" pitchFamily="16" charset="0"/>
              <a:buChar char="•"/>
            </a:pPr>
            <a:r>
              <a:rPr lang="en-GB"/>
              <a:t>Identify STAs who may benefit from Co-OFDMA</a:t>
            </a:r>
          </a:p>
          <a:p>
            <a:pPr>
              <a:buFont typeface="Times New Roman" pitchFamily="16" charset="0"/>
              <a:buChar char="•"/>
            </a:pPr>
            <a:endParaRPr lang="en-GB"/>
          </a:p>
          <a:p>
            <a:pPr>
              <a:buFont typeface="Times New Roman" pitchFamily="16" charset="0"/>
              <a:buChar char="•"/>
            </a:pPr>
            <a:r>
              <a:rPr lang="en-GB"/>
              <a:t>Research into effective scheduling algorithms for Co-OFDMA</a:t>
            </a:r>
            <a:endParaRPr lang="en-GB">
              <a:cs typeface="Times New Roman"/>
            </a:endParaRPr>
          </a:p>
          <a:p>
            <a:pPr marL="0" indent="0"/>
            <a:endParaRPr lang="en-GB"/>
          </a:p>
          <a:p>
            <a:pPr>
              <a:buFont typeface="Times New Roman" pitchFamily="16" charset="0"/>
              <a:buChar char="•"/>
            </a:pPr>
            <a:r>
              <a:rPr lang="en-GB"/>
              <a:t>Extend this </a:t>
            </a:r>
            <a:r>
              <a:rPr lang="en-GB" err="1"/>
              <a:t>openwifi</a:t>
            </a:r>
            <a:r>
              <a:rPr lang="en-GB"/>
              <a:t> synchronization and data sharing over </a:t>
            </a:r>
            <a:r>
              <a:rPr lang="en-GB" err="1"/>
              <a:t>fiber</a:t>
            </a:r>
            <a:r>
              <a:rPr lang="en-GB"/>
              <a:t> link towards Coordinated-Beamforming (Co-BF) and Joint Transmission (JT)</a:t>
            </a:r>
            <a:endParaRPr lang="en-GB">
              <a:cs typeface="Times New Roman"/>
            </a:endParaRPr>
          </a:p>
          <a:p>
            <a:pPr lvl="1">
              <a:buFont typeface="Times New Roman" pitchFamily="16" charset="0"/>
              <a:buChar char="•"/>
            </a:pPr>
            <a:r>
              <a:rPr lang="en-GB"/>
              <a:t>Support for sounding</a:t>
            </a:r>
            <a:endParaRPr lang="en-GB">
              <a:cs typeface="Times New Roman"/>
            </a:endParaRPr>
          </a:p>
          <a:p>
            <a:pPr lvl="1">
              <a:buChar char="•"/>
            </a:pPr>
            <a:endParaRPr lang="en-GB">
              <a:cs typeface="Times New Roman"/>
            </a:endParaRPr>
          </a:p>
          <a:p>
            <a:pPr>
              <a:buFont typeface="Times New Roman" pitchFamily="16" charset="0"/>
              <a:buChar char="•"/>
            </a:pPr>
            <a:endParaRPr lang="en-GB">
              <a:cs typeface="Times New Roman"/>
            </a:endParaRPr>
          </a:p>
          <a:p>
            <a:pPr>
              <a:buFont typeface="Times New Roman" pitchFamily="16" charset="0"/>
              <a:buChar char="•"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5CBD0-51C4-7E25-C0DE-35D38D718A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8DC72EFA-1DF8-481C-8B66-C8A1D5DAFDEA}" type="slidenum">
              <a:rPr lang="en-GB"/>
              <a:pPr/>
              <a:t>15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8135B-9A4D-F50C-7140-ABEC7B3BE111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Robbe Gaeremynck et al, Ghent University - imec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13F75-E9C0-1FB9-808B-CBA795A8D0DC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BE"/>
              <a:t>July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7940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354F0-366B-B71D-37AC-8143AC820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452E9-43CC-CEDF-4A39-E3784D11A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2891590"/>
            <a:ext cx="10361084" cy="1065213"/>
          </a:xfrm>
        </p:spPr>
        <p:txBody>
          <a:bodyPr/>
          <a:lstStyle/>
          <a:p>
            <a:r>
              <a:rPr lang="en-GB"/>
              <a:t>Questions or comments?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AA8BD-746A-EBF0-FDAC-E956581D54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8DC72EFA-1DF8-481C-8B66-C8A1D5DAFDEA}" type="slidenum">
              <a:rPr lang="en-GB"/>
              <a:pPr/>
              <a:t>16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859D0-0DF2-0694-3148-BA4F764DF9F4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Robbe Gaeremynck et al, Ghent University - imec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E87AC-59AD-FC08-A0AD-4F1F988DCEF2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BE"/>
              <a:t>July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2238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References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1" y="1726903"/>
            <a:ext cx="10361084" cy="4328119"/>
          </a:xfrm>
        </p:spPr>
        <p:txBody>
          <a:bodyPr/>
          <a:lstStyle/>
          <a:p>
            <a:r>
              <a:rPr lang="en-GB" sz="2000"/>
              <a:t>[1] https://github.com/open-sdr/openwifi</a:t>
            </a:r>
          </a:p>
          <a:p>
            <a:r>
              <a:rPr lang="en-GB" sz="2000"/>
              <a:t>[2] https://openwifi.tech</a:t>
            </a:r>
            <a:endParaRPr lang="en-GB" sz="2000">
              <a:cs typeface="Times New Roman"/>
            </a:endParaRPr>
          </a:p>
          <a:p>
            <a:r>
              <a:rPr lang="en-GB" sz="2000"/>
              <a:t>[3] https://github.com/open-sdr/openwifi/blob/master/doc/publications.md</a:t>
            </a:r>
            <a:endParaRPr lang="en-GB" sz="2000">
              <a:cs typeface="Times New Roman"/>
            </a:endParaRPr>
          </a:p>
          <a:p>
            <a:r>
              <a:rPr lang="en-GB" sz="2000"/>
              <a:t>[4] “MAPC C-SR Scheduling with Multi-Armed Bandits Revisited”, IEEE 802.11-25/0710r1</a:t>
            </a:r>
            <a:endParaRPr lang="en-GB" sz="2000">
              <a:cs typeface="Times New Roman"/>
            </a:endParaRPr>
          </a:p>
          <a:p>
            <a:r>
              <a:rPr lang="en-GB" sz="2000"/>
              <a:t>[5] </a:t>
            </a:r>
            <a:r>
              <a:rPr lang="nl-BE" sz="2000"/>
              <a:t>G. </a:t>
            </a:r>
            <a:r>
              <a:rPr lang="nl-BE" sz="2000" err="1"/>
              <a:t>Lacalle</a:t>
            </a:r>
            <a:r>
              <a:rPr lang="nl-BE" sz="2000"/>
              <a:t>, I. Val, Ó. </a:t>
            </a:r>
            <a:r>
              <a:rPr lang="nl-BE" sz="2000" err="1"/>
              <a:t>Seijo</a:t>
            </a:r>
            <a:r>
              <a:rPr lang="nl-BE" sz="2000"/>
              <a:t>, M. </a:t>
            </a:r>
            <a:r>
              <a:rPr lang="nl-BE" sz="2000" err="1"/>
              <a:t>Mendicute</a:t>
            </a:r>
            <a:r>
              <a:rPr lang="nl-BE" sz="2000"/>
              <a:t>, D. </a:t>
            </a:r>
            <a:r>
              <a:rPr lang="nl-BE" sz="2000" err="1"/>
              <a:t>Cavalcanti</a:t>
            </a:r>
            <a:r>
              <a:rPr lang="nl-BE" sz="2000"/>
              <a:t> </a:t>
            </a:r>
            <a:r>
              <a:rPr lang="nl-BE" sz="2000" err="1"/>
              <a:t>and</a:t>
            </a:r>
            <a:r>
              <a:rPr lang="nl-BE" sz="2000"/>
              <a:t> J. Perez - </a:t>
            </a:r>
            <a:r>
              <a:rPr lang="nl-BE" sz="2000" err="1"/>
              <a:t>Ramirez</a:t>
            </a:r>
            <a:r>
              <a:rPr lang="nl-BE" sz="2000"/>
              <a:t>, "Multi-AP </a:t>
            </a:r>
            <a:r>
              <a:rPr lang="nl-BE" sz="2000" err="1"/>
              <a:t>Coordination</a:t>
            </a:r>
            <a:r>
              <a:rPr lang="nl-BE" sz="2000"/>
              <a:t> PHY/MAC Management </a:t>
            </a:r>
            <a:r>
              <a:rPr lang="nl-BE" sz="2000" err="1"/>
              <a:t>for</a:t>
            </a:r>
            <a:r>
              <a:rPr lang="nl-BE" sz="2000"/>
              <a:t> Industrial Wi-Fi," 2022 IEEE 27th International Conference on </a:t>
            </a:r>
            <a:r>
              <a:rPr lang="nl-BE" sz="2000" err="1"/>
              <a:t>Emerging</a:t>
            </a:r>
            <a:r>
              <a:rPr lang="nl-BE" sz="2000"/>
              <a:t> Technologies </a:t>
            </a:r>
            <a:r>
              <a:rPr lang="nl-BE" sz="2000" err="1"/>
              <a:t>and</a:t>
            </a:r>
            <a:r>
              <a:rPr lang="nl-BE" sz="2000"/>
              <a:t> </a:t>
            </a:r>
            <a:r>
              <a:rPr lang="nl-BE" sz="2000" err="1"/>
              <a:t>Factory</a:t>
            </a:r>
            <a:r>
              <a:rPr lang="nl-BE" sz="2000"/>
              <a:t> Automation (ETFA)</a:t>
            </a:r>
            <a:endParaRPr lang="en-GB" sz="2000"/>
          </a:p>
          <a:p>
            <a:r>
              <a:rPr lang="en-GB" sz="2000"/>
              <a:t>[6] “Specification Framework for </a:t>
            </a:r>
            <a:r>
              <a:rPr lang="en-GB" sz="2000" err="1"/>
              <a:t>TGbn</a:t>
            </a:r>
            <a:r>
              <a:rPr lang="en-GB" sz="2000"/>
              <a:t>”, IEEE 802.11-24/0209r16</a:t>
            </a:r>
            <a:endParaRPr lang="en-GB" sz="2000">
              <a:cs typeface="Times New Roman"/>
            </a:endParaRPr>
          </a:p>
          <a:p>
            <a:r>
              <a:rPr lang="en-GB" sz="2000"/>
              <a:t>[7] “Discussion on C-OFDMA operation”, IEEE 802.11-25/0768r0</a:t>
            </a:r>
            <a:endParaRPr lang="en-GB" sz="2000">
              <a:cs typeface="Times New Roman"/>
            </a:endParaRPr>
          </a:p>
          <a:p>
            <a:r>
              <a:rPr lang="en-GB" sz="2000"/>
              <a:t>[8] T. </a:t>
            </a:r>
            <a:r>
              <a:rPr lang="en-GB" sz="2000" err="1"/>
              <a:t>Havinga</a:t>
            </a:r>
            <a:r>
              <a:rPr lang="en-GB" sz="2000"/>
              <a:t>, X. Jiao, W. Liu, B. Chen, R. </a:t>
            </a:r>
            <a:r>
              <a:rPr lang="en-GB" sz="2000" err="1"/>
              <a:t>Gaeremynck</a:t>
            </a:r>
            <a:r>
              <a:rPr lang="en-GB" sz="2000"/>
              <a:t> and I. Moerman, “Fine-Grained Coordinated OFDMA With Fiber Backhaul Enabled by </a:t>
            </a:r>
            <a:r>
              <a:rPr lang="en-GB" sz="2000" err="1"/>
              <a:t>openwifi</a:t>
            </a:r>
            <a:r>
              <a:rPr lang="en-GB" sz="2000"/>
              <a:t> and White Rabbit” </a:t>
            </a:r>
            <a:r>
              <a:rPr lang="en-GB" sz="2000" i="1"/>
              <a:t>arXiv:2507.10210</a:t>
            </a:r>
            <a:r>
              <a:rPr lang="en-GB" sz="2000"/>
              <a:t> [cs.AR], Jul. 2025. [Online]. Available: https://arxiv.org/abs/2507.10210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531D307C-65C7-4BB3-B44A-1501D36803F7}" type="slidenum">
              <a:rPr lang="en-GB"/>
              <a:pPr/>
              <a:t>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Robbe Gaeremynck et al, Ghent University - imec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BE"/>
              <a:t>July 2025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Abstract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xfrm>
            <a:off x="929217" y="1988840"/>
            <a:ext cx="10361084" cy="4113213"/>
          </a:xfrm>
          <a:ln/>
        </p:spPr>
        <p:txBody>
          <a:bodyPr/>
          <a:lstStyle/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/>
              <a:t>In this work, we provide background information on </a:t>
            </a:r>
            <a:r>
              <a:rPr lang="en-GB" err="1"/>
              <a:t>openwifi</a:t>
            </a:r>
            <a:r>
              <a:rPr lang="en-GB"/>
              <a:t> and how it supports sub-20 MHz Co-OFDMA using IEEE 802.11ax frames and STAs</a:t>
            </a: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/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/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/>
              <a:t>Synchronization, information sharing, and trigger are performed via a </a:t>
            </a:r>
            <a:r>
              <a:rPr lang="en-GB" err="1"/>
              <a:t>fiber</a:t>
            </a:r>
            <a:r>
              <a:rPr lang="en-GB"/>
              <a:t> backhaul</a:t>
            </a: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/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/>
              <a:t>We show measurement results both in terms of synchronization of the APs and received power at the STAs</a:t>
            </a: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/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/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/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351F4386-A5E2-41A1-B4D0-BE653C929E06}" type="slidenum">
              <a:rPr lang="en-GB"/>
              <a:pPr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Robbe Gaeremynck et al, Ghent University - imec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BE"/>
              <a:t>July 2025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Background on </a:t>
            </a:r>
            <a:r>
              <a:rPr lang="en-GB" err="1"/>
              <a:t>openwifi</a:t>
            </a:r>
            <a:endParaRPr lang="en-GB"/>
          </a:p>
        </p:txBody>
      </p:sp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747687" y="1672688"/>
            <a:ext cx="10796109" cy="4802726"/>
          </a:xfrm>
          <a:ln/>
        </p:spPr>
        <p:txBody>
          <a:bodyPr/>
          <a:lstStyle/>
          <a:p>
            <a:pPr>
              <a:buFont typeface="Times New Roman" pitchFamily="16" charset="0"/>
              <a:buChar char="•"/>
            </a:pPr>
            <a:r>
              <a:rPr lang="en-GB" err="1"/>
              <a:t>Openwifi</a:t>
            </a:r>
            <a:r>
              <a:rPr lang="en-GB"/>
              <a:t> [1] is an IEEE 802.11a/g/n compatible full-stack open-source Wi-Fi chip design on FPGA developed within Ghent University – </a:t>
            </a:r>
            <a:r>
              <a:rPr lang="en-GB" err="1"/>
              <a:t>imec</a:t>
            </a:r>
            <a:endParaRPr lang="en-GB"/>
          </a:p>
          <a:p>
            <a:pPr lvl="1">
              <a:buFont typeface="Times New Roman" pitchFamily="16" charset="0"/>
              <a:buChar char="•"/>
            </a:pPr>
            <a:r>
              <a:rPr lang="en-GB"/>
              <a:t>Mature features are open-source, more advanced/recent features such as 802.11ax, sensing, resilient comm., are behind a subscription model. A list is found in [2].</a:t>
            </a:r>
            <a:endParaRPr lang="en-GB">
              <a:cs typeface="Times New Roman"/>
            </a:endParaRPr>
          </a:p>
          <a:p>
            <a:pPr>
              <a:buFont typeface="Times New Roman" pitchFamily="16" charset="0"/>
              <a:buChar char="•"/>
            </a:pPr>
            <a:r>
              <a:rPr lang="en-GB"/>
              <a:t>Project made possible by funding from:</a:t>
            </a:r>
            <a:endParaRPr lang="en-GB">
              <a:cs typeface="Times New Roman"/>
            </a:endParaRPr>
          </a:p>
          <a:p>
            <a:pPr lvl="1">
              <a:buFont typeface="Times New Roman" pitchFamily="16" charset="0"/>
              <a:buChar char="•"/>
            </a:pPr>
            <a:r>
              <a:rPr lang="en-GB" sz="1800"/>
              <a:t>Born in 2017 in ORCA project (EU’s Horizon2020 under agreement number 732174)</a:t>
            </a:r>
            <a:endParaRPr lang="en-GB" sz="1800">
              <a:cs typeface="Times New Roman"/>
            </a:endParaRPr>
          </a:p>
          <a:p>
            <a:pPr lvl="1">
              <a:buFont typeface="Times New Roman" pitchFamily="16" charset="0"/>
              <a:buChar char="•"/>
            </a:pPr>
            <a:r>
              <a:rPr lang="en-GB" sz="1800"/>
              <a:t>Flemish FWO SBO S006224N SMART-STRIP</a:t>
            </a:r>
            <a:endParaRPr lang="en-GB" sz="1800">
              <a:cs typeface="Times New Roman"/>
            </a:endParaRPr>
          </a:p>
          <a:p>
            <a:pPr lvl="1">
              <a:buFont typeface="Times New Roman" pitchFamily="16" charset="0"/>
              <a:buChar char="•"/>
            </a:pPr>
            <a:r>
              <a:rPr lang="en-GB" sz="1800"/>
              <a:t>Methusalem SHAPE: Next Generation Wireless Networks under grant 20-MET-004</a:t>
            </a:r>
            <a:endParaRPr lang="en-GB" sz="1800">
              <a:cs typeface="Times New Roman"/>
            </a:endParaRPr>
          </a:p>
          <a:p>
            <a:pPr lvl="1">
              <a:buFont typeface="Times New Roman" pitchFamily="16" charset="0"/>
              <a:buChar char="•"/>
            </a:pPr>
            <a:r>
              <a:rPr lang="en-GB" sz="1800"/>
              <a:t>6G MUSICAL, EU Horizon Grant Agreement No. 101139176</a:t>
            </a:r>
            <a:endParaRPr lang="en-GB" sz="1800">
              <a:cs typeface="Times New Roman"/>
            </a:endParaRPr>
          </a:p>
          <a:p>
            <a:pPr lvl="1">
              <a:buFont typeface="Times New Roman" pitchFamily="16" charset="0"/>
              <a:buChar char="•"/>
            </a:pPr>
            <a:r>
              <a:rPr lang="en-GB" sz="1800">
                <a:cs typeface="Times New Roman"/>
              </a:rPr>
              <a:t>6G-SHINE, EU Horizon Grant Agreement No. 101095738</a:t>
            </a:r>
          </a:p>
          <a:p>
            <a:pPr lvl="1">
              <a:buFont typeface="Times New Roman" pitchFamily="16" charset="0"/>
              <a:buChar char="•"/>
            </a:pPr>
            <a:r>
              <a:rPr lang="en-GB" sz="1800"/>
              <a:t>HORIZON-ERC-POC DCAP (Distributed Coordinated Access Point) with number 101158037</a:t>
            </a:r>
            <a:endParaRPr lang="en-GB" sz="1800">
              <a:cs typeface="Times New Roman"/>
            </a:endParaRPr>
          </a:p>
          <a:p>
            <a:pPr lvl="1">
              <a:buFont typeface="Times New Roman" pitchFamily="16" charset="0"/>
              <a:buChar char="•"/>
            </a:pPr>
            <a:r>
              <a:rPr lang="en-GB" sz="1800" err="1"/>
              <a:t>NLnet</a:t>
            </a:r>
            <a:r>
              <a:rPr lang="en-GB" sz="1800"/>
              <a:t> Foundation grants: 802.11n feature of </a:t>
            </a:r>
            <a:r>
              <a:rPr lang="en-GB" sz="1800" err="1"/>
              <a:t>openwifi</a:t>
            </a:r>
            <a:r>
              <a:rPr lang="en-GB" sz="1800"/>
              <a:t>, </a:t>
            </a:r>
            <a:r>
              <a:rPr lang="en-GB" sz="1800" err="1"/>
              <a:t>openwifi</a:t>
            </a:r>
            <a:r>
              <a:rPr lang="en-GB" sz="1800"/>
              <a:t>: 802.11a/g/n maturity, and Extensive </a:t>
            </a:r>
            <a:r>
              <a:rPr lang="en-GB" sz="1800" err="1"/>
              <a:t>openwifi</a:t>
            </a:r>
            <a:r>
              <a:rPr lang="en-GB" sz="1800"/>
              <a:t> support for </a:t>
            </a:r>
            <a:r>
              <a:rPr lang="en-GB" sz="1800" err="1"/>
              <a:t>OpenWRT</a:t>
            </a:r>
            <a:endParaRPr lang="en-GB" sz="1800" err="1">
              <a:cs typeface="Times New Roman"/>
            </a:endParaRPr>
          </a:p>
          <a:p>
            <a:pPr>
              <a:buFont typeface="Times New Roman" pitchFamily="16" charset="0"/>
              <a:buChar char="•"/>
            </a:pPr>
            <a:endParaRPr lang="en-GB">
              <a:cs typeface="Times New Roman"/>
            </a:endParaRPr>
          </a:p>
          <a:p>
            <a:pPr>
              <a:buFont typeface="Times New Roman" pitchFamily="16" charset="0"/>
              <a:buChar char="•"/>
            </a:pPr>
            <a:endParaRPr lang="en-GB">
              <a:cs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8DC72EFA-1DF8-481C-8B66-C8A1D5DAFDEA}" type="slidenum">
              <a:rPr lang="en-GB"/>
              <a:pPr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Robbe Gaeremynck et al, Ghent University - imec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BE"/>
              <a:t>July 2025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390BC-0F90-6D3C-0857-F71CBFF12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87ED-146F-BD63-258A-E4E66721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Background on </a:t>
            </a:r>
            <a:r>
              <a:rPr lang="en-GB" err="1"/>
              <a:t>openwifi</a:t>
            </a:r>
            <a:endParaRPr lang="en-GB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871A8E98-E08A-EE7A-2DFF-9D237A981C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1" y="1751014"/>
            <a:ext cx="10361084" cy="4328119"/>
          </a:xfrm>
          <a:ln/>
        </p:spPr>
        <p:txBody>
          <a:bodyPr/>
          <a:lstStyle/>
          <a:p>
            <a:pPr>
              <a:buFont typeface="Times New Roman" pitchFamily="16" charset="0"/>
              <a:buChar char="•"/>
            </a:pPr>
            <a:r>
              <a:rPr lang="en-GB"/>
              <a:t>Platform for Wi-Fi innovation used by both us and other universities/companies. Some of the works/topics include: (full list found in [3])</a:t>
            </a:r>
          </a:p>
          <a:p>
            <a:pPr lvl="1">
              <a:buFont typeface="Times New Roman" pitchFamily="16" charset="0"/>
              <a:buChar char="•"/>
            </a:pPr>
            <a:r>
              <a:rPr lang="en-GB"/>
              <a:t>Features and functionality</a:t>
            </a:r>
          </a:p>
          <a:p>
            <a:pPr lvl="2">
              <a:buFont typeface="Times New Roman" pitchFamily="16" charset="0"/>
              <a:buChar char="•"/>
            </a:pPr>
            <a:r>
              <a:rPr lang="en-GB"/>
              <a:t>Cross-Technology Interference Detection and Mitigation by OFDMA</a:t>
            </a:r>
          </a:p>
          <a:p>
            <a:pPr lvl="2">
              <a:buFont typeface="Times New Roman" pitchFamily="16" charset="0"/>
              <a:buChar char="•"/>
            </a:pPr>
            <a:r>
              <a:rPr lang="en-GB"/>
              <a:t>Experimental Study on Joint Transmission</a:t>
            </a:r>
          </a:p>
          <a:p>
            <a:pPr lvl="2">
              <a:buFont typeface="Times New Roman" pitchFamily="16" charset="0"/>
              <a:buChar char="•"/>
            </a:pPr>
            <a:r>
              <a:rPr lang="en-GB"/>
              <a:t>MAPC Co-SR Scheduling with Multi-Armed Bandits (presented in [4])</a:t>
            </a:r>
          </a:p>
          <a:p>
            <a:pPr lvl="2">
              <a:buFont typeface="Times New Roman" pitchFamily="16" charset="0"/>
              <a:buChar char="•"/>
            </a:pPr>
            <a:r>
              <a:rPr lang="en-GB"/>
              <a:t>…</a:t>
            </a:r>
          </a:p>
          <a:p>
            <a:pPr lvl="1">
              <a:buFont typeface="Times New Roman" pitchFamily="16" charset="0"/>
              <a:buChar char="•"/>
            </a:pPr>
            <a:r>
              <a:rPr lang="en-GB"/>
              <a:t>CSI sensing and security</a:t>
            </a:r>
          </a:p>
          <a:p>
            <a:pPr lvl="2">
              <a:buFont typeface="Times New Roman" pitchFamily="16" charset="0"/>
              <a:buChar char="•"/>
            </a:pPr>
            <a:r>
              <a:rPr lang="en-GB"/>
              <a:t>Wi-Fi Radar for Vital (hearth rate and breath rate) Signal Sensing and Device Tracking</a:t>
            </a:r>
          </a:p>
          <a:p>
            <a:pPr lvl="2">
              <a:buFont typeface="Times New Roman" pitchFamily="16" charset="0"/>
              <a:buChar char="•"/>
            </a:pPr>
            <a:r>
              <a:rPr lang="en-GB"/>
              <a:t>…</a:t>
            </a:r>
          </a:p>
          <a:p>
            <a:pPr lvl="1">
              <a:buFont typeface="Times New Roman" pitchFamily="16" charset="0"/>
              <a:buChar char="•"/>
            </a:pPr>
            <a:r>
              <a:rPr lang="en-GB"/>
              <a:t>Wireless Time-Sensitive Networking (WTSN)</a:t>
            </a:r>
          </a:p>
          <a:p>
            <a:pPr lvl="1">
              <a:buFont typeface="Times New Roman" pitchFamily="16" charset="0"/>
              <a:buChar char="•"/>
            </a:pPr>
            <a:r>
              <a:rPr lang="en-GB"/>
              <a:t>Research on coexistence with cellular 5G/6G</a:t>
            </a:r>
          </a:p>
          <a:p>
            <a:pPr>
              <a:buFont typeface="Times New Roman" pitchFamily="16" charset="0"/>
              <a:buChar char="•"/>
            </a:pPr>
            <a:endParaRPr lang="en-GB"/>
          </a:p>
          <a:p>
            <a:pPr>
              <a:buFont typeface="Times New Roman" pitchFamily="16" charset="0"/>
              <a:buChar char="•"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309A6-5D66-5A50-F7C3-9CA55DF287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8DC72EFA-1DF8-481C-8B66-C8A1D5DAFDEA}" type="slidenum">
              <a:rPr lang="en-GB"/>
              <a:pPr/>
              <a:t>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4A694-D1E7-FC09-6168-9E1EB3E3DF18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Robbe Gaeremynck et al, Ghent University - imec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00A8E-3B94-71CC-7562-8E3F26CDA3F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BE"/>
              <a:t>July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4818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87D56-600B-A7E1-DB0C-6AD626F28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D06-F12F-F760-78CF-607996B9B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Background on </a:t>
            </a:r>
            <a:r>
              <a:rPr lang="en-GB" err="1"/>
              <a:t>openwifi</a:t>
            </a:r>
            <a:endParaRPr lang="en-GB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4FA978B0-208F-56E3-79F7-DB8F5D952E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1" y="1981201"/>
            <a:ext cx="10361084" cy="4400127"/>
          </a:xfrm>
          <a:ln/>
        </p:spPr>
        <p:txBody>
          <a:bodyPr/>
          <a:lstStyle/>
          <a:p>
            <a:pPr>
              <a:buFont typeface="Times New Roman" pitchFamily="16" charset="0"/>
              <a:buChar char="•"/>
            </a:pPr>
            <a:r>
              <a:rPr lang="en-GB"/>
              <a:t>Today, support for 11 boards</a:t>
            </a:r>
          </a:p>
          <a:p>
            <a:pPr lvl="1">
              <a:buFont typeface="Times New Roman" pitchFamily="16" charset="0"/>
              <a:buChar char="•"/>
            </a:pPr>
            <a:r>
              <a:rPr lang="en-GB"/>
              <a:t>Zynq 7000 series with AD9361</a:t>
            </a:r>
            <a:endParaRPr lang="en-GB">
              <a:cs typeface="Times New Roman"/>
            </a:endParaRPr>
          </a:p>
          <a:p>
            <a:pPr lvl="1">
              <a:buFont typeface="Times New Roman" pitchFamily="16" charset="0"/>
              <a:buChar char="•"/>
            </a:pPr>
            <a:r>
              <a:rPr lang="en-GB"/>
              <a:t>Zynq </a:t>
            </a:r>
            <a:r>
              <a:rPr lang="en-GB" err="1"/>
              <a:t>UltraScale</a:t>
            </a:r>
            <a:r>
              <a:rPr lang="en-GB"/>
              <a:t> with AD9361</a:t>
            </a:r>
            <a:endParaRPr lang="en-GB">
              <a:cs typeface="Times New Roman"/>
            </a:endParaRPr>
          </a:p>
          <a:p>
            <a:pPr lvl="1">
              <a:buFont typeface="Times New Roman" pitchFamily="16" charset="0"/>
              <a:buChar char="•"/>
            </a:pPr>
            <a:r>
              <a:rPr lang="en-GB">
                <a:cs typeface="Times New Roman"/>
              </a:rPr>
              <a:t>20 MHz bandwidth, SISO, MCS 0-7</a:t>
            </a:r>
          </a:p>
          <a:p>
            <a:pPr lvl="1">
              <a:buFont typeface="Times New Roman" pitchFamily="16" charset="0"/>
              <a:buChar char="•"/>
            </a:pPr>
            <a:endParaRPr lang="en-GB"/>
          </a:p>
          <a:p>
            <a:pPr>
              <a:buFont typeface="Times New Roman" pitchFamily="16" charset="0"/>
              <a:buChar char="•"/>
            </a:pPr>
            <a:r>
              <a:rPr lang="en-GB"/>
              <a:t>Soon, support for Zynq </a:t>
            </a:r>
            <a:r>
              <a:rPr lang="en-GB" err="1"/>
              <a:t>UltraScale</a:t>
            </a:r>
            <a:r>
              <a:rPr lang="en-GB"/>
              <a:t>+ </a:t>
            </a:r>
            <a:r>
              <a:rPr lang="en-GB" err="1"/>
              <a:t>RFSoC</a:t>
            </a:r>
            <a:endParaRPr lang="en-GB"/>
          </a:p>
          <a:p>
            <a:pPr lvl="1">
              <a:buFont typeface="Times New Roman" pitchFamily="16" charset="0"/>
              <a:buChar char="•"/>
            </a:pPr>
            <a:r>
              <a:rPr lang="en-GB"/>
              <a:t>Allows for bandwidths &lt;= 320 MHz</a:t>
            </a:r>
            <a:endParaRPr lang="en-GB">
              <a:cs typeface="Times New Roman"/>
            </a:endParaRPr>
          </a:p>
          <a:p>
            <a:pPr>
              <a:buFont typeface="Times New Roman" pitchFamily="16" charset="0"/>
              <a:buChar char="•"/>
            </a:pPr>
            <a:endParaRPr lang="en-GB"/>
          </a:p>
          <a:p>
            <a:pPr>
              <a:buFont typeface="Times New Roman" pitchFamily="16" charset="0"/>
              <a:buChar char="•"/>
            </a:pPr>
            <a:r>
              <a:rPr lang="en-GB"/>
              <a:t>Our largest FPGAs support IEEE 802.11ax</a:t>
            </a:r>
            <a:endParaRPr lang="en-GB">
              <a:cs typeface="Times New Roman"/>
            </a:endParaRPr>
          </a:p>
          <a:p>
            <a:pPr lvl="1">
              <a:buFont typeface="Times New Roman" pitchFamily="16" charset="0"/>
              <a:buChar char="•"/>
            </a:pPr>
            <a:r>
              <a:rPr lang="en-GB"/>
              <a:t>Co-OFDMA demo using Xilinx ZCU102 board + FMCOMMS3</a:t>
            </a:r>
            <a:endParaRPr lang="en-GB">
              <a:cs typeface="Times New Roman"/>
            </a:endParaRPr>
          </a:p>
          <a:p>
            <a:pPr>
              <a:buFont typeface="Times New Roman" pitchFamily="16" charset="0"/>
              <a:buChar char="•"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4ECB3-1F7D-D9FB-AA44-5179E2E94C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8DC72EFA-1DF8-481C-8B66-C8A1D5DAFDEA}" type="slidenum">
              <a:rPr lang="en-GB"/>
              <a:pPr/>
              <a:t>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A8D20-0B80-3E92-1C01-4EADC70E184D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Robbe Gaeremynck et al, Ghent University - imec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35A34-5E30-8319-E492-668DAD685655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BE"/>
              <a:t>July 2025</a:t>
            </a:r>
            <a:endParaRPr lang="en-GB"/>
          </a:p>
        </p:txBody>
      </p:sp>
      <p:pic>
        <p:nvPicPr>
          <p:cNvPr id="1026" name="Picture 2" descr="openwifi design">
            <a:extLst>
              <a:ext uri="{FF2B5EF4-FFF2-40B4-BE49-F238E27FC236}">
                <a16:creationId xmlns:a16="http://schemas.microsoft.com/office/drawing/2014/main" id="{425D8DBE-05FC-7DBA-E487-1D2F40AAE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497" y="2182713"/>
            <a:ext cx="4950341" cy="249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2998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1B785-76D9-E65F-9D33-9325D274F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E7F24-CB1F-A73D-BAAB-797CB780F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Motivation for sub-20 MHz Co-OFDMA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FE705560-9B53-E2D9-7748-2ACF128074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1061" y="1672320"/>
            <a:ext cx="11267764" cy="4863113"/>
          </a:xfrm>
          <a:ln/>
        </p:spPr>
        <p:txBody>
          <a:bodyPr/>
          <a:lstStyle/>
          <a:p>
            <a:pPr>
              <a:buFont typeface="Times New Roman" pitchFamily="16" charset="0"/>
              <a:buChar char="•"/>
            </a:pPr>
            <a:r>
              <a:rPr lang="en-GB"/>
              <a:t>Technical:</a:t>
            </a:r>
          </a:p>
          <a:p>
            <a:pPr lvl="1">
              <a:buFont typeface="Times New Roman" pitchFamily="16" charset="0"/>
              <a:buChar char="•"/>
            </a:pPr>
            <a:r>
              <a:rPr lang="en-GB"/>
              <a:t>Multi-Access Point Coordination (MAPC) aims to reduce contention between Access Points (APs)</a:t>
            </a:r>
          </a:p>
          <a:p>
            <a:pPr lvl="1">
              <a:buFont typeface="Times New Roman" pitchFamily="16" charset="0"/>
              <a:buChar char="•"/>
            </a:pPr>
            <a:endParaRPr lang="en-GB"/>
          </a:p>
          <a:p>
            <a:pPr lvl="1">
              <a:buFont typeface="Times New Roman" pitchFamily="16" charset="0"/>
              <a:buChar char="•"/>
            </a:pPr>
            <a:r>
              <a:rPr lang="en-GB"/>
              <a:t>Coordinated Orthogonal Frequency Division Multiple Access (Co-OFDMA) improves reliability by allowing APs to concurrently serve their stations (STAs) in the overlapping coverage area</a:t>
            </a:r>
          </a:p>
          <a:p>
            <a:pPr lvl="1">
              <a:buFont typeface="Times New Roman" pitchFamily="16" charset="0"/>
              <a:buChar char="•"/>
            </a:pPr>
            <a:endParaRPr lang="en-GB"/>
          </a:p>
          <a:p>
            <a:pPr lvl="1">
              <a:buFont typeface="Times New Roman" pitchFamily="16" charset="0"/>
              <a:buChar char="•"/>
            </a:pPr>
            <a:r>
              <a:rPr lang="en-GB"/>
              <a:t>APs allocate power budget only to their own Resource Unit (RU), resulting in roughly 3 dB power boost (in case of two STAs, each 106-tone RU)</a:t>
            </a:r>
          </a:p>
          <a:p>
            <a:pPr lvl="1">
              <a:buFont typeface="Times New Roman" pitchFamily="16" charset="0"/>
              <a:buChar char="•"/>
            </a:pPr>
            <a:endParaRPr lang="en-GB"/>
          </a:p>
          <a:p>
            <a:pPr lvl="1">
              <a:buFont typeface="Times New Roman" pitchFamily="16" charset="0"/>
              <a:buChar char="•"/>
            </a:pPr>
            <a:r>
              <a:rPr lang="en-GB"/>
              <a:t>Sub-20 MHz attractive for lower-rate, low-latency, high-reliability users</a:t>
            </a:r>
          </a:p>
          <a:p>
            <a:pPr lvl="1">
              <a:buFont typeface="Times New Roman" pitchFamily="16" charset="0"/>
              <a:buChar char="•"/>
            </a:pPr>
            <a:endParaRPr lang="en-GB"/>
          </a:p>
          <a:p>
            <a:pPr lvl="1">
              <a:buFont typeface="Times New Roman" pitchFamily="16" charset="0"/>
              <a:buChar char="•"/>
            </a:pPr>
            <a:r>
              <a:rPr lang="en-GB"/>
              <a:t>Works such as [5] show effectiveness of Co-OFDMA with RU bandwidths of just 2 MHz</a:t>
            </a:r>
          </a:p>
          <a:p>
            <a:pPr>
              <a:buFont typeface="Times New Roman" pitchFamily="16" charset="0"/>
              <a:buChar char="•"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00A7D-CEA3-6F68-384A-44C4FCFE9A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8DC72EFA-1DF8-481C-8B66-C8A1D5DAFDEA}" type="slidenum">
              <a:rPr lang="en-GB"/>
              <a:pPr/>
              <a:t>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225D2-8CC2-7944-DAB7-3D4598E875BB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Robbe Gaeremynck et al, Ghent University - imec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C25B7-1076-3F1E-E18E-6DB57451B9DF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BE"/>
              <a:t>July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4418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C7BAE-7567-2E6A-1DA1-631F8FB13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357B4-F2A2-6612-B4DA-86B66B809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Motivation for sub-20 MHz Co-OFDMA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756F884B-C493-2AA0-EA28-1D8F455A6C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2118" y="2348880"/>
            <a:ext cx="11267764" cy="2908808"/>
          </a:xfrm>
          <a:ln/>
        </p:spPr>
        <p:txBody>
          <a:bodyPr/>
          <a:lstStyle/>
          <a:p>
            <a:pPr>
              <a:buFont typeface="Times New Roman" pitchFamily="16" charset="0"/>
              <a:buChar char="•"/>
            </a:pPr>
            <a:r>
              <a:rPr lang="en-GB"/>
              <a:t>Within our research group:</a:t>
            </a:r>
          </a:p>
          <a:p>
            <a:pPr lvl="1">
              <a:buFont typeface="Times New Roman" pitchFamily="16" charset="0"/>
              <a:buChar char="•"/>
            </a:pPr>
            <a:r>
              <a:rPr lang="en-GB"/>
              <a:t>Past knowledge and expertise on 802.11n, 802.11ax, OFDMA</a:t>
            </a:r>
            <a:endParaRPr lang="en-GB">
              <a:cs typeface="Times New Roman"/>
            </a:endParaRPr>
          </a:p>
          <a:p>
            <a:pPr lvl="1">
              <a:buFont typeface="Times New Roman" pitchFamily="16" charset="0"/>
              <a:buChar char="•"/>
            </a:pPr>
            <a:endParaRPr lang="en-GB"/>
          </a:p>
          <a:p>
            <a:pPr lvl="1">
              <a:buFont typeface="Times New Roman" pitchFamily="16" charset="0"/>
              <a:buChar char="•"/>
            </a:pPr>
            <a:r>
              <a:rPr lang="en-GB"/>
              <a:t>Not in Specification Framework Document (SFD) of Task Group bn (</a:t>
            </a:r>
            <a:r>
              <a:rPr lang="en-GB" err="1"/>
              <a:t>TGbn</a:t>
            </a:r>
            <a:r>
              <a:rPr lang="en-GB"/>
              <a:t>) [6]</a:t>
            </a:r>
          </a:p>
          <a:p>
            <a:pPr lvl="2">
              <a:buFont typeface="Times New Roman" pitchFamily="16" charset="0"/>
              <a:buChar char="•"/>
            </a:pPr>
            <a:r>
              <a:rPr lang="en-GB"/>
              <a:t>(nor in IEEE 802.11bn D0.3)</a:t>
            </a:r>
          </a:p>
          <a:p>
            <a:pPr lvl="1">
              <a:buFont typeface="Times New Roman" pitchFamily="16" charset="0"/>
              <a:buChar char="•"/>
            </a:pPr>
            <a:endParaRPr lang="en-GB"/>
          </a:p>
          <a:p>
            <a:pPr lvl="1">
              <a:buFont typeface="Times New Roman" pitchFamily="16" charset="0"/>
              <a:buChar char="•"/>
            </a:pPr>
            <a:r>
              <a:rPr lang="en-GB"/>
              <a:t>Wired/</a:t>
            </a:r>
            <a:r>
              <a:rPr lang="en-GB" err="1"/>
              <a:t>fiber</a:t>
            </a:r>
            <a:r>
              <a:rPr lang="en-GB"/>
              <a:t> synchronization and signalling outside the scope of standardization</a:t>
            </a:r>
          </a:p>
          <a:p>
            <a:pPr>
              <a:buFont typeface="Times New Roman" pitchFamily="16" charset="0"/>
              <a:buChar char="•"/>
            </a:pPr>
            <a:endParaRPr lang="en-GB"/>
          </a:p>
          <a:p>
            <a:pPr>
              <a:buFont typeface="Times New Roman" pitchFamily="16" charset="0"/>
              <a:buChar char="•"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18198-3A3C-6627-CEFB-1D24B6103F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8DC72EFA-1DF8-481C-8B66-C8A1D5DAFDEA}" type="slidenum">
              <a:rPr lang="en-GB"/>
              <a:pPr/>
              <a:t>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4EF6E-F41E-715D-2C8F-6B8056CC227D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Robbe Gaeremynck et al, Ghent University - imec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FC2E9-3D8F-D1C1-7E97-75FF19758AC9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BE"/>
              <a:t>July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6711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EC85B-D26B-DE61-B7F1-09B633459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54A11-6ACD-210B-F515-B650B5426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Previous work on sub-20 MHz Co-OFDMA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84A2E5A2-2FE1-C2B2-48E4-CE52CF193D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9416" y="2317534"/>
            <a:ext cx="10361084" cy="3013291"/>
          </a:xfrm>
          <a:ln/>
        </p:spPr>
        <p:txBody>
          <a:bodyPr/>
          <a:lstStyle/>
          <a:p>
            <a:pPr>
              <a:buFont typeface="Times New Roman" pitchFamily="16" charset="0"/>
              <a:buChar char="•"/>
            </a:pPr>
            <a:r>
              <a:rPr lang="en-GB"/>
              <a:t>Issues raised by previous work in UHR SG [7]</a:t>
            </a:r>
          </a:p>
          <a:p>
            <a:pPr lvl="1">
              <a:buFont typeface="Times New Roman" pitchFamily="16" charset="0"/>
              <a:buChar char="•"/>
            </a:pPr>
            <a:r>
              <a:rPr lang="en-GB"/>
              <a:t>Large scheduling overhead for such fine-grained Co-OFDMA</a:t>
            </a:r>
          </a:p>
          <a:p>
            <a:pPr marL="457200" lvl="1" indent="0"/>
            <a:endParaRPr lang="en-GB"/>
          </a:p>
          <a:p>
            <a:pPr lvl="1">
              <a:buFont typeface="Times New Roman" pitchFamily="16" charset="0"/>
              <a:buChar char="•"/>
            </a:pPr>
            <a:r>
              <a:rPr lang="en-GB"/>
              <a:t>Preamble spans full 20 MHz bandwidth</a:t>
            </a:r>
          </a:p>
          <a:p>
            <a:pPr lvl="1">
              <a:buFont typeface="Times New Roman" pitchFamily="16" charset="0"/>
              <a:buChar char="•"/>
            </a:pPr>
            <a:endParaRPr lang="en-GB"/>
          </a:p>
          <a:p>
            <a:pPr lvl="1">
              <a:buFont typeface="Times New Roman" pitchFamily="16" charset="0"/>
              <a:buChar char="•"/>
            </a:pPr>
            <a:endParaRPr lang="en-GB"/>
          </a:p>
          <a:p>
            <a:pPr>
              <a:buFont typeface="Times New Roman" pitchFamily="16" charset="0"/>
              <a:buChar char="•"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94C74-D244-E4C0-878B-2E76010C20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8DC72EFA-1DF8-481C-8B66-C8A1D5DAFDEA}" type="slidenum">
              <a:rPr lang="en-GB"/>
              <a:pPr/>
              <a:t>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3696D-5E9E-12B5-4274-3AC89648B9C1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Robbe Gaeremynck et al, Ghent University - imec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0DD39-52AA-955C-5933-D3F06D31970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BE"/>
              <a:t>July 2025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1CF80-1E1D-998B-486F-350024683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19" y="5589240"/>
            <a:ext cx="11233248" cy="8141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lvl="1">
              <a:buFont typeface="Times New Roman" pitchFamily="16" charset="0"/>
              <a:buChar char="•"/>
            </a:pPr>
            <a:r>
              <a:rPr lang="en-GB" kern="0"/>
              <a:t>All credits for the subsequent technical work, results, and figures, go to my colleague, Thijs </a:t>
            </a:r>
            <a:r>
              <a:rPr lang="en-GB" kern="0" err="1"/>
              <a:t>Havinga</a:t>
            </a:r>
            <a:r>
              <a:rPr lang="en-GB" kern="0"/>
              <a:t>. In [8] is the paper on his work.</a:t>
            </a:r>
          </a:p>
          <a:p>
            <a:pPr lvl="1">
              <a:buFont typeface="Times New Roman" pitchFamily="16" charset="0"/>
              <a:buChar char="•"/>
            </a:pPr>
            <a:endParaRPr lang="en-GB" kern="0"/>
          </a:p>
          <a:p>
            <a:pPr lvl="1">
              <a:buFont typeface="Times New Roman" pitchFamily="16" charset="0"/>
              <a:buChar char="•"/>
            </a:pPr>
            <a:endParaRPr lang="en-GB" kern="0"/>
          </a:p>
          <a:p>
            <a:pPr marL="0" indent="0"/>
            <a:endParaRPr lang="en-GB" kern="0"/>
          </a:p>
          <a:p>
            <a:pPr>
              <a:buFont typeface="Times New Roman" pitchFamily="16" charset="0"/>
              <a:buChar char="•"/>
            </a:pPr>
            <a:endParaRPr lang="en-GB" kern="0"/>
          </a:p>
          <a:p>
            <a:pPr>
              <a:buFont typeface="Times New Roman" pitchFamily="16" charset="0"/>
              <a:buChar char="•"/>
            </a:pPr>
            <a:endParaRPr lang="en-GB" kern="0"/>
          </a:p>
          <a:p>
            <a:pPr>
              <a:buFont typeface="Times New Roman" pitchFamily="16" charset="0"/>
              <a:buChar char="•"/>
            </a:pPr>
            <a:endParaRPr lang="en-GB" kern="0"/>
          </a:p>
          <a:p>
            <a:pPr>
              <a:buFont typeface="Times New Roman" pitchFamily="16" charset="0"/>
              <a:buChar char="•"/>
            </a:pPr>
            <a:endParaRPr lang="en-GB" kern="0"/>
          </a:p>
          <a:p>
            <a:pPr>
              <a:buFont typeface="Times New Roman" pitchFamily="16" charset="0"/>
              <a:buChar char="•"/>
            </a:pPr>
            <a:endParaRPr lang="en-GB" kern="0"/>
          </a:p>
          <a:p>
            <a:pPr>
              <a:buFont typeface="Times New Roman" pitchFamily="16" charset="0"/>
              <a:buChar char="•"/>
            </a:pPr>
            <a:endParaRPr lang="en-GB" kern="0"/>
          </a:p>
          <a:p>
            <a:pPr>
              <a:buFont typeface="Times New Roman" pitchFamily="16" charset="0"/>
              <a:buChar char="•"/>
            </a:pPr>
            <a:endParaRPr lang="en-GB" kern="0"/>
          </a:p>
          <a:p>
            <a:pPr>
              <a:buFont typeface="Times New Roman" pitchFamily="16" charset="0"/>
              <a:buChar char="•"/>
            </a:pPr>
            <a:endParaRPr lang="en-GB" kern="0"/>
          </a:p>
        </p:txBody>
      </p:sp>
    </p:spTree>
    <p:extLst>
      <p:ext uri="{BB962C8B-B14F-4D97-AF65-F5344CB8AC3E}">
        <p14:creationId xmlns:p14="http://schemas.microsoft.com/office/powerpoint/2010/main" val="11916049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50E40-8E01-B4FB-406E-112927C81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11363-D2F3-E884-33E2-C480B2EC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Considered sub-20 MHz Co-OFDMA setup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5D9E48C-41DE-FD4F-CBFB-7662F0304E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9827" y="2276872"/>
            <a:ext cx="6372277" cy="3243091"/>
          </a:xfrm>
          <a:ln/>
        </p:spPr>
        <p:txBody>
          <a:bodyPr/>
          <a:lstStyle/>
          <a:p>
            <a:pPr>
              <a:buFont typeface="Times New Roman" pitchFamily="16" charset="0"/>
              <a:buChar char="•"/>
            </a:pPr>
            <a:r>
              <a:rPr lang="en-GB"/>
              <a:t>Considered setup</a:t>
            </a:r>
          </a:p>
          <a:p>
            <a:pPr lvl="1">
              <a:buFont typeface="Times New Roman" pitchFamily="16" charset="0"/>
              <a:buChar char="•"/>
            </a:pPr>
            <a:r>
              <a:rPr lang="en-GB"/>
              <a:t>Two ZCU102 </a:t>
            </a:r>
            <a:r>
              <a:rPr lang="en-GB" err="1"/>
              <a:t>openwifi</a:t>
            </a:r>
            <a:r>
              <a:rPr lang="en-GB"/>
              <a:t> APs and two Commercial Off-The-Shelf (COTS) STAs that are IEEE 802.11ax compatible</a:t>
            </a:r>
            <a:endParaRPr lang="en-GB">
              <a:cs typeface="Times New Roman"/>
            </a:endParaRPr>
          </a:p>
          <a:p>
            <a:pPr lvl="1">
              <a:buFont typeface="Times New Roman" pitchFamily="16" charset="0"/>
              <a:buChar char="•"/>
            </a:pPr>
            <a:r>
              <a:rPr lang="en-GB"/>
              <a:t>STAs located in overlapping coverage area</a:t>
            </a:r>
            <a:endParaRPr lang="en-GB">
              <a:cs typeface="Times New Roman"/>
            </a:endParaRPr>
          </a:p>
          <a:p>
            <a:pPr lvl="1">
              <a:buFont typeface="Times New Roman" pitchFamily="16" charset="0"/>
              <a:buChar char="•"/>
            </a:pPr>
            <a:r>
              <a:rPr lang="en-GB"/>
              <a:t>Fiber backhaul</a:t>
            </a:r>
            <a:endParaRPr lang="en-GB">
              <a:cs typeface="Times New Roman"/>
            </a:endParaRPr>
          </a:p>
          <a:p>
            <a:pPr lvl="2">
              <a:buFont typeface="Times New Roman" pitchFamily="16" charset="0"/>
              <a:buChar char="•"/>
            </a:pPr>
            <a:r>
              <a:rPr lang="en-GB">
                <a:cs typeface="Times New Roman"/>
              </a:rPr>
              <a:t>Allows for carrier frequency and time synchronization</a:t>
            </a:r>
            <a:endParaRPr lang="en-GB" err="1"/>
          </a:p>
          <a:p>
            <a:pPr lvl="2">
              <a:buFont typeface="Times New Roman" pitchFamily="16" charset="0"/>
              <a:buChar char="•"/>
            </a:pPr>
            <a:r>
              <a:rPr lang="en-GB"/>
              <a:t>No need for APs to hear each other</a:t>
            </a:r>
            <a:endParaRPr lang="en-GB">
              <a:cs typeface="Times New Roman"/>
            </a:endParaRPr>
          </a:p>
          <a:p>
            <a:pPr lvl="2">
              <a:buFont typeface="Times New Roman" pitchFamily="16" charset="0"/>
              <a:buChar char="•"/>
            </a:pPr>
            <a:r>
              <a:rPr lang="en-GB"/>
              <a:t>No overhead of over-the-air frame exchange</a:t>
            </a:r>
            <a:endParaRPr lang="en-GB">
              <a:cs typeface="Times New Roman"/>
            </a:endParaRPr>
          </a:p>
          <a:p>
            <a:pPr lvl="1">
              <a:buFont typeface="Times New Roman" pitchFamily="16" charset="0"/>
              <a:buChar char="•"/>
            </a:pPr>
            <a:endParaRPr lang="en-GB"/>
          </a:p>
          <a:p>
            <a:pPr marL="0" indent="0"/>
            <a:endParaRPr lang="en-GB"/>
          </a:p>
          <a:p>
            <a:pPr>
              <a:buFont typeface="Times New Roman" pitchFamily="16" charset="0"/>
              <a:buChar char="•"/>
            </a:pPr>
            <a:endParaRPr lang="en-GB"/>
          </a:p>
          <a:p>
            <a:pPr>
              <a:buFont typeface="Times New Roman" pitchFamily="16" charset="0"/>
              <a:buChar char="•"/>
            </a:pPr>
            <a:endParaRPr lang="en-GB"/>
          </a:p>
          <a:p>
            <a:pPr>
              <a:buFont typeface="Times New Roman" pitchFamily="16" charset="0"/>
              <a:buChar char="•"/>
            </a:pPr>
            <a:endParaRPr lang="en-GB"/>
          </a:p>
          <a:p>
            <a:pPr>
              <a:buFont typeface="Times New Roman" pitchFamily="16" charset="0"/>
              <a:buChar char="•"/>
            </a:pPr>
            <a:endParaRPr lang="en-GB"/>
          </a:p>
          <a:p>
            <a:pPr>
              <a:buFont typeface="Times New Roman" pitchFamily="16" charset="0"/>
              <a:buChar char="•"/>
            </a:pPr>
            <a:endParaRPr lang="en-GB"/>
          </a:p>
          <a:p>
            <a:pPr>
              <a:buFont typeface="Times New Roman" pitchFamily="16" charset="0"/>
              <a:buChar char="•"/>
            </a:pPr>
            <a:endParaRPr lang="en-GB"/>
          </a:p>
          <a:p>
            <a:pPr>
              <a:buFont typeface="Times New Roman" pitchFamily="16" charset="0"/>
              <a:buChar char="•"/>
            </a:pPr>
            <a:endParaRPr lang="en-GB"/>
          </a:p>
          <a:p>
            <a:pPr>
              <a:buFont typeface="Times New Roman" pitchFamily="16" charset="0"/>
              <a:buChar char="•"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A5CF4-737C-6B20-DF49-BF07A62339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8DC72EFA-1DF8-481C-8B66-C8A1D5DAFDEA}" type="slidenum">
              <a:rPr lang="en-GB"/>
              <a:pPr/>
              <a:t>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40BD0-F232-D8D3-0A49-BFE1065E7EFC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Robbe Gaeremynck et al, Ghent University - imec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327CB-5420-09C5-408F-4C03B76FEC2C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BE"/>
              <a:t>July 2025</a:t>
            </a:r>
            <a:endParaRPr lang="en-GB"/>
          </a:p>
        </p:txBody>
      </p:sp>
      <p:pic>
        <p:nvPicPr>
          <p:cNvPr id="7" name="Picture 6" descr="A diagram of a diagram&#10;&#10;AI-generated content may be incorrect.">
            <a:extLst>
              <a:ext uri="{FF2B5EF4-FFF2-40B4-BE49-F238E27FC236}">
                <a16:creationId xmlns:a16="http://schemas.microsoft.com/office/drawing/2014/main" id="{AA0A17F3-D7D8-AF2E-72FF-2121551E2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164" y="2672916"/>
            <a:ext cx="491985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341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90035A01-3809-4714-AAC6-167F2DAED74B}" vid="{B9802B64-BA26-4E09-A853-122B1CA533A2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3E976831EC8A42B50F37D38E87CD0D" ma:contentTypeVersion="16" ma:contentTypeDescription="Create a new document." ma:contentTypeScope="" ma:versionID="90ef3cee173b4f3fab93ff6da4196153">
  <xsd:schema xmlns:xsd="http://www.w3.org/2001/XMLSchema" xmlns:xs="http://www.w3.org/2001/XMLSchema" xmlns:p="http://schemas.microsoft.com/office/2006/metadata/properties" xmlns:ns2="5d79ea7b-3712-47fd-9ada-f90a68f4516f" xmlns:ns3="eddb54b3-0260-4a74-8bba-cc772719b91b" targetNamespace="http://schemas.microsoft.com/office/2006/metadata/properties" ma:root="true" ma:fieldsID="31d73936294a9ad37dce6159eee00861" ns2:_="" ns3:_="">
    <xsd:import namespace="5d79ea7b-3712-47fd-9ada-f90a68f4516f"/>
    <xsd:import namespace="eddb54b3-0260-4a74-8bba-cc772719b9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79ea7b-3712-47fd-9ada-f90a68f451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cd83d8f-855d-4716-a748-44e48ed56b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db54b3-0260-4a74-8bba-cc772719b91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b908521-69f2-443a-adc5-4e75d33fe9df}" ma:internalName="TaxCatchAll" ma:showField="CatchAllData" ma:web="1f3ef4be-695f-41ca-bd59-05b30384e9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d79ea7b-3712-47fd-9ada-f90a68f4516f">
      <Terms xmlns="http://schemas.microsoft.com/office/infopath/2007/PartnerControls"/>
    </lcf76f155ced4ddcb4097134ff3c332f>
    <TaxCatchAll xmlns="eddb54b3-0260-4a74-8bba-cc772719b91b" xsi:nil="true"/>
  </documentManagement>
</p:properties>
</file>

<file path=customXml/itemProps1.xml><?xml version="1.0" encoding="utf-8"?>
<ds:datastoreItem xmlns:ds="http://schemas.openxmlformats.org/officeDocument/2006/customXml" ds:itemID="{F9A5944E-30FF-4382-8D09-24EE95C849F9}">
  <ds:schemaRefs>
    <ds:schemaRef ds:uri="5d79ea7b-3712-47fd-9ada-f90a68f4516f"/>
    <ds:schemaRef ds:uri="eddb54b3-0260-4a74-8bba-cc772719b91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1BB02BF-F547-4D75-A86A-7B368542B1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DA1589-4CB1-49FF-88EE-23891E789E08}">
  <ds:schemaRefs>
    <ds:schemaRef ds:uri="5d79ea7b-3712-47fd-9ada-f90a68f4516f"/>
    <ds:schemaRef ds:uri="afe3735f-2c90-4d92-ace2-358e4b0f3a9c"/>
    <ds:schemaRef ds:uri="eddb54b3-0260-4a74-8bba-cc772719b91b"/>
    <ds:schemaRef ds:uri="efe65017-2123-4005-9316-ae3320eaacd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802-11-submission-name</Template>
  <Application>Microsoft Office PowerPoint</Application>
  <PresentationFormat>Widescreen</PresentationFormat>
  <Slides>17</Slides>
  <Notes>17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Openwifi and sub-20 MHz Co-OFDMA</vt:lpstr>
      <vt:lpstr>Abstract</vt:lpstr>
      <vt:lpstr>Background on openwifi</vt:lpstr>
      <vt:lpstr>Background on openwifi</vt:lpstr>
      <vt:lpstr>Background on openwifi</vt:lpstr>
      <vt:lpstr>Motivation for sub-20 MHz Co-OFDMA</vt:lpstr>
      <vt:lpstr>Motivation for sub-20 MHz Co-OFDMA</vt:lpstr>
      <vt:lpstr>Previous work on sub-20 MHz Co-OFDMA</vt:lpstr>
      <vt:lpstr>Considered sub-20 MHz Co-OFDMA setup</vt:lpstr>
      <vt:lpstr>Requirements</vt:lpstr>
      <vt:lpstr>Synchronization and timing results</vt:lpstr>
      <vt:lpstr>Received power results</vt:lpstr>
      <vt:lpstr>Spectrogram results</vt:lpstr>
      <vt:lpstr>Conclusion</vt:lpstr>
      <vt:lpstr>Future work</vt:lpstr>
      <vt:lpstr>Questions or comments?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Robbe Gaeremynck (UGent-imec)</dc:creator>
  <cp:keywords/>
  <cp:revision>1</cp:revision>
  <cp:lastPrinted>1601-01-01T00:00:00Z</cp:lastPrinted>
  <dcterms:created xsi:type="dcterms:W3CDTF">2025-06-30T10:40:18Z</dcterms:created>
  <dcterms:modified xsi:type="dcterms:W3CDTF">2025-07-16T13:01:31Z</dcterms:modified>
  <cp:category>Robbe Gaeremynck, Ghent University - imec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0x010100E03E976831EC8A42B50F37D38E87CD0D</vt:lpwstr>
  </property>
  <property fmtid="{D5CDD505-2E9C-101B-9397-08002B2CF9AE}" pid="3" name="MSIP_Label_f0eba32c-0974-4663-a3a1-3cd8c30938e9_Enabled">
    <vt:lpwstr>true</vt:lpwstr>
  </property>
  <property fmtid="{D5CDD505-2E9C-101B-9397-08002B2CF9AE}" pid="4" name="MSIP_Label_f0eba32c-0974-4663-a3a1-3cd8c30938e9_SetDate">
    <vt:lpwstr>2025-07-16T09:19:18Z</vt:lpwstr>
  </property>
  <property fmtid="{D5CDD505-2E9C-101B-9397-08002B2CF9AE}" pid="5" name="MSIP_Label_f0eba32c-0974-4663-a3a1-3cd8c30938e9_Method">
    <vt:lpwstr>Privileged</vt:lpwstr>
  </property>
  <property fmtid="{D5CDD505-2E9C-101B-9397-08002B2CF9AE}" pid="6" name="MSIP_Label_f0eba32c-0974-4663-a3a1-3cd8c30938e9_Name">
    <vt:lpwstr>Public - General - Unmarked</vt:lpwstr>
  </property>
  <property fmtid="{D5CDD505-2E9C-101B-9397-08002B2CF9AE}" pid="7" name="MSIP_Label_f0eba32c-0974-4663-a3a1-3cd8c30938e9_SiteId">
    <vt:lpwstr>a72d5a72-25ee-40f0-9bd1-067cb5b770d4</vt:lpwstr>
  </property>
  <property fmtid="{D5CDD505-2E9C-101B-9397-08002B2CF9AE}" pid="8" name="MSIP_Label_f0eba32c-0974-4663-a3a1-3cd8c30938e9_ActionId">
    <vt:lpwstr>6079c767-3a30-4325-9c9e-d3fe8efefe76</vt:lpwstr>
  </property>
  <property fmtid="{D5CDD505-2E9C-101B-9397-08002B2CF9AE}" pid="9" name="MSIP_Label_f0eba32c-0974-4663-a3a1-3cd8c30938e9_ContentBits">
    <vt:lpwstr>0</vt:lpwstr>
  </property>
  <property fmtid="{D5CDD505-2E9C-101B-9397-08002B2CF9AE}" pid="10" name="MSIP_Label_f0eba32c-0974-4663-a3a1-3cd8c30938e9_Tag">
    <vt:lpwstr>10, 0, 1, 2</vt:lpwstr>
  </property>
  <property fmtid="{D5CDD505-2E9C-101B-9397-08002B2CF9AE}" pid="11" name="MediaServiceImageTags">
    <vt:lpwstr/>
  </property>
</Properties>
</file>