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>
      <p:cViewPr varScale="1">
        <p:scale>
          <a:sx n="88" d="100"/>
          <a:sy n="88" d="100"/>
        </p:scale>
        <p:origin x="210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Zigui Yang,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Zigui Yang,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Zigui Yang,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Zigui Yang,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Zigui Yang,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Co-BF Sequential Sounding Sequence with In-BSS Sounding Skipping Indication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501870"/>
              </p:ext>
            </p:extLst>
          </p:nvPr>
        </p:nvGraphicFramePr>
        <p:xfrm>
          <a:off x="1001713" y="2322513"/>
          <a:ext cx="9947275" cy="261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Document" r:id="rId4" imgW="10425091" imgH="2750378" progId="Word.Document.8">
                  <p:embed/>
                </p:oleObj>
              </mc:Choice>
              <mc:Fallback>
                <p:oleObj name="Document" r:id="rId4" imgW="10425091" imgH="2750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322513"/>
                        <a:ext cx="9947275" cy="2614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11bn, Co-BF has two sounding sequences, joint and sequential [1]. In sequential sounding, each STA will be sounded twice, one is in-BSS sounding and the other one is in cross-BSS sounding.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sequential sounding, it is desirable to have the option to skip in-BSS sounding for STAs associated with any AP[2]. The AP may use a single bit value to indicate that it will skip its in-BSS sounding stage. The indication helps the other AP understand if the sounding sequence is complete or not.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indication can be done in Invite/Response or NDPA frames.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A2566-E178-4B0F-BF0C-B06D6581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Sounding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68CC7-25FA-4CC8-B14D-1926134AF3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E4473-2237-4C13-B93D-CA16F885D5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B5D559-6AD5-4EA3-8373-1D99ADA70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AAFE28F-29A8-4F29-8D35-7F235C2AA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Co-BF Sequential sounding [2]</a:t>
            </a:r>
          </a:p>
          <a:p>
            <a:endParaRPr lang="en-US" dirty="0"/>
          </a:p>
        </p:txBody>
      </p:sp>
      <p:pic>
        <p:nvPicPr>
          <p:cNvPr id="12" name="Content Placeholder 9">
            <a:extLst>
              <a:ext uri="{FF2B5EF4-FFF2-40B4-BE49-F238E27FC236}">
                <a16:creationId xmlns:a16="http://schemas.microsoft.com/office/drawing/2014/main" id="{1F325B88-303D-4EBE-9259-25E26E375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2508200"/>
            <a:ext cx="10210800" cy="1605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1447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0207D-B6EF-4C4D-A28E-BE04C08F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Sounding Sequence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D9E5B-428D-49E4-9302-D9BA8786B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992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complete sequential sounding sequence has two in-BSS and two cross-BSS sounding stages. In-BSS sounding does not involve the participation of the other AP or OBSS STAs and may be set to be optional.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reasons that an AP may want to skip its in-BSS sounding include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The AP may have already obtained the CSIs needed recently from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1600" dirty="0"/>
              <a:t>Single AP SU/MU-MIMO sounding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sz="1600" dirty="0"/>
              <a:t>Previous Co-BF sequential sounding (with the responding AP or other APs).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1800" dirty="0"/>
              <a:t>Skipping in-BSS sounding</a:t>
            </a:r>
            <a:r>
              <a:rPr lang="en-US" dirty="0"/>
              <a:t> can save up to half of the sounding time. It helps 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en-US" dirty="0"/>
              <a:t>Improve the overall system throughput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en-US" dirty="0"/>
              <a:t>Reduce the chance of sounding failure</a:t>
            </a:r>
          </a:p>
          <a:p>
            <a:pPr marL="1200150" lvl="2" indent="-342900">
              <a:buFont typeface="Wingdings" panose="05000000000000000000" pitchFamily="2" charset="2"/>
              <a:buChar char="ü"/>
            </a:pPr>
            <a:r>
              <a:rPr lang="en-US" dirty="0"/>
              <a:t>Shorten the sounding sequence makes the cross-BSS sounding results more updated and interference nulling more effective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285C1-BF21-4CFC-BAF0-09048F18BB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DA858-3F63-4221-989A-F763234DC6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0D9AD7-9762-4BD3-BA23-7E437BB87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24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DF6FF-E1C7-4890-9BAB-17447F18B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A7DF6-4C2C-4375-B558-5481243D7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Both APs participating in sequential sounding should be able to control if they would like to skip the in-BSS sounding step in the sequence.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Even though each AP controls its own in-BSS sounding, it is beneficial to inform the other AP about the decision.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Each AP  may use a single bit to indicate whether to skip the in-BSS sounding of all its associated STA(s) which are scheduled to do Co-BF sounding. The place for this indication could vary.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It could be indicated in the sounding Invite or Response frame by the initiating AP and the responding AP respectively.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It could be indicated in an AP’s NDPA frame.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B24CC-2CD7-4743-9EA3-3584E0BCD8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F5358-E78D-4242-B508-8BFE1C1C36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7E608F-AF82-486F-A6E4-F9E5523D5A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210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29DA1-2C42-4B42-AB7D-46C431E4B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B25F7-6161-4EA4-B45D-1C24EDB5E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IEEE P802.11bn/D0.2</a:t>
            </a:r>
          </a:p>
          <a:p>
            <a:r>
              <a:rPr lang="en-GB" dirty="0"/>
              <a:t>[2] IEEE PDT-CRs-Joint-sounding-procedure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CAC36-ED7F-4AE0-933F-C07198F6B8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CA33A-23F9-4085-AC9D-B940A3C94C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Zigui Yang,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A3141-C5E9-45B5-BD31-6FDEB37473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077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_PPT_template.pptx" id="{2A4461C2-64F2-4C02-9BD7-39750BBFD4E5}" vid="{24B9B514-E017-4729-9EAC-ADE76C832D6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IEEE_PPT_template</Template>
  <TotalTime>10759</TotalTime>
  <Words>474</Words>
  <Application>Microsoft Office PowerPoint</Application>
  <PresentationFormat>Widescreen</PresentationFormat>
  <Paragraphs>54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Co-BF Sequential Sounding Sequence with In-BSS Sounding Skipping Indication</vt:lpstr>
      <vt:lpstr>Abstract</vt:lpstr>
      <vt:lpstr>Sequential Sounding</vt:lpstr>
      <vt:lpstr>Sequential Sounding Sequence </vt:lpstr>
      <vt:lpstr>Indication Implementation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Co-BF Sequential Sounding Sequence Options</dc:title>
  <dc:creator>Zigui Yang</dc:creator>
  <cp:keywords/>
  <cp:lastModifiedBy>Zigui Yang</cp:lastModifiedBy>
  <cp:revision>90</cp:revision>
  <cp:lastPrinted>1601-01-01T00:00:00Z</cp:lastPrinted>
  <dcterms:created xsi:type="dcterms:W3CDTF">2025-03-13T14:44:27Z</dcterms:created>
  <dcterms:modified xsi:type="dcterms:W3CDTF">2025-06-14T15:10:47Z</dcterms:modified>
  <cp:category>Name, Affiliation</cp:category>
</cp:coreProperties>
</file>