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6" r:id="rId3"/>
    <p:sldId id="272" r:id="rId4"/>
    <p:sldId id="277" r:id="rId5"/>
    <p:sldId id="279" r:id="rId6"/>
    <p:sldId id="278" r:id="rId7"/>
    <p:sldId id="283" r:id="rId8"/>
    <p:sldId id="281" r:id="rId9"/>
    <p:sldId id="282" r:id="rId10"/>
    <p:sldId id="276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88" d="100"/>
          <a:sy n="88" d="100"/>
        </p:scale>
        <p:origin x="210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54800979-BF69-4FFA-99A8-8D214F71A552}" type="datetime6">
              <a:rPr lang="en-US" smtClean="0"/>
              <a:t>June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08761" y="48842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Co-BF OBSS CSI Status Exchange Without New Sequence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06715" y="322323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484278"/>
              </p:ext>
            </p:extLst>
          </p:nvPr>
        </p:nvGraphicFramePr>
        <p:xfrm>
          <a:off x="1000125" y="2400300"/>
          <a:ext cx="1025842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Document" r:id="rId4" imgW="10425091" imgH="2572283" progId="Word.Document.8">
                  <p:embed/>
                </p:oleObj>
              </mc:Choice>
              <mc:Fallback>
                <p:oleObj name="Document" r:id="rId4" imgW="10425091" imgH="257228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00300"/>
                        <a:ext cx="10258425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5C17-D48A-43DD-9E25-309E7B78A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066EF-8F7C-4511-A8F0-DB2F501CE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number of OBSS STAs in the list has a limit of 4 or 2.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An AP has no motivation to store excessive number of CSIs of the OBSS STAs.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The maximum number of STAs in Co-BF transmission from one AP is 2.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Include both sequential and jointly sounded STAs. 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Implementation suggestion</a:t>
            </a:r>
          </a:p>
          <a:p>
            <a:pPr marL="9144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Straightforward method is to use AIDs of OBSS STAs, then up to 44(22) bits in Invite and Response frame.  Pros: self contained. Cons: more space is needed. </a:t>
            </a:r>
          </a:p>
          <a:p>
            <a:pPr marL="9144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To save space, we can use a 4-bit value to indicate the status. Each bit maps to one STA. A bit value of 1 indicates its OBSS CSI is available and not expired, 0 otherwise. </a:t>
            </a:r>
          </a:p>
          <a:p>
            <a:pPr marL="1314450" lvl="2" indent="-342900">
              <a:buFont typeface="Wingdings" panose="05000000000000000000" pitchFamily="2" charset="2"/>
              <a:buChar char="Ø"/>
            </a:pPr>
            <a:r>
              <a:rPr lang="en-US" sz="1600" dirty="0"/>
              <a:t>The 4 bits map to the STAs from latest up to 2 NDPA frames from the other AP. If only k&lt;4 STAs, the last 4-k bits are set to 0.  If we have sounding session ID concept, the list of OBSS STAs are from the last active session ID</a:t>
            </a:r>
          </a:p>
          <a:p>
            <a:pPr marL="1314450" lvl="2" indent="-342900">
              <a:buFont typeface="Wingdings" panose="05000000000000000000" pitchFamily="2" charset="2"/>
              <a:buChar char="Ø"/>
            </a:pPr>
            <a:r>
              <a:rPr lang="en-US" sz="1600" dirty="0"/>
              <a:t> For the k OBSS STAs, the are sorted in ascending order of AID value. First bit maps to OBSS STA with smallest AID value.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361C1-60AA-47BD-A6F0-AE8D81962D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A87CA-3898-4319-B1E9-0668EA6887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32D66-731A-4288-9701-21DA1E66D5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83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IEEE P802.11bn/D0.1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802.11bn Co-BF (Coordinated Beamforming) [1], it requires both the sharing AP and the shared AP to have the CSI of the OBSS links ( interference links). Current standard draft does not specify a mechanism for the two APs to exchange their CSI status or CSI information.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a mechanism that allows for exchanging of CSI status between the sharing AP and the shared AP without extra frame exchange is proposed.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AA43-2E37-44E5-BF97-8B8BF2FC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B866E-2FC4-45B6-9607-ABFC8D0B6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Co-BF,  both APs need to know the OBSS CSI of the interference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OBSS CSI status information exchange is essential for Co-BF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Otherwise, the other AP may keep proposing unsuitable STAs to participate in Co-BF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CSI status exchange with additional sequence is not favored due to increased complexity and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CSI status may change over time. Informing updated CSI status helps improve Co-BF transmission success rate.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a simple mechanism to exchange the OBSS CSI status between two APs using existing Invite and Response frames.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4E740-45FD-487C-B330-8973798DF0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AC810-2D36-44C7-8DEB-1B76BAD32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105F0F-8F3B-4D18-B220-A0DA77A462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4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1C4A-8E43-41ED-8DD4-C95BCC5CE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OBSS Status Exchange Without Additional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BE917-31DF-4231-9BFD-659E2A7D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409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scheme to exchange CSI status using Invite/Response frames during Co-BF transmission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400" dirty="0"/>
              <a:t>In the Invite frame, the sharing AP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/>
              <a:t>Includes a list of candidate STAs for Co-BF transmission that are associated with the sharing AP.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/>
              <a:t>Updates its OBSS CSI status by including a list of STAs that are associated with the shared AP and have valid OBSS CSI at the sharing AP.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400" dirty="0"/>
              <a:t>After receiving the Invite frame, in the Response frame, the shared AP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FF0000"/>
                </a:solidFill>
              </a:rPr>
              <a:t>Has the full knowledge of the OBSS CSI status at the sharing AP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/>
              <a:t>Updates its OBSS CSI status by including a list of STAs that are associated with the sharing AP and have valid OBSS CSI at the shared AP.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/>
              <a:t>Rejects the invite if the shared AP does not have the OBSS CSI for all candidates proposed by the sharing AP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400" dirty="0"/>
              <a:t>If it accepts the invite</a:t>
            </a:r>
          </a:p>
          <a:p>
            <a:pPr marL="1657350" lvl="3" indent="-342900">
              <a:buFont typeface="Wingdings" panose="05000000000000000000" pitchFamily="2" charset="2"/>
              <a:buChar char="ü"/>
            </a:pPr>
            <a:r>
              <a:rPr lang="en-US" sz="1400" dirty="0"/>
              <a:t>Proposes a list of candidate STAs associated with the shared AP from the list of available OBSS CSI STAs provided by the sharing AP.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FF0000"/>
                </a:solidFill>
              </a:rPr>
              <a:t>After receiving the response frame, the sharing AP has the full OBSS CSI status at the shared AP</a:t>
            </a:r>
            <a:r>
              <a:rPr lang="en-US" sz="1400" dirty="0"/>
              <a:t>.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1200" dirty="0"/>
              <a:t>After the Invite/Response frame exchanges, both AP will have complete OBSS CSI status no matter if the shared AP rejects or accepts the invite. 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92C34-5300-4ED1-AFAA-D80CB24CD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45F31-BEF0-4E77-B4D6-2BF157327E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7CA0CE-31F7-448B-9013-27A85C4D5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97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8B779-3325-4B99-BB0F-5332E9D8F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BD91-C5B7-43C4-8DB7-19B3B0B9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Sharing AP (AP1) has STAs (1,2) associated with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Shared AP (AP2) has STAs (3,4) associated with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AP1 has OBSS CSI of 3, OBSS CSI of STA4 is not received.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AP2 has OBSS CSI of 1, OBSS CSI of STA2 is not received. </a:t>
            </a:r>
          </a:p>
          <a:p>
            <a:pPr marL="0" indent="0"/>
            <a:r>
              <a:rPr lang="en-US" sz="1600" dirty="0"/>
              <a:t>Invite frame (From AP1)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Response frame (From AP2)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D8D3-1E37-41B8-87D0-46B091EBC6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9CFAA-BF6E-4A2C-B892-4C130B2580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Zigui Yang,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D77FE-7766-4004-A59B-43136DBE9A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A6AE585-E653-41B4-AD40-9B125C521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30930"/>
              </p:ext>
            </p:extLst>
          </p:nvPr>
        </p:nvGraphicFramePr>
        <p:xfrm>
          <a:off x="982314" y="3648263"/>
          <a:ext cx="407651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255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2038255">
                  <a:extLst>
                    <a:ext uri="{9D8B030D-6E8A-4147-A177-3AD203B41FA5}">
                      <a16:colId xmlns:a16="http://schemas.microsoft.com/office/drawing/2014/main" val="24717530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Proposed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/>
                        <a:t>STA1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F69EE77-7DDC-4A1F-8287-1A5738912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324292"/>
              </p:ext>
            </p:extLst>
          </p:nvPr>
        </p:nvGraphicFramePr>
        <p:xfrm>
          <a:off x="971734" y="5108680"/>
          <a:ext cx="5429066" cy="96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2378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1856888">
                  <a:extLst>
                    <a:ext uri="{9D8B030D-6E8A-4147-A177-3AD203B41FA5}">
                      <a16:colId xmlns:a16="http://schemas.microsoft.com/office/drawing/2014/main" val="214931571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4284787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Accept or Rejection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Proposed Candidates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/>
                        <a:t>Accept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147FF060-00CF-4D0C-8BFD-2F9C20F84C92}"/>
              </a:ext>
            </a:extLst>
          </p:cNvPr>
          <p:cNvSpPr/>
          <p:nvPr/>
        </p:nvSpPr>
        <p:spPr bwMode="auto">
          <a:xfrm>
            <a:off x="5943600" y="3648264"/>
            <a:ext cx="2057400" cy="1014772"/>
          </a:xfrm>
          <a:prstGeom prst="wedgeRectCallout">
            <a:avLst>
              <a:gd name="adj1" fmla="val -92030"/>
              <a:gd name="adj2" fmla="val 2967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AP1 luckily proposes right candidates. It provides OBSS CSI status (STA3)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BBB70A57-0DA2-4BB3-BEE9-11C611137FFC}"/>
              </a:ext>
            </a:extLst>
          </p:cNvPr>
          <p:cNvSpPr/>
          <p:nvPr/>
        </p:nvSpPr>
        <p:spPr bwMode="auto">
          <a:xfrm>
            <a:off x="7086600" y="4893223"/>
            <a:ext cx="3200400" cy="1391034"/>
          </a:xfrm>
          <a:prstGeom prst="wedgeRectCallout">
            <a:avLst>
              <a:gd name="adj1" fmla="val -70191"/>
              <a:gd name="adj2" fmla="val 2457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AP2 accepts the invite and informs AP1 about its OBSS CSI status (STA1) and based on the list from AP1, it proposes only STA3.</a:t>
            </a:r>
          </a:p>
        </p:txBody>
      </p:sp>
    </p:spTree>
    <p:extLst>
      <p:ext uri="{BB962C8B-B14F-4D97-AF65-F5344CB8AC3E}">
        <p14:creationId xmlns:p14="http://schemas.microsoft.com/office/powerpoint/2010/main" val="35565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8B779-3325-4B99-BB0F-5332E9D8F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BD91-C5B7-43C4-8DB7-19B3B0B9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Sharing AP (AP1) has STAs (1,2) associated with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Shared AP (AP2) has STAs (3,4) associated with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AP1 has OBSS CSI of 3, OBSS CSI of 4 is not received.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AP2 has OBSS CSI of 1, OBSS CSI of 2 is not received. </a:t>
            </a:r>
          </a:p>
          <a:p>
            <a:pPr marL="0" indent="0"/>
            <a:r>
              <a:rPr lang="en-US" sz="1600" dirty="0"/>
              <a:t>Invite frame (From AP1)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Response frame (From AP2)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D8D3-1E37-41B8-87D0-46B091EBC6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9CFAA-BF6E-4A2C-B892-4C130B2580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Zigui Yang,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D77FE-7766-4004-A59B-43136DBE9A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A6AE585-E653-41B4-AD40-9B125C521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29096"/>
              </p:ext>
            </p:extLst>
          </p:nvPr>
        </p:nvGraphicFramePr>
        <p:xfrm>
          <a:off x="982314" y="3648263"/>
          <a:ext cx="407651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255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2038255">
                  <a:extLst>
                    <a:ext uri="{9D8B030D-6E8A-4147-A177-3AD203B41FA5}">
                      <a16:colId xmlns:a16="http://schemas.microsoft.com/office/drawing/2014/main" val="24717530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Proposed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/>
                        <a:t>STA1, STA2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F69EE77-7DDC-4A1F-8287-1A5738912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27233"/>
              </p:ext>
            </p:extLst>
          </p:nvPr>
        </p:nvGraphicFramePr>
        <p:xfrm>
          <a:off x="977059" y="4995446"/>
          <a:ext cx="4087090" cy="96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561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2043529">
                  <a:extLst>
                    <a:ext uri="{9D8B030D-6E8A-4147-A177-3AD203B41FA5}">
                      <a16:colId xmlns:a16="http://schemas.microsoft.com/office/drawing/2014/main" val="214931571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Accept or Rejection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/>
                        <a:t>Reject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sp>
        <p:nvSpPr>
          <p:cNvPr id="17" name="Arrow: Right 16">
            <a:extLst>
              <a:ext uri="{FF2B5EF4-FFF2-40B4-BE49-F238E27FC236}">
                <a16:creationId xmlns:a16="http://schemas.microsoft.com/office/drawing/2014/main" id="{77829B32-8938-4F0F-B885-F510EFFBACDC}"/>
              </a:ext>
            </a:extLst>
          </p:cNvPr>
          <p:cNvSpPr/>
          <p:nvPr/>
        </p:nvSpPr>
        <p:spPr bwMode="auto">
          <a:xfrm>
            <a:off x="5114474" y="4713583"/>
            <a:ext cx="1216028" cy="36353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D4DF1B-1C2C-4660-941F-0FD47D1CC0F9}"/>
              </a:ext>
            </a:extLst>
          </p:cNvPr>
          <p:cNvSpPr txBox="1"/>
          <p:nvPr/>
        </p:nvSpPr>
        <p:spPr>
          <a:xfrm>
            <a:off x="4946139" y="4497443"/>
            <a:ext cx="1889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Future Co-BF TX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3DFB298-30C5-4281-B11D-6AEE04214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915305"/>
              </p:ext>
            </p:extLst>
          </p:nvPr>
        </p:nvGraphicFramePr>
        <p:xfrm>
          <a:off x="6479774" y="3665746"/>
          <a:ext cx="407651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255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2038255">
                  <a:extLst>
                    <a:ext uri="{9D8B030D-6E8A-4147-A177-3AD203B41FA5}">
                      <a16:colId xmlns:a16="http://schemas.microsoft.com/office/drawing/2014/main" val="24717530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Proposed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/>
                        <a:t>STA1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C523CF4-5153-4375-89D2-24301B804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28404"/>
              </p:ext>
            </p:extLst>
          </p:nvPr>
        </p:nvGraphicFramePr>
        <p:xfrm>
          <a:off x="6460731" y="4961146"/>
          <a:ext cx="4076511" cy="96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8851">
                  <a:extLst>
                    <a:ext uri="{9D8B030D-6E8A-4147-A177-3AD203B41FA5}">
                      <a16:colId xmlns:a16="http://schemas.microsoft.com/office/drawing/2014/main" val="3066223040"/>
                    </a:ext>
                  </a:extLst>
                </a:gridCol>
                <a:gridCol w="1358830">
                  <a:extLst>
                    <a:ext uri="{9D8B030D-6E8A-4147-A177-3AD203B41FA5}">
                      <a16:colId xmlns:a16="http://schemas.microsoft.com/office/drawing/2014/main" val="2149315712"/>
                    </a:ext>
                  </a:extLst>
                </a:gridCol>
                <a:gridCol w="1358830">
                  <a:extLst>
                    <a:ext uri="{9D8B030D-6E8A-4147-A177-3AD203B41FA5}">
                      <a16:colId xmlns:a16="http://schemas.microsoft.com/office/drawing/2014/main" val="106873439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Accept or Rejection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STAs of Peer AP with CSI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Proposed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Candidates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2649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/>
                        <a:t>Accept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2435"/>
                  </a:ext>
                </a:extLst>
              </a:tr>
            </a:tbl>
          </a:graphicData>
        </a:graphic>
      </p:graphicFrame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BD0FE056-BB30-4639-8A4F-B86B57F93D73}"/>
              </a:ext>
            </a:extLst>
          </p:cNvPr>
          <p:cNvSpPr/>
          <p:nvPr/>
        </p:nvSpPr>
        <p:spPr bwMode="auto">
          <a:xfrm>
            <a:off x="6858000" y="2407625"/>
            <a:ext cx="2057400" cy="1014772"/>
          </a:xfrm>
          <a:prstGeom prst="wedgeRectCallout">
            <a:avLst>
              <a:gd name="adj1" fmla="val -139156"/>
              <a:gd name="adj2" fmla="val 11512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AP1 proposes both STA1/2 as candidates. It provides OBSS CSI status (STA3)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AA193578-30C5-418D-8A19-7E6133F1BEC4}"/>
              </a:ext>
            </a:extLst>
          </p:cNvPr>
          <p:cNvSpPr/>
          <p:nvPr/>
        </p:nvSpPr>
        <p:spPr bwMode="auto">
          <a:xfrm>
            <a:off x="9220200" y="2022602"/>
            <a:ext cx="2514599" cy="1321396"/>
          </a:xfrm>
          <a:prstGeom prst="wedgeRectCallout">
            <a:avLst>
              <a:gd name="adj1" fmla="val -60123"/>
              <a:gd name="adj2" fmla="val 7503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AP1 proposes right candidates based on OBSS CSI status from AP2 in last Invite/Response exchange</a:t>
            </a:r>
          </a:p>
        </p:txBody>
      </p:sp>
    </p:spTree>
    <p:extLst>
      <p:ext uri="{BB962C8B-B14F-4D97-AF65-F5344CB8AC3E}">
        <p14:creationId xmlns:p14="http://schemas.microsoft.com/office/powerpoint/2010/main" val="405386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031FC12-8C2F-4B1B-91E6-296280A2A213}"/>
              </a:ext>
            </a:extLst>
          </p:cNvPr>
          <p:cNvSpPr/>
          <p:nvPr/>
        </p:nvSpPr>
        <p:spPr bwMode="auto">
          <a:xfrm>
            <a:off x="7391400" y="2209800"/>
            <a:ext cx="3352800" cy="2209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CoBF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Transmission 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DEDD12-B6B6-4BC2-8E81-A31CEE14D23E}"/>
              </a:ext>
            </a:extLst>
          </p:cNvPr>
          <p:cNvSpPr/>
          <p:nvPr/>
        </p:nvSpPr>
        <p:spPr bwMode="auto">
          <a:xfrm>
            <a:off x="2819400" y="2209800"/>
            <a:ext cx="3352800" cy="2209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CoBF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Transmission 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D73B3D-4080-4EF4-94CC-9691ABD9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OBSS CSI Helps Co-BF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E87E-A298-4613-95DA-9F328C67D5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1D740-2DD9-4383-8E82-70E1D72F48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A61455-5246-4EB2-8DAE-CEA6DFE93E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F5BB64-99E4-4525-8877-5AEFC479568E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400" y="2819396"/>
            <a:ext cx="9980085" cy="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97E72A6-E9C7-4E35-9B1C-71650223D12F}"/>
              </a:ext>
            </a:extLst>
          </p:cNvPr>
          <p:cNvSpPr/>
          <p:nvPr/>
        </p:nvSpPr>
        <p:spPr bwMode="auto">
          <a:xfrm>
            <a:off x="3026210" y="2589236"/>
            <a:ext cx="457200" cy="2301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2FA211-131E-4663-95F0-9B56056B489B}"/>
              </a:ext>
            </a:extLst>
          </p:cNvPr>
          <p:cNvSpPr txBox="1"/>
          <p:nvPr/>
        </p:nvSpPr>
        <p:spPr>
          <a:xfrm>
            <a:off x="476717" y="2506959"/>
            <a:ext cx="875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AP1</a:t>
            </a:r>
            <a:r>
              <a:rPr lang="en-US" dirty="0"/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0714AF-08A1-4AE3-837A-21D9BB89D537}"/>
              </a:ext>
            </a:extLst>
          </p:cNvPr>
          <p:cNvSpPr/>
          <p:nvPr/>
        </p:nvSpPr>
        <p:spPr bwMode="auto">
          <a:xfrm>
            <a:off x="1295400" y="2589236"/>
            <a:ext cx="875368" cy="23016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Sounding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2D1530B-BD40-4E69-B7A9-DEF1E04ED1C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4795" y="4122080"/>
            <a:ext cx="9980690" cy="15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B4DBCA3-F124-4DD3-AC7D-94105E0C7F6A}"/>
              </a:ext>
            </a:extLst>
          </p:cNvPr>
          <p:cNvSpPr/>
          <p:nvPr/>
        </p:nvSpPr>
        <p:spPr bwMode="auto">
          <a:xfrm>
            <a:off x="3571233" y="3926647"/>
            <a:ext cx="590900" cy="2239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Response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EE2E46-4114-4A0C-9174-B595BAF72143}"/>
              </a:ext>
            </a:extLst>
          </p:cNvPr>
          <p:cNvSpPr txBox="1"/>
          <p:nvPr/>
        </p:nvSpPr>
        <p:spPr>
          <a:xfrm>
            <a:off x="476112" y="3825441"/>
            <a:ext cx="875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AP1</a:t>
            </a:r>
            <a:r>
              <a:rPr lang="en-US" dirty="0"/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0C2DF0-54C8-4E41-8050-0C38421670AE}"/>
              </a:ext>
            </a:extLst>
          </p:cNvPr>
          <p:cNvSpPr/>
          <p:nvPr/>
        </p:nvSpPr>
        <p:spPr bwMode="auto">
          <a:xfrm>
            <a:off x="1294795" y="3907718"/>
            <a:ext cx="875368" cy="23016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Sounding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91FD33-B376-484B-9E07-F276F7A9FB41}"/>
              </a:ext>
            </a:extLst>
          </p:cNvPr>
          <p:cNvSpPr/>
          <p:nvPr/>
        </p:nvSpPr>
        <p:spPr bwMode="auto">
          <a:xfrm>
            <a:off x="4938411" y="3923518"/>
            <a:ext cx="1051227" cy="19856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err="1">
                <a:solidFill>
                  <a:schemeClr val="tx1"/>
                </a:solidFill>
              </a:rPr>
              <a:t>CoBF</a:t>
            </a:r>
            <a:r>
              <a:rPr lang="en-US" sz="800" dirty="0">
                <a:solidFill>
                  <a:schemeClr val="tx1"/>
                </a:solidFill>
              </a:rPr>
              <a:t> Transmission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B59E4E-4913-490D-8A8B-990DDB2C88E1}"/>
              </a:ext>
            </a:extLst>
          </p:cNvPr>
          <p:cNvSpPr/>
          <p:nvPr/>
        </p:nvSpPr>
        <p:spPr bwMode="auto">
          <a:xfrm>
            <a:off x="4343400" y="2589232"/>
            <a:ext cx="457200" cy="2301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</a:rPr>
              <a:t>Sync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BADC6F-3A9D-4B44-B583-09C7270E299B}"/>
              </a:ext>
            </a:extLst>
          </p:cNvPr>
          <p:cNvSpPr/>
          <p:nvPr/>
        </p:nvSpPr>
        <p:spPr bwMode="auto">
          <a:xfrm>
            <a:off x="7589838" y="3892625"/>
            <a:ext cx="457200" cy="2301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B4722F-B3A7-4B48-BE0B-D0A936C2C41C}"/>
              </a:ext>
            </a:extLst>
          </p:cNvPr>
          <p:cNvSpPr/>
          <p:nvPr/>
        </p:nvSpPr>
        <p:spPr bwMode="auto">
          <a:xfrm>
            <a:off x="8153400" y="2580838"/>
            <a:ext cx="639762" cy="23854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</a:rPr>
              <a:t>Response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521A2D-E1C6-439C-83D2-3F4B43134382}"/>
              </a:ext>
            </a:extLst>
          </p:cNvPr>
          <p:cNvSpPr/>
          <p:nvPr/>
        </p:nvSpPr>
        <p:spPr bwMode="auto">
          <a:xfrm>
            <a:off x="9510411" y="3923518"/>
            <a:ext cx="1051227" cy="19856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err="1">
                <a:solidFill>
                  <a:schemeClr val="tx1"/>
                </a:solidFill>
              </a:rPr>
              <a:t>CoBF</a:t>
            </a:r>
            <a:r>
              <a:rPr lang="en-US" sz="800" dirty="0">
                <a:solidFill>
                  <a:schemeClr val="tx1"/>
                </a:solidFill>
              </a:rPr>
              <a:t> Transmission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3807FB-C99B-4BCE-BAEB-E271B6988065}"/>
              </a:ext>
            </a:extLst>
          </p:cNvPr>
          <p:cNvSpPr/>
          <p:nvPr/>
        </p:nvSpPr>
        <p:spPr bwMode="auto">
          <a:xfrm>
            <a:off x="8915400" y="3884636"/>
            <a:ext cx="457200" cy="2301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</a:rPr>
              <a:t>Sync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FE6E8D-92F3-4139-B846-C48DA3847890}"/>
              </a:ext>
            </a:extLst>
          </p:cNvPr>
          <p:cNvSpPr txBox="1"/>
          <p:nvPr/>
        </p:nvSpPr>
        <p:spPr>
          <a:xfrm>
            <a:off x="2660975" y="5108211"/>
            <a:ext cx="7674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CSI status may change between sounding and transmission and between transmissions.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Update OBSS CSI status at the beginning of transmission helps improve </a:t>
            </a:r>
            <a:r>
              <a:rPr lang="en-US" sz="1800" dirty="0" err="1">
                <a:solidFill>
                  <a:schemeClr val="tx1"/>
                </a:solidFill>
              </a:rPr>
              <a:t>CoBF</a:t>
            </a:r>
            <a:r>
              <a:rPr lang="en-US" sz="1800" dirty="0">
                <a:solidFill>
                  <a:schemeClr val="tx1"/>
                </a:solidFill>
              </a:rPr>
              <a:t> transmission success rate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E5BCDE2-7DB8-4DE7-888C-8797ED85C76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38400" y="4137879"/>
            <a:ext cx="1828800" cy="10437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43F2C2B-8B74-4216-B951-108FAF184471}"/>
              </a:ext>
            </a:extLst>
          </p:cNvPr>
          <p:cNvCxnSpPr>
            <a:cxnSpLocks/>
          </p:cNvCxnSpPr>
          <p:nvPr/>
        </p:nvCxnSpPr>
        <p:spPr bwMode="auto">
          <a:xfrm flipV="1">
            <a:off x="5085883" y="4122081"/>
            <a:ext cx="1619717" cy="10437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A89A4AB-48DF-42E2-8B3B-52E432DF91F5}"/>
              </a:ext>
            </a:extLst>
          </p:cNvPr>
          <p:cNvCxnSpPr/>
          <p:nvPr/>
        </p:nvCxnSpPr>
        <p:spPr bwMode="auto">
          <a:xfrm>
            <a:off x="6498167" y="3429000"/>
            <a:ext cx="64559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0724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BCFA-BDE7-4F2C-9A89-378284461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9CE8D-16EA-4789-91C1-9C7C8EAE0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CSI status in the Invite and Response frames during transmission is the most accurate and complete.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Sounding stage CSI status exchange is not complete unless new frames are added.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CSI status at sounding stage may not be accurate any more at transmissions stage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Not necessarily transmission immediately follows sounding.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Between sounding and transmission, the CSI may expire or be evacuated from memory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US" sz="1400" dirty="0"/>
              <a:t>Each AP has its own policy on memory management.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It is natural for an AP to track only the CSI it stores. 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sz="1800" dirty="0"/>
              <a:t>Since CSI is dynamic (could change between Co-BF transmission), it is reasonable to have the CSI  updated in the Co-BF transmission Invite/Response frames.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No new frame exchanges needed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After the Invite and Response frame exchange, complete and accurate CSI information is available to both APs. 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sz="1600" dirty="0"/>
              <a:t>No AP will persistently propose unsuitable candidates.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4679D-AF10-4406-B506-9674996CB9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4899-0165-40BF-A4E6-244AE6F79A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8FB687-8C0E-40F0-A877-C3F9E51691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24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3D27E-5CE9-4454-9129-0C84FBC5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APs Use the CSI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A1BDC-D5A6-4264-BF19-52E2AE11F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An AP can choose to ignore it. Nothing changed. Only a few bits (or 44(22) bits) wasted.  But why not use the information if it is available?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If shared AP schedules Co-BF before Invite (unlikely)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400" dirty="0"/>
              <a:t>Issue</a:t>
            </a:r>
          </a:p>
          <a:p>
            <a:pPr marL="1257300" lvl="2" indent="-457200">
              <a:buFont typeface="Wingdings" panose="05000000000000000000" pitchFamily="2" charset="2"/>
              <a:buChar char="Ø"/>
            </a:pPr>
            <a:r>
              <a:rPr lang="en-US" sz="1200" dirty="0"/>
              <a:t>Not necessarily Invite frame comes right after sounding</a:t>
            </a:r>
          </a:p>
          <a:p>
            <a:pPr marL="1257300" lvl="2" indent="-457200">
              <a:buFont typeface="Wingdings" panose="05000000000000000000" pitchFamily="2" charset="2"/>
              <a:buChar char="Ø"/>
            </a:pPr>
            <a:r>
              <a:rPr lang="en-US" sz="1200" dirty="0"/>
              <a:t> STAs’ status may change between sounding and Invite.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400" dirty="0"/>
              <a:t>If it can’t reschedule upon Invite frame, at least it can reject the Invite if CSI information from the sharing AP invalidates its planned schedule.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 shared AP schedules upon Invite frame, it can propose candidates based on CSI information from the sharing AP.  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two AP’s reactions to the CSI information are independent.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After first Invite/Response frame exchange, both AP get complete OBSS status information and will be able to propose suitable candidates for next Co-BF transmission.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Continued updating through Invite/Response frame keeps CSI status updated and improves Co-BF transmission success rate.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7969D-0DA4-4373-8C02-B7F4234DB8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15EC3-71B7-4AFF-BD90-61D112D72E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4D8036-3A3B-4E45-A8CE-647E6071A9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206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_PPT_template.pptx" id="{2A4461C2-64F2-4C02-9BD7-39750BBFD4E5}" vid="{24B9B514-E017-4729-9EAC-ADE76C832D6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IEEE_PPT_template</Template>
  <TotalTime>22351</TotalTime>
  <Words>1461</Words>
  <Application>Microsoft Office PowerPoint</Application>
  <PresentationFormat>Widescreen</PresentationFormat>
  <Paragraphs>177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Co-BF OBSS CSI Status Exchange Without New Sequence</vt:lpstr>
      <vt:lpstr>Abstract</vt:lpstr>
      <vt:lpstr>Introduction</vt:lpstr>
      <vt:lpstr>OBSS Status Exchange Without Additional Frame Exchange</vt:lpstr>
      <vt:lpstr>Example 1</vt:lpstr>
      <vt:lpstr>Example 2</vt:lpstr>
      <vt:lpstr>Updated OBSS CSI Helps Co-BF Transmission</vt:lpstr>
      <vt:lpstr>Benefits </vt:lpstr>
      <vt:lpstr>How Will APs Use the CSI Information</vt:lpstr>
      <vt:lpstr>Thoughts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Zigui Yang</dc:creator>
  <cp:keywords/>
  <cp:lastModifiedBy>Zigui Yang</cp:lastModifiedBy>
  <cp:revision>236</cp:revision>
  <cp:lastPrinted>1601-01-01T00:00:00Z</cp:lastPrinted>
  <dcterms:created xsi:type="dcterms:W3CDTF">2025-03-05T17:51:44Z</dcterms:created>
  <dcterms:modified xsi:type="dcterms:W3CDTF">2025-06-14T15:02:45Z</dcterms:modified>
  <cp:category>Name, Affiliation</cp:category>
</cp:coreProperties>
</file>