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9" r:id="rId4"/>
    <p:sldId id="276" r:id="rId5"/>
    <p:sldId id="277" r:id="rId6"/>
    <p:sldId id="280" r:id="rId7"/>
    <p:sldId id="27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40" autoAdjust="0"/>
    <p:restoredTop sz="94660"/>
  </p:normalViewPr>
  <p:slideViewPr>
    <p:cSldViewPr>
      <p:cViewPr varScale="1">
        <p:scale>
          <a:sx n="79" d="100"/>
          <a:sy n="79" d="100"/>
        </p:scale>
        <p:origin x="81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98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A46D4C-F464-F11F-1884-9B4A9CD37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F375B5F-B0C5-5557-568F-24318191E5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D93354-D434-722F-C4F5-3290A451AEF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3293E0-6E33-B91B-0BEE-6A5AEE74DB7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C5B8172-6D13-1150-C0FF-62C1DAA7DD6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51090DC-2F39-1387-55A4-F201426E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AC1A2B8-ADD9-6F1E-2CE5-AEB73D4DB11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7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F7FCDD-A6F4-02AF-B752-7E7F43F62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477E89-6E3A-19CD-E03B-B24FCCAC9F3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B4B1AC3-D2EE-D4E4-36E2-384EDB79651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25BD6-E4CD-C75D-27C6-4D3586E14CC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464AE8-065C-B8AF-E6CD-267C70EA94A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33F8D99-385E-C0EA-705E-9E65BE0AD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3526465-1BFE-4D58-7BCC-04FB1DFF3A6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0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207D91-2ACB-8E44-0C43-333E297D4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1B56CE-E7C6-81C3-8361-026E0368E96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71A01FD-C080-4773-B6B2-286F0C10B30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2953E2-491B-6FFF-4FE5-DB2A60EDE6C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3FF9039-919F-03FC-AAE9-56049870D2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0E366CB-1C40-E058-0CE8-1685F14F1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795BE76-CC6D-36A2-A739-40AF871B4B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6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7C1338-B0F9-05A9-0CA8-2105EB5D8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E1401BB-3F79-B479-D4A6-AA53EA1DF2E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E8FB8E1-5F06-3BDD-2255-B1C06AF87D2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C710BF-250B-0DB8-6877-BDA7DAD207E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3840657-E30A-1484-B67E-D810CFEEC1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05851E1-239E-D7F1-0787-F74AA09DC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00A12C3-2076-B7FF-BBA0-8A28BBB7C88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94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320507-1295-A798-E3A1-8D619DA70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CDFCF2C-C681-BA24-C323-9B2F43F8B07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518D2C0-E383-C85E-BDB9-9746E695D5B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146F0-1EF6-D469-681E-A979EC06A1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EF4DE2-80DB-0550-C9E4-708EB337CEA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CA5AFF69-4AEE-4693-9CD6-98E2EBC076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2D07752-AAE9-A1E0-4B73-F099D3BD9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5E37129-4B54-4BA2-F274-7F5121501CB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1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Mengying Lin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Mengying Lin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Mengying Lin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22853"/>
              </p:ext>
            </p:extLst>
          </p:nvPr>
        </p:nvGraphicFramePr>
        <p:xfrm>
          <a:off x="1086836" y="2423356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8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0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Mengying Lin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linmengying1@ruijie.com.cn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SCS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2025-06-13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CN" dirty="0"/>
              <a:t>Mengying</a:t>
            </a:r>
            <a:r>
              <a:rPr lang="en-US" dirty="0"/>
              <a:t> </a:t>
            </a:r>
            <a:r>
              <a:rPr lang="en-US" altLang="zh-CN" dirty="0"/>
              <a:t>Lin</a:t>
            </a:r>
            <a:r>
              <a:rPr lang="en-US" dirty="0"/>
              <a:t> et al., </a:t>
            </a:r>
            <a:r>
              <a:rPr lang="en-US" dirty="0" err="1"/>
              <a:t>Ruijie</a:t>
            </a:r>
            <a:r>
              <a:rPr lang="en-US" dirty="0"/>
              <a:t>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Problem Statement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TGbn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defines or reuses/updates existing mechanism for a UHR AP to report long term (periodic) unavailability. </a:t>
            </a:r>
          </a:p>
          <a:p>
            <a:pPr marL="0" indent="0" algn="just"/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11be introduced the </a:t>
            </a:r>
            <a:r>
              <a:rPr lang="en-US" altLang="zh-CN" sz="2000" dirty="0"/>
              <a:t>SCS procedures with QoS Characteristics element </a:t>
            </a: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 enable a client to request the AP to </a:t>
            </a:r>
            <a:r>
              <a:rPr lang="en-US" altLang="zh-CN" sz="2000" dirty="0"/>
              <a:t>facilitate DL/</a:t>
            </a: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UL </a:t>
            </a:r>
            <a:r>
              <a:rPr lang="en-US" altLang="zh-CN" sz="2000" dirty="0"/>
              <a:t>traffic delivery </a:t>
            </a:r>
            <a:r>
              <a:rPr lang="en-US" altLang="zh-CN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based on min./max. service interval and min. data rate etc.</a:t>
            </a:r>
          </a:p>
          <a:p>
            <a:pPr marL="0" indent="0" algn="just"/>
            <a:endParaRPr lang="en-US" altLang="zh-CN" sz="20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 APs are operating in periodic unavailability operation mode, it may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 to schedule established SCS </a:t>
            </a:r>
            <a:r>
              <a:rPr lang="en-US" altLang="zh-CN" sz="2000" dirty="0"/>
              <a:t>stream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within the negotiated Min./Max. Service Intervals, resulting in service interruptions for critical </a:t>
            </a:r>
            <a:r>
              <a:rPr lang="en-US" altLang="zh-CN" sz="2000" dirty="0"/>
              <a:t>traffic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/>
              <a:t>streams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CN" dirty="0"/>
              <a:t>Mengying Lin</a:t>
            </a:r>
            <a:r>
              <a:rPr lang="en-US" dirty="0"/>
              <a:t> et al., </a:t>
            </a:r>
            <a:r>
              <a:rPr lang="en-US" dirty="0" err="1"/>
              <a:t>Ruijie</a:t>
            </a:r>
            <a:r>
              <a:rPr lang="en-US" dirty="0"/>
              <a:t>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971C7-A16E-504E-084C-F4A32C432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862A6C6-EB48-7A05-A990-9E6DB1A5E0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Existing Solutions and Frameworks 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6956DEB2-2663-FA6E-1E0A-C6AA4274A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/>
              <a:t>Option 1: </a:t>
            </a:r>
            <a:r>
              <a:rPr lang="en-US" altLang="zh-CN" sz="2000" dirty="0"/>
              <a:t>APs are prohibited from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operating in periodic </a:t>
            </a:r>
            <a:r>
              <a:rPr lang="en-US" altLang="zh-CN" sz="2000" dirty="0"/>
              <a:t>unavailability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mode</a:t>
            </a:r>
            <a:r>
              <a:rPr lang="en-US" altLang="zh-CN" sz="2000" dirty="0"/>
              <a:t>;</a:t>
            </a:r>
            <a:endParaRPr lang="en-US" altLang="zh-CN" sz="1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Option 2: </a:t>
            </a:r>
            <a:r>
              <a:rPr lang="en-US" altLang="zh-CN" sz="2000" dirty="0"/>
              <a:t>APs may send an unsolicited SCS Response frame to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terminate</a:t>
            </a:r>
            <a:r>
              <a:rPr lang="en-US" altLang="zh-CN" sz="2000" dirty="0"/>
              <a:t> a granted SCS stream;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explicit signaling methods for APs to make decisions to terminate the SCS </a:t>
            </a:r>
            <a:r>
              <a:rPr lang="en-US" altLang="zh-CN" sz="1600" dirty="0"/>
              <a:t>stream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may cause interruptions to critical </a:t>
            </a:r>
            <a:r>
              <a:rPr lang="en-US" altLang="zh-CN" sz="1600" dirty="0"/>
              <a:t>traffic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/>
              <a:t>streams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are unaware of the reasons for the AP's termination of corresponding SCS </a:t>
            </a:r>
            <a:r>
              <a:rPr lang="en-US" altLang="zh-CN" sz="1600" dirty="0"/>
              <a:t>stream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may lead to frequent re-setup SCS procedures.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In this contribution,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provide additional thoughts on potential enhancements during an SCS agreement with AP </a:t>
            </a:r>
            <a:r>
              <a:rPr lang="en-US" altLang="zh-CN" sz="2000" dirty="0"/>
              <a:t>periodic unavailability operation (PUO).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4F61C-2EF8-CF55-2551-4FB3718C1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35B50-2F22-6436-CF04-AE96A2F92A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Mengying 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et al.,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Ruijie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Networks Co., Ltd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4044A-7893-1D03-58E6-4FF23DCACC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June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903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04C4B-14A3-C105-4F67-DD70B662D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6CEDB93-3123-50A8-E96A-47665D4B3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Proposal: Enhancing </a:t>
            </a:r>
            <a:r>
              <a:rPr lang="en-US" altLang="zh-CN" dirty="0"/>
              <a:t>SCS </a:t>
            </a:r>
            <a:r>
              <a:rPr lang="en-US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AP</a:t>
            </a:r>
            <a:r>
              <a:rPr lang="zh-CN" altLang="en-US" dirty="0"/>
              <a:t> </a:t>
            </a:r>
            <a:r>
              <a:rPr lang="en-US" altLang="zh-CN" dirty="0"/>
              <a:t>PUO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A7B5B5D-6093-832F-EC92-2B6D92CB5D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SCS agreements, STAs report the compatibility of the </a:t>
            </a:r>
            <a:r>
              <a:rPr lang="en-US" altLang="zh-CN" sz="2000" dirty="0"/>
              <a:t>traffic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/>
              <a:t>streams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AP availability requirements. For example: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Requiring the AP to maintain continuous availability;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Allowing suggested parameter modifications (e.g., adjusting Min./Max. Service Intervals);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Tolerating temporary SCS authorization suspension/resumption during AP unavailability periods.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During an SCS agreement ,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AP may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 scheduling parameters or temporarily suspend established </a:t>
            </a:r>
            <a:r>
              <a:rPr lang="en-US" altLang="zh-CN" sz="2000" dirty="0"/>
              <a:t>traffic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/>
              <a:t>streams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non-critical traffic.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Upon receiving the adjustment notification, STAs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shall c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omply with the AP's modifications and schedule uplink </a:t>
            </a:r>
            <a:r>
              <a:rPr lang="en-US" altLang="zh-CN" sz="1600" dirty="0"/>
              <a:t>traffic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/>
              <a:t>streams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 adjusted timing parameters.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EF87B-8113-6261-AF8A-335392D56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666BA-7712-B7E2-3DB6-79C81A6A95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Mengying 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et al.,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Ruijie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Networks Co., Ltd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D4D9B-8893-204E-65EE-AAAAB0F722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June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227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55E2F-610B-B768-2BE4-FE0E933AB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559A910-FF67-0015-0FEA-1F47A9265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Conclusion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CF42D8D-A101-1035-F31F-3F0AADF4D0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provided t</a:t>
            </a:r>
            <a:r>
              <a:rPr lang="en-US" altLang="zh-CN" sz="2000" dirty="0"/>
              <a:t>houghts on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the  interruption of critical traffic </a:t>
            </a:r>
            <a:r>
              <a:rPr lang="en-US" altLang="zh-CN" sz="2000" dirty="0"/>
              <a:t>streams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</a:t>
            </a:r>
            <a:r>
              <a:rPr lang="en-US" altLang="zh-CN" sz="2000" dirty="0"/>
              <a:t>APs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operating in </a:t>
            </a:r>
            <a:r>
              <a:rPr lang="en-US" altLang="zh-CN" sz="2000" dirty="0"/>
              <a:t>periodic unavailability operation (PUO).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parameter adjustments (Min./Max. intervals) or temporary suspension of SCS </a:t>
            </a:r>
            <a:r>
              <a:rPr lang="en-US" altLang="zh-CN" sz="1600" dirty="0"/>
              <a:t>streams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Mandate APs availability for high-priority streams.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must adapt uplink scheduling strategies based on the AP’s dynamic configurations.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7BD10-9F9D-CCAE-5DEB-3EE0CE8C94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C1B50-4A4F-A578-9325-7A44027A50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Mengying 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et al.,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Ruijie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Networks Co., Ltd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F8D4F-EE30-976A-8364-39BC085258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June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898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6AE0D-B25E-73D8-8937-413402684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DB1529C-4A96-DD5E-0650-88044E145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Straw Poll 1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4BF34D8-D120-0953-58F0-EA9918BAC5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chemeClr val="tx1"/>
                </a:solidFill>
              </a:rPr>
              <a:t>Do you agree that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 may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 scheduling parameters or temporarily suspend established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SCS </a:t>
            </a:r>
            <a:r>
              <a:rPr lang="en-US" altLang="zh-CN" sz="2000" dirty="0"/>
              <a:t>streams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non-critical traffic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 the AP's unavailable periods conflict with the service intervals of SCS traffic </a:t>
            </a:r>
            <a:r>
              <a:rPr lang="en-US" altLang="zh-CN" sz="2000" dirty="0"/>
              <a:t>streams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9AC46-2CF1-9D9C-42D8-B0AB1E7102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6E25-CE69-5318-4E11-66E3B8E7F5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Mengying 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et al.,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Ruijie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Networks Co., Ltd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6E9FE-4F31-2CB8-D593-033162817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June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9366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36059-6437-CC4C-B08D-CDA61E10A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4EDB816-2F81-44AD-A82C-F452FB5AD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References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D5699A4-B810-C976-616A-0A738B8FFC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altLang="zh-CN" sz="2000" b="0" dirty="0">
                <a:solidFill>
                  <a:schemeClr val="tx1"/>
                </a:solidFill>
              </a:rPr>
              <a:t>[1] </a:t>
            </a:r>
            <a:r>
              <a:rPr lang="en-US" altLang="zh-CN" sz="2000" b="0">
                <a:solidFill>
                  <a:schemeClr val="tx1"/>
                </a:solidFill>
              </a:rPr>
              <a:t>IEEE 802.11-24/0209r15, </a:t>
            </a:r>
            <a:r>
              <a:rPr lang="en-US" altLang="zh-CN" sz="2000" b="0" dirty="0">
                <a:solidFill>
                  <a:schemeClr val="tx1"/>
                </a:solidFill>
              </a:rPr>
              <a:t>Specification Framework for </a:t>
            </a:r>
            <a:r>
              <a:rPr lang="en-US" altLang="zh-CN" sz="2000" b="0" dirty="0" err="1">
                <a:solidFill>
                  <a:schemeClr val="tx1"/>
                </a:solidFill>
              </a:rPr>
              <a:t>TGbn</a:t>
            </a:r>
            <a:endParaRPr lang="en-US" altLang="zh-CN" sz="20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2000" b="0" dirty="0">
                <a:solidFill>
                  <a:schemeClr val="tx1"/>
                </a:solidFill>
              </a:rPr>
              <a:t>[2] Draft IEEE P802.11bn D0.2</a:t>
            </a:r>
          </a:p>
          <a:p>
            <a:pPr marL="0" indent="0"/>
            <a:r>
              <a:rPr lang="en-US" altLang="zh-CN" sz="2000" b="0" dirty="0">
                <a:solidFill>
                  <a:schemeClr val="tx1"/>
                </a:solidFill>
              </a:rPr>
              <a:t>[3] IEEE 802.11-24/1602r1, Power Save Enhancements in UHR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8E738-90A2-42B3-BD95-794E0342E6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51F4386-A5E2-41A1-B4D0-BE653C929E0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F2771-9BF8-E612-45BF-6BF86A66F2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Mengying 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et al.,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Ruijie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 Networks Co., Ltd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6EB95-EFFF-EABC-1726-E5995502D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June 2025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955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7676</TotalTime>
  <Words>686</Words>
  <Application>Microsoft Office PowerPoint</Application>
  <PresentationFormat>宽屏</PresentationFormat>
  <Paragraphs>94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Wingdings</vt:lpstr>
      <vt:lpstr>Office 主题</vt:lpstr>
      <vt:lpstr>Thoughts on SCS enhancement</vt:lpstr>
      <vt:lpstr>Problem Statement</vt:lpstr>
      <vt:lpstr>Existing Solutions and Frameworks </vt:lpstr>
      <vt:lpstr>Proposal: Enhancing SCS for AP PUO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Lin</cp:lastModifiedBy>
  <cp:revision>203</cp:revision>
  <cp:lastPrinted>1601-01-01T00:00:00Z</cp:lastPrinted>
  <dcterms:created xsi:type="dcterms:W3CDTF">2023-10-25T06:39:10Z</dcterms:created>
  <dcterms:modified xsi:type="dcterms:W3CDTF">2025-06-13T09:37:33Z</dcterms:modified>
  <cp:category>Hui Che, Ruijie Networks Co., Ltd</cp:category>
</cp:coreProperties>
</file>