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334" r:id="rId6"/>
    <p:sldId id="2147473605" r:id="rId7"/>
    <p:sldId id="2147473609" r:id="rId8"/>
    <p:sldId id="2147473622" r:id="rId9"/>
    <p:sldId id="343" r:id="rId10"/>
    <p:sldId id="273" r:id="rId11"/>
    <p:sldId id="2147473623" r:id="rId12"/>
    <p:sldId id="214747362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AB2072-3708-465B-B002-AC13A45995CA}" v="13" dt="2025-07-27T17:21:15.9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3681" autoAdjust="0"/>
  </p:normalViewPr>
  <p:slideViewPr>
    <p:cSldViewPr>
      <p:cViewPr varScale="1">
        <p:scale>
          <a:sx n="74" d="100"/>
          <a:sy n="74" d="100"/>
        </p:scale>
        <p:origin x="412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o, Kosuke (SEC)" userId="4ca0a952-a8c3-4ae4-877b-7a498285cc83" providerId="ADAL" clId="{16AB2072-3708-465B-B002-AC13A45995CA}"/>
    <pc:docChg chg="undo custSel addSld delSld modSld modMainMaster">
      <pc:chgData name="Aio, Kosuke (SEC)" userId="4ca0a952-a8c3-4ae4-877b-7a498285cc83" providerId="ADAL" clId="{16AB2072-3708-465B-B002-AC13A45995CA}" dt="2025-07-27T17:22:36.057" v="1667" actId="20577"/>
      <pc:docMkLst>
        <pc:docMk/>
      </pc:docMkLst>
      <pc:sldChg chg="modSp mod">
        <pc:chgData name="Aio, Kosuke (SEC)" userId="4ca0a952-a8c3-4ae4-877b-7a498285cc83" providerId="ADAL" clId="{16AB2072-3708-465B-B002-AC13A45995CA}" dt="2025-07-25T02:41:59.152" v="732" actId="20577"/>
        <pc:sldMkLst>
          <pc:docMk/>
          <pc:sldMk cId="0" sldId="256"/>
        </pc:sldMkLst>
        <pc:spChg chg="mod">
          <ac:chgData name="Aio, Kosuke (SEC)" userId="4ca0a952-a8c3-4ae4-877b-7a498285cc83" providerId="ADAL" clId="{16AB2072-3708-465B-B002-AC13A45995CA}" dt="2025-07-25T02:41:59.152" v="732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Aio, Kosuke (SEC)" userId="4ca0a952-a8c3-4ae4-877b-7a498285cc83" providerId="ADAL" clId="{16AB2072-3708-465B-B002-AC13A45995CA}" dt="2025-07-25T02:41:45.021" v="723"/>
          <ac:graphicFrameMkLst>
            <pc:docMk/>
            <pc:sldMk cId="0" sldId="256"/>
            <ac:graphicFrameMk id="2" creationId="{E6CFBF8A-45D2-D48D-3358-32A2B51EB4AC}"/>
          </ac:graphicFrameMkLst>
        </pc:graphicFrameChg>
      </pc:sldChg>
      <pc:sldChg chg="modSp mod">
        <pc:chgData name="Aio, Kosuke (SEC)" userId="4ca0a952-a8c3-4ae4-877b-7a498285cc83" providerId="ADAL" clId="{16AB2072-3708-465B-B002-AC13A45995CA}" dt="2025-07-27T17:13:40.765" v="1477" actId="20577"/>
        <pc:sldMkLst>
          <pc:docMk/>
          <pc:sldMk cId="1605831029" sldId="273"/>
        </pc:sldMkLst>
        <pc:spChg chg="mod">
          <ac:chgData name="Aio, Kosuke (SEC)" userId="4ca0a952-a8c3-4ae4-877b-7a498285cc83" providerId="ADAL" clId="{16AB2072-3708-465B-B002-AC13A45995CA}" dt="2025-07-27T17:13:40.765" v="1477" actId="20577"/>
          <ac:spMkLst>
            <pc:docMk/>
            <pc:sldMk cId="1605831029" sldId="273"/>
            <ac:spMk id="3" creationId="{00000000-0000-0000-0000-000000000000}"/>
          </ac:spMkLst>
        </pc:spChg>
      </pc:sldChg>
      <pc:sldChg chg="modSp mod">
        <pc:chgData name="Aio, Kosuke (SEC)" userId="4ca0a952-a8c3-4ae4-877b-7a498285cc83" providerId="ADAL" clId="{16AB2072-3708-465B-B002-AC13A45995CA}" dt="2025-07-26T17:55:34.127" v="1004" actId="20577"/>
        <pc:sldMkLst>
          <pc:docMk/>
          <pc:sldMk cId="551391497" sldId="334"/>
        </pc:sldMkLst>
        <pc:spChg chg="mod">
          <ac:chgData name="Aio, Kosuke (SEC)" userId="4ca0a952-a8c3-4ae4-877b-7a498285cc83" providerId="ADAL" clId="{16AB2072-3708-465B-B002-AC13A45995CA}" dt="2025-07-26T17:55:34.127" v="1004" actId="20577"/>
          <ac:spMkLst>
            <pc:docMk/>
            <pc:sldMk cId="551391497" sldId="334"/>
            <ac:spMk id="8" creationId="{992C2A6E-0ED0-7F37-9BE2-9BDEA411F2EE}"/>
          </ac:spMkLst>
        </pc:spChg>
      </pc:sldChg>
      <pc:sldChg chg="modSp mod">
        <pc:chgData name="Aio, Kosuke (SEC)" userId="4ca0a952-a8c3-4ae4-877b-7a498285cc83" providerId="ADAL" clId="{16AB2072-3708-465B-B002-AC13A45995CA}" dt="2025-07-27T15:30:40.501" v="1388" actId="20577"/>
        <pc:sldMkLst>
          <pc:docMk/>
          <pc:sldMk cId="1315213288" sldId="343"/>
        </pc:sldMkLst>
        <pc:spChg chg="mod">
          <ac:chgData name="Aio, Kosuke (SEC)" userId="4ca0a952-a8c3-4ae4-877b-7a498285cc83" providerId="ADAL" clId="{16AB2072-3708-465B-B002-AC13A45995CA}" dt="2025-07-27T15:30:40.501" v="1388" actId="20577"/>
          <ac:spMkLst>
            <pc:docMk/>
            <pc:sldMk cId="1315213288" sldId="343"/>
            <ac:spMk id="3" creationId="{68E63551-2142-AFEF-621D-BCD9B8AB6207}"/>
          </ac:spMkLst>
        </pc:spChg>
      </pc:sldChg>
      <pc:sldChg chg="modSp mod">
        <pc:chgData name="Aio, Kosuke (SEC)" userId="4ca0a952-a8c3-4ae4-877b-7a498285cc83" providerId="ADAL" clId="{16AB2072-3708-465B-B002-AC13A45995CA}" dt="2025-07-26T17:56:54.211" v="1012" actId="20577"/>
        <pc:sldMkLst>
          <pc:docMk/>
          <pc:sldMk cId="3948070111" sldId="2147473605"/>
        </pc:sldMkLst>
        <pc:spChg chg="mod">
          <ac:chgData name="Aio, Kosuke (SEC)" userId="4ca0a952-a8c3-4ae4-877b-7a498285cc83" providerId="ADAL" clId="{16AB2072-3708-465B-B002-AC13A45995CA}" dt="2025-07-26T17:56:54.211" v="1012" actId="20577"/>
          <ac:spMkLst>
            <pc:docMk/>
            <pc:sldMk cId="3948070111" sldId="2147473605"/>
            <ac:spMk id="3" creationId="{68E63551-2142-AFEF-621D-BCD9B8AB6207}"/>
          </ac:spMkLst>
        </pc:spChg>
      </pc:sldChg>
      <pc:sldChg chg="modSp mod">
        <pc:chgData name="Aio, Kosuke (SEC)" userId="4ca0a952-a8c3-4ae4-877b-7a498285cc83" providerId="ADAL" clId="{16AB2072-3708-465B-B002-AC13A45995CA}" dt="2025-07-27T13:39:26.917" v="1024" actId="313"/>
        <pc:sldMkLst>
          <pc:docMk/>
          <pc:sldMk cId="4178337853" sldId="2147473609"/>
        </pc:sldMkLst>
        <pc:spChg chg="mod">
          <ac:chgData name="Aio, Kosuke (SEC)" userId="4ca0a952-a8c3-4ae4-877b-7a498285cc83" providerId="ADAL" clId="{16AB2072-3708-465B-B002-AC13A45995CA}" dt="2025-07-27T13:39:26.917" v="1024" actId="313"/>
          <ac:spMkLst>
            <pc:docMk/>
            <pc:sldMk cId="4178337853" sldId="2147473609"/>
            <ac:spMk id="3" creationId="{68E63551-2142-AFEF-621D-BCD9B8AB6207}"/>
          </ac:spMkLst>
        </pc:spChg>
      </pc:sldChg>
      <pc:sldChg chg="modSp del mod">
        <pc:chgData name="Aio, Kosuke (SEC)" userId="4ca0a952-a8c3-4ae4-877b-7a498285cc83" providerId="ADAL" clId="{16AB2072-3708-465B-B002-AC13A45995CA}" dt="2025-07-27T15:35:41.301" v="1393" actId="47"/>
        <pc:sldMkLst>
          <pc:docMk/>
          <pc:sldMk cId="2275985727" sldId="2147473617"/>
        </pc:sldMkLst>
      </pc:sldChg>
      <pc:sldChg chg="modSp mod">
        <pc:chgData name="Aio, Kosuke (SEC)" userId="4ca0a952-a8c3-4ae4-877b-7a498285cc83" providerId="ADAL" clId="{16AB2072-3708-465B-B002-AC13A45995CA}" dt="2025-07-27T17:22:36.057" v="1667" actId="20577"/>
        <pc:sldMkLst>
          <pc:docMk/>
          <pc:sldMk cId="826411532" sldId="2147473622"/>
        </pc:sldMkLst>
        <pc:spChg chg="mod">
          <ac:chgData name="Aio, Kosuke (SEC)" userId="4ca0a952-a8c3-4ae4-877b-7a498285cc83" providerId="ADAL" clId="{16AB2072-3708-465B-B002-AC13A45995CA}" dt="2025-07-27T17:22:36.057" v="1667" actId="20577"/>
          <ac:spMkLst>
            <pc:docMk/>
            <pc:sldMk cId="826411532" sldId="2147473622"/>
            <ac:spMk id="3" creationId="{68E63551-2142-AFEF-621D-BCD9B8AB6207}"/>
          </ac:spMkLst>
        </pc:spChg>
      </pc:sldChg>
      <pc:sldChg chg="modSp mod">
        <pc:chgData name="Aio, Kosuke (SEC)" userId="4ca0a952-a8c3-4ae4-877b-7a498285cc83" providerId="ADAL" clId="{16AB2072-3708-465B-B002-AC13A45995CA}" dt="2025-07-27T17:10:56.646" v="1454" actId="20577"/>
        <pc:sldMkLst>
          <pc:docMk/>
          <pc:sldMk cId="4202501420" sldId="2147473623"/>
        </pc:sldMkLst>
        <pc:spChg chg="mod">
          <ac:chgData name="Aio, Kosuke (SEC)" userId="4ca0a952-a8c3-4ae4-877b-7a498285cc83" providerId="ADAL" clId="{16AB2072-3708-465B-B002-AC13A45995CA}" dt="2025-07-27T15:35:44.031" v="1394" actId="20577"/>
          <ac:spMkLst>
            <pc:docMk/>
            <pc:sldMk cId="4202501420" sldId="2147473623"/>
            <ac:spMk id="2" creationId="{00000000-0000-0000-0000-000000000000}"/>
          </ac:spMkLst>
        </pc:spChg>
        <pc:spChg chg="mod">
          <ac:chgData name="Aio, Kosuke (SEC)" userId="4ca0a952-a8c3-4ae4-877b-7a498285cc83" providerId="ADAL" clId="{16AB2072-3708-465B-B002-AC13A45995CA}" dt="2025-07-27T17:10:56.646" v="1454" actId="20577"/>
          <ac:spMkLst>
            <pc:docMk/>
            <pc:sldMk cId="4202501420" sldId="2147473623"/>
            <ac:spMk id="3" creationId="{00000000-0000-0000-0000-000000000000}"/>
          </ac:spMkLst>
        </pc:spChg>
      </pc:sldChg>
      <pc:sldChg chg="modSp add mod">
        <pc:chgData name="Aio, Kosuke (SEC)" userId="4ca0a952-a8c3-4ae4-877b-7a498285cc83" providerId="ADAL" clId="{16AB2072-3708-465B-B002-AC13A45995CA}" dt="2025-07-27T17:21:57.428" v="1662" actId="20577"/>
        <pc:sldMkLst>
          <pc:docMk/>
          <pc:sldMk cId="2719322615" sldId="2147473624"/>
        </pc:sldMkLst>
        <pc:spChg chg="mod">
          <ac:chgData name="Aio, Kosuke (SEC)" userId="4ca0a952-a8c3-4ae4-877b-7a498285cc83" providerId="ADAL" clId="{16AB2072-3708-465B-B002-AC13A45995CA}" dt="2025-07-27T17:15:51.550" v="1485" actId="20577"/>
          <ac:spMkLst>
            <pc:docMk/>
            <pc:sldMk cId="2719322615" sldId="2147473624"/>
            <ac:spMk id="2" creationId="{BC8DFB9D-A004-2FB9-7562-762AAECD1398}"/>
          </ac:spMkLst>
        </pc:spChg>
        <pc:spChg chg="mod">
          <ac:chgData name="Aio, Kosuke (SEC)" userId="4ca0a952-a8c3-4ae4-877b-7a498285cc83" providerId="ADAL" clId="{16AB2072-3708-465B-B002-AC13A45995CA}" dt="2025-07-27T17:21:57.428" v="1662" actId="20577"/>
          <ac:spMkLst>
            <pc:docMk/>
            <pc:sldMk cId="2719322615" sldId="2147473624"/>
            <ac:spMk id="3" creationId="{30401267-012F-728A-74C0-A744B4878CD8}"/>
          </ac:spMkLst>
        </pc:spChg>
      </pc:sldChg>
      <pc:sldMasterChg chg="modSp mod">
        <pc:chgData name="Aio, Kosuke (SEC)" userId="4ca0a952-a8c3-4ae4-877b-7a498285cc83" providerId="ADAL" clId="{16AB2072-3708-465B-B002-AC13A45995CA}" dt="2025-07-27T15:25:22.285" v="1029" actId="20577"/>
        <pc:sldMasterMkLst>
          <pc:docMk/>
          <pc:sldMasterMk cId="0" sldId="2147483648"/>
        </pc:sldMasterMkLst>
        <pc:spChg chg="mod">
          <ac:chgData name="Aio, Kosuke (SEC)" userId="4ca0a952-a8c3-4ae4-877b-7a498285cc83" providerId="ADAL" clId="{16AB2072-3708-465B-B002-AC13A45995CA}" dt="2025-07-27T15:25:22.285" v="102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46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03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710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76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2025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July 2025</a:t>
            </a:r>
            <a:endParaRPr lang="en-GB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802.11-25/1034r1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753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2025-07-25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F88BBFA-7354-6131-639E-A6B94149F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790291"/>
            <a:ext cx="10363200" cy="8999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OBSS CSI Report Check For Co-BF</a:t>
            </a:r>
            <a:endParaRPr lang="en-GB" kern="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506EC37-AF25-D226-8530-859C0359585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/>
              <a:t>July 2025</a:t>
            </a:r>
            <a:endParaRPr lang="en-GB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E6CFBF8A-45D2-D48D-3358-32A2B51EB4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967786"/>
              </p:ext>
            </p:extLst>
          </p:nvPr>
        </p:nvGraphicFramePr>
        <p:xfrm>
          <a:off x="1443038" y="2387600"/>
          <a:ext cx="10220325" cy="438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6709" imgH="4484362" progId="Word.Document.8">
                  <p:embed/>
                </p:oleObj>
              </mc:Choice>
              <mc:Fallback>
                <p:oleObj name="Document" r:id="rId3" imgW="10446709" imgH="4484362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E6CFBF8A-45D2-D48D-3358-32A2B51EB4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3038" y="2387600"/>
                        <a:ext cx="10220325" cy="4389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92C2A6E-0ED0-7F37-9BE2-9BDEA411F2EE}"/>
              </a:ext>
            </a:extLst>
          </p:cNvPr>
          <p:cNvSpPr txBox="1">
            <a:spLocks/>
          </p:cNvSpPr>
          <p:nvPr/>
        </p:nvSpPr>
        <p:spPr bwMode="auto">
          <a:xfrm>
            <a:off x="929217" y="1643636"/>
            <a:ext cx="10783407" cy="4528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kern="0" dirty="0"/>
              <a:t>We've extensively discussed Co-BF Sounding [1]. 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ja-JP" kern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kern="0" dirty="0"/>
              <a:t>During the Co-BF Sounding procedure, there have been several discussions regarding how an AP should behave when it can't correctly obtain the EHT compressed beamforming/CQI report sent from an OBSS STA (OBSS CSI Report) [3]-[5].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ja-JP" kern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kern="0" dirty="0"/>
              <a:t>In this contribution, we propose a method to confirm the retention of OBSS CSI Report.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2025</a:t>
            </a:r>
            <a:endParaRPr lang="en-GB" altLang="ja-JP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F19B4AF-2F8F-A8CB-70C9-943BAE80A52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39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OBSS CSI Report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Currently, two primary methods for confirming OBSS CSI report acquisition are under discussion: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ja-JP" b="1" kern="0" dirty="0"/>
              <a:t>Confirmation during cross-BSS Sounding Procedure [3]-[4]: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kern="0" dirty="0"/>
              <a:t>This approach offers the advantage of immediately restarting cross-BSS Sounding and retransmitting the EHT compressed beamforming/CQI report from the OBSS STA</a:t>
            </a:r>
            <a:r>
              <a:rPr lang="en-US" altLang="ja-JP" dirty="0"/>
              <a:t>  (OBSS CSI Report)</a:t>
            </a:r>
            <a:r>
              <a:rPr lang="en-US" altLang="ja-JP" kern="0" dirty="0"/>
              <a:t>.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kern="0" dirty="0"/>
              <a:t>However, the constant increase in frame exchanges leads to higher overhead.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ja-JP" b="1" kern="0" dirty="0"/>
              <a:t>Confirmation at the beginning of Co-BF [5]: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kern="0" dirty="0"/>
              <a:t>This method also allows for checking whether the acquired OBSS CSI Report has been lost or if the information has become outdated.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We propose “Confirmation at the beginning of Co-BF” should be made mandatory.</a:t>
            </a:r>
            <a:endParaRPr lang="en-US" altLang="ja-JP" sz="2000" kern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8070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Motivation to check OBSS CSI Report </a:t>
            </a:r>
            <a:br>
              <a:rPr lang="en-US" altLang="ja-JP" dirty="0"/>
            </a:br>
            <a:r>
              <a:rPr lang="en-US" altLang="ja-JP" dirty="0"/>
              <a:t>in Co-BF Invite/Response frame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828800"/>
            <a:ext cx="10783407" cy="452856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To confirm the retention of OBSS CSI Report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sz="1800" b="1" dirty="0"/>
              <a:t>Recent Acquisition:</a:t>
            </a:r>
            <a:r>
              <a:rPr lang="ja-JP" altLang="en-US" sz="1800" b="1" dirty="0"/>
              <a:t> </a:t>
            </a:r>
            <a:r>
              <a:rPr lang="en-US" altLang="ja-JP" sz="1800" dirty="0"/>
              <a:t>Verify that the coordinated AP successfully obtained the OBSS CSI Report from the most recent cross-BSS Sounding.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sz="1800" b="1" dirty="0"/>
              <a:t>Memory Retention: </a:t>
            </a:r>
            <a:r>
              <a:rPr lang="en-US" altLang="ja-JP" sz="1800" dirty="0"/>
              <a:t>Confirm that the coordinated AP is still able to store the previously acquired OBSS CSI Report in its memory.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This is crucial as memory capacity limitations might lead the coordinated AP to delete older OBSS CSI Report.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To confirm the freshness of OBSS CSI Report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dirty="0"/>
              <a:t>It is important to ensure that the OBSS CSI report maintained by the coordinated AP contains sufficiently up-to-date information..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If the coordinated AP fails to correctly obtain the OBSS CSI Report during the most recent cross-BSS sounding and continues to rely on an older report, there's a risk that interference suppression for the OBSS STA may not function effectively.</a:t>
            </a:r>
            <a:endParaRPr lang="en-US" altLang="ja-JP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337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/>
              <a:t>Framework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We propose adding a new field to the Co-BF Invite frame to improve the Coordinated Beamforming (Co-BF) process: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b="1" dirty="0"/>
              <a:t>Preferred OBSS CSI Report Sounding Dialog Token Number (6bits)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This field indicates the Sound Dialog Token Number that the coordinated AP should use during Co-BF.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If the coordinated AP does not have an OBSS CSI report obtained from cross-BSS sounding indicated by the specified Sound Dialog Token Number in the Co-BF Invite frame (or OBSS CSI reports obtained from cross-BSS sounds after the specified Sound Dialog Token Number in the Co-BF Invite frame), the AP sends the Co-BF Response frame containing its intention not to participate in the Co-BF procedure and the reason for this in the Co-BF Decline field [5].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6411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dirty="0"/>
              <a:t>We proposed a method for confirming the retention of OBSS CSI reports in Co-BF Sounding.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kern="0" dirty="0"/>
              <a:t>The following should be done when exchanging Co-BF Invite/Response frames.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Confirmation of OBSS CSI Report retention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Confirmation of the freshness of OBSS CSI Report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dirty="0"/>
              <a:t>Therefore, we propose to add the following field in Co-BF Invite frame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OBSS CSI Report Sounding Dialog Token Number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213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571999"/>
          </a:xfrm>
        </p:spPr>
        <p:txBody>
          <a:bodyPr>
            <a:normAutofit/>
          </a:bodyPr>
          <a:lstStyle/>
          <a:p>
            <a:pPr marL="0" indent="0"/>
            <a:r>
              <a:rPr kumimoji="1" lang="en-US" altLang="ja-JP" sz="1800" b="0" dirty="0"/>
              <a:t>[</a:t>
            </a:r>
            <a:r>
              <a:rPr lang="en-US" altLang="ja-JP" sz="1800" b="0" dirty="0"/>
              <a:t>1] 2025/0681r11, “PDT-CRs-Joint-sounding-procedure,” You-Wei Chen (MediaTek)</a:t>
            </a:r>
          </a:p>
          <a:p>
            <a:pPr marL="0" indent="0">
              <a:buNone/>
            </a:pPr>
            <a:r>
              <a:rPr lang="en-US" altLang="ja-JP" sz="1800" b="0" dirty="0"/>
              <a:t>[2] 2025/0734r1, “Misc. CBF Topics part II,” Ron Porat (Broadcom)</a:t>
            </a:r>
          </a:p>
          <a:p>
            <a:pPr marL="0" indent="0">
              <a:buNone/>
            </a:pPr>
            <a:r>
              <a:rPr lang="en-US" altLang="ja-JP" sz="1800" b="0" dirty="0"/>
              <a:t>[3] 2025/0492r0, “CBF sounding sequence MAC aspects,” Sindhu Verma (Broadcom)</a:t>
            </a:r>
          </a:p>
          <a:p>
            <a:pPr marL="0" indent="0">
              <a:buNone/>
            </a:pPr>
            <a:r>
              <a:rPr lang="en-US" altLang="ja-JP" sz="1800" b="0" dirty="0"/>
              <a:t>[4] 2025/0379r1, “Considerations on UHR Sounding Operation,” Leonardo Lanante (</a:t>
            </a:r>
            <a:r>
              <a:rPr lang="en-US" altLang="ja-JP" sz="1800" b="0" dirty="0" err="1"/>
              <a:t>Ofinno</a:t>
            </a:r>
            <a:r>
              <a:rPr lang="en-US" altLang="ja-JP" sz="1800" b="0" dirty="0"/>
              <a:t>)</a:t>
            </a:r>
          </a:p>
          <a:p>
            <a:pPr marL="0" indent="0">
              <a:buNone/>
            </a:pPr>
            <a:r>
              <a:rPr lang="en-US" altLang="ja-JP" sz="1800" b="0" dirty="0"/>
              <a:t>[5] 2025/0865r0, “Considerations on Co-BF Sounding Failure,” Mahmoud </a:t>
            </a:r>
            <a:r>
              <a:rPr lang="en-US" altLang="ja-JP" sz="1800" b="0" dirty="0" err="1"/>
              <a:t>Hasabelnaby</a:t>
            </a:r>
            <a:r>
              <a:rPr lang="en-US" altLang="ja-JP" sz="1800" b="0" dirty="0"/>
              <a:t> (Huawei)</a:t>
            </a:r>
          </a:p>
          <a:p>
            <a:endParaRPr lang="en-US" altLang="ja-JP" sz="1800" b="0" dirty="0"/>
          </a:p>
          <a:p>
            <a:endParaRPr lang="en-US" altLang="ja-JP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 anchor="ctr"/>
          <a:lstStyle/>
          <a:p>
            <a:r>
              <a:rPr lang="en-US" altLang="ja-JP"/>
              <a:t>July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dirty="0">
                <a:solidFill>
                  <a:schemeClr val="tx1"/>
                </a:solidFill>
              </a:rPr>
              <a:t>Do you agree to add the following in SFD?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000" b="0" dirty="0">
                <a:solidFill>
                  <a:schemeClr val="tx1"/>
                </a:solidFill>
              </a:rPr>
              <a:t>Co-BF Response frame has the OBSS CSI Report Sounding Dialog Token Number.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b="0" dirty="0">
                <a:solidFill>
                  <a:schemeClr val="tx1"/>
                </a:solidFill>
              </a:rPr>
              <a:t>This field indicates the Sound Dialog Token Number that the coordinated AP should use during Co-BF.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501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DD2941-006E-1982-28ED-BC817AB521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DFB9D-A004-2FB9-7562-762AAECD1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01267-012F-728A-74C0-A744B4878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dirty="0">
                <a:solidFill>
                  <a:schemeClr val="tx1"/>
                </a:solidFill>
              </a:rPr>
              <a:t>Do you agree to add the following in SFD?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000" b="0" dirty="0">
                <a:solidFill>
                  <a:schemeClr val="tx1"/>
                </a:solidFill>
              </a:rPr>
              <a:t>If the coordinated AP does not have an OBSS CSI report obtained from cross-BSS sounding indicated by the specified Sound Dialog Token Number in the Co-BF Invite frame (or OBSS CSI reports obtained from cross-BSS sounds after the specified Sound Dialog Token Number</a:t>
            </a:r>
            <a:r>
              <a:rPr lang="en-US" altLang="ja-JP" sz="2000" b="0" dirty="0">
                <a:solidFill>
                  <a:schemeClr val="tx1"/>
                </a:solidFill>
              </a:rPr>
              <a:t> in the Co-BF Invite frame</a:t>
            </a:r>
            <a:r>
              <a:rPr lang="en-US" sz="2000" b="0" dirty="0">
                <a:solidFill>
                  <a:schemeClr val="tx1"/>
                </a:solidFill>
              </a:rPr>
              <a:t>), the AP sends the Co-BF Response frame containing its intention not to participate in the Co-BF procedure and the reason for this in the Co-BF Decline field.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A725E-66A7-4A21-F00C-7722B31C1A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BC37377-AA15-AA59-4772-0C1A89B095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09DC4B0-AF52-CD3C-66FD-87B681A96A3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322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0d49aa3-abcf-4f66-a606-a172d777dd3c">
      <Terms xmlns="http://schemas.microsoft.com/office/infopath/2007/PartnerControls"/>
    </lcf76f155ced4ddcb4097134ff3c332f>
    <TaxCatchAll xmlns="3ab3c9f3-2821-458d-94d3-602868cca31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7A93DC6C3B1645A7D53BF4D49F267F" ma:contentTypeVersion="13" ma:contentTypeDescription="Create a new document." ma:contentTypeScope="" ma:versionID="9a460bf1214bee54ff01e08715e302fb">
  <xsd:schema xmlns:xsd="http://www.w3.org/2001/XMLSchema" xmlns:xs="http://www.w3.org/2001/XMLSchema" xmlns:p="http://schemas.microsoft.com/office/2006/metadata/properties" xmlns:ns2="3ab3c9f3-2821-458d-94d3-602868cca312" xmlns:ns3="a0d49aa3-abcf-4f66-a606-a172d777dd3c" targetNamespace="http://schemas.microsoft.com/office/2006/metadata/properties" ma:root="true" ma:fieldsID="311e64031cf29185d9bd158be5d7ab15" ns2:_="" ns3:_="">
    <xsd:import namespace="3ab3c9f3-2821-458d-94d3-602868cca312"/>
    <xsd:import namespace="a0d49aa3-abcf-4f66-a606-a172d777dd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b3c9f3-2821-458d-94d3-602868cca31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0f828c1-b10b-4200-846f-a7961388c356}" ma:internalName="TaxCatchAll" ma:showField="CatchAllData" ma:web="3ab3c9f3-2821-458d-94d3-602868cca3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49aa3-abcf-4f66-a606-a172d777d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33D2B5-7ABE-4F55-822A-4E7E7BC83B81}">
  <ds:schemaRefs>
    <ds:schemaRef ds:uri="a0d49aa3-abcf-4f66-a606-a172d777dd3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ab3c9f3-2821-458d-94d3-602868cca31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89A7C0C-AE6D-4131-8250-05D90EB8C1E3}">
  <ds:schemaRefs>
    <ds:schemaRef ds:uri="3ab3c9f3-2821-458d-94d3-602868cca312"/>
    <ds:schemaRef ds:uri="a0d49aa3-abcf-4f66-a606-a172d777dd3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8B27957-ED63-40A1-8CAB-763F6AD0E31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1f8e20e6-048a-4bad-a26b-318dd1cd4d47}" enabled="1" method="Privileged" siteId="{66c65d8a-9158-4521-a2d8-664963db48e4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67551</TotalTime>
  <Words>891</Words>
  <Application>Microsoft Office PowerPoint</Application>
  <PresentationFormat>ワイド画面</PresentationFormat>
  <Paragraphs>89</Paragraphs>
  <Slides>9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Theme</vt:lpstr>
      <vt:lpstr>Document</vt:lpstr>
      <vt:lpstr>PowerPoint プレゼンテーション</vt:lpstr>
      <vt:lpstr>Introduction</vt:lpstr>
      <vt:lpstr>OBSS CSI Report Check</vt:lpstr>
      <vt:lpstr>Motivation to check OBSS CSI Report  in Co-BF Invite/Response frame</vt:lpstr>
      <vt:lpstr>Framework</vt:lpstr>
      <vt:lpstr>Summary </vt:lpstr>
      <vt:lpstr>References</vt:lpstr>
      <vt:lpstr>SP #1</vt:lpstr>
      <vt:lpstr>SP #2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Aio Kosuke</dc:creator>
  <cp:keywords/>
  <cp:lastModifiedBy>Aio, Kosuke (SEC)</cp:lastModifiedBy>
  <cp:revision>137</cp:revision>
  <cp:lastPrinted>1601-01-01T00:00:00Z</cp:lastPrinted>
  <dcterms:created xsi:type="dcterms:W3CDTF">2024-01-02T17:53:44Z</dcterms:created>
  <dcterms:modified xsi:type="dcterms:W3CDTF">2025-07-27T17:22:39Z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0x0101007C7A93DC6C3B1645A7D53BF4D49F267F</vt:lpwstr>
  </property>
  <property fmtid="{D5CDD505-2E9C-101B-9397-08002B2CF9AE}" pid="3" name="MediaServiceImageTags">
    <vt:lpwstr/>
  </property>
  <property fmtid="{D5CDD505-2E9C-101B-9397-08002B2CF9AE}" pid="4" name="MSIP_Label_1f8e20e6-048a-4bad-a26b-318dd1cd4d47_Enabled">
    <vt:lpwstr>true</vt:lpwstr>
  </property>
  <property fmtid="{D5CDD505-2E9C-101B-9397-08002B2CF9AE}" pid="5" name="MSIP_Label_1f8e20e6-048a-4bad-a26b-318dd1cd4d47_SetDate">
    <vt:lpwstr>2024-01-24T08:11:05Z</vt:lpwstr>
  </property>
  <property fmtid="{D5CDD505-2E9C-101B-9397-08002B2CF9AE}" pid="6" name="MSIP_Label_1f8e20e6-048a-4bad-a26b-318dd1cd4d47_Method">
    <vt:lpwstr>Privileged</vt:lpwstr>
  </property>
  <property fmtid="{D5CDD505-2E9C-101B-9397-08002B2CF9AE}" pid="7" name="MSIP_Label_1f8e20e6-048a-4bad-a26b-318dd1cd4d47_Name">
    <vt:lpwstr>1f8e20e6-048a-4bad-a26b-318dd1cd4d47</vt:lpwstr>
  </property>
  <property fmtid="{D5CDD505-2E9C-101B-9397-08002B2CF9AE}" pid="8" name="MSIP_Label_1f8e20e6-048a-4bad-a26b-318dd1cd4d47_SiteId">
    <vt:lpwstr>66c65d8a-9158-4521-a2d8-664963db48e4</vt:lpwstr>
  </property>
  <property fmtid="{D5CDD505-2E9C-101B-9397-08002B2CF9AE}" pid="9" name="MSIP_Label_1f8e20e6-048a-4bad-a26b-318dd1cd4d47_ActionId">
    <vt:lpwstr>7cf36057-5a08-42a0-8596-400be9587bfc</vt:lpwstr>
  </property>
  <property fmtid="{D5CDD505-2E9C-101B-9397-08002B2CF9AE}" pid="10" name="MSIP_Label_1f8e20e6-048a-4bad-a26b-318dd1cd4d47_ContentBits">
    <vt:lpwstr>0</vt:lpwstr>
  </property>
</Properties>
</file>