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34" r:id="rId6"/>
    <p:sldId id="2147473605" r:id="rId7"/>
    <p:sldId id="2147473609" r:id="rId8"/>
    <p:sldId id="2147473622" r:id="rId9"/>
    <p:sldId id="343" r:id="rId10"/>
    <p:sldId id="273" r:id="rId11"/>
    <p:sldId id="2147473617" r:id="rId12"/>
    <p:sldId id="214747362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B2072-3708-465B-B002-AC13A45995CA}" v="5" dt="2025-07-26T17:56:29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3681" autoAdjust="0"/>
  </p:normalViewPr>
  <p:slideViewPr>
    <p:cSldViewPr>
      <p:cViewPr varScale="1">
        <p:scale>
          <a:sx n="60" d="100"/>
          <a:sy n="60" d="100"/>
        </p:scale>
        <p:origin x="944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16AB2072-3708-465B-B002-AC13A45995CA}"/>
    <pc:docChg chg="undo custSel modSld modMainMaster">
      <pc:chgData name="Aio, Kosuke (SEC)" userId="4ca0a952-a8c3-4ae4-877b-7a498285cc83" providerId="ADAL" clId="{16AB2072-3708-465B-B002-AC13A45995CA}" dt="2025-07-26T17:59:26.447" v="1023" actId="20577"/>
      <pc:docMkLst>
        <pc:docMk/>
      </pc:docMkLst>
      <pc:sldChg chg="modSp mod">
        <pc:chgData name="Aio, Kosuke (SEC)" userId="4ca0a952-a8c3-4ae4-877b-7a498285cc83" providerId="ADAL" clId="{16AB2072-3708-465B-B002-AC13A45995CA}" dt="2025-07-25T02:41:59.152" v="732" actId="20577"/>
        <pc:sldMkLst>
          <pc:docMk/>
          <pc:sldMk cId="0" sldId="256"/>
        </pc:sldMkLst>
        <pc:spChg chg="mod">
          <ac:chgData name="Aio, Kosuke (SEC)" userId="4ca0a952-a8c3-4ae4-877b-7a498285cc83" providerId="ADAL" clId="{16AB2072-3708-465B-B002-AC13A45995CA}" dt="2025-07-25T02:41:59.152" v="73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io, Kosuke (SEC)" userId="4ca0a952-a8c3-4ae4-877b-7a498285cc83" providerId="ADAL" clId="{16AB2072-3708-465B-B002-AC13A45995CA}" dt="2025-07-25T02:41:45.021" v="723"/>
          <ac:graphicFrameMkLst>
            <pc:docMk/>
            <pc:sldMk cId="0" sldId="256"/>
            <ac:graphicFrameMk id="2" creationId="{E6CFBF8A-45D2-D48D-3358-32A2B51EB4AC}"/>
          </ac:graphicFrameMkLst>
        </pc:graphicFrameChg>
      </pc:sldChg>
      <pc:sldChg chg="modSp mod">
        <pc:chgData name="Aio, Kosuke (SEC)" userId="4ca0a952-a8c3-4ae4-877b-7a498285cc83" providerId="ADAL" clId="{16AB2072-3708-465B-B002-AC13A45995CA}" dt="2025-07-26T17:55:34.127" v="1004" actId="20577"/>
        <pc:sldMkLst>
          <pc:docMk/>
          <pc:sldMk cId="551391497" sldId="334"/>
        </pc:sldMkLst>
        <pc:spChg chg="mod">
          <ac:chgData name="Aio, Kosuke (SEC)" userId="4ca0a952-a8c3-4ae4-877b-7a498285cc83" providerId="ADAL" clId="{16AB2072-3708-465B-B002-AC13A45995CA}" dt="2025-07-26T17:55:34.127" v="1004" actId="20577"/>
          <ac:spMkLst>
            <pc:docMk/>
            <pc:sldMk cId="551391497" sldId="334"/>
            <ac:spMk id="8" creationId="{992C2A6E-0ED0-7F37-9BE2-9BDEA411F2EE}"/>
          </ac:spMkLst>
        </pc:spChg>
      </pc:sldChg>
      <pc:sldChg chg="modSp mod">
        <pc:chgData name="Aio, Kosuke (SEC)" userId="4ca0a952-a8c3-4ae4-877b-7a498285cc83" providerId="ADAL" clId="{16AB2072-3708-465B-B002-AC13A45995CA}" dt="2025-07-03T15:28:45.304" v="721" actId="13926"/>
        <pc:sldMkLst>
          <pc:docMk/>
          <pc:sldMk cId="1315213288" sldId="343"/>
        </pc:sldMkLst>
        <pc:spChg chg="mod">
          <ac:chgData name="Aio, Kosuke (SEC)" userId="4ca0a952-a8c3-4ae4-877b-7a498285cc83" providerId="ADAL" clId="{16AB2072-3708-465B-B002-AC13A45995CA}" dt="2025-07-03T15:28:45.304" v="721" actId="13926"/>
          <ac:spMkLst>
            <pc:docMk/>
            <pc:sldMk cId="1315213288" sldId="343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6T17:56:54.211" v="1012" actId="20577"/>
        <pc:sldMkLst>
          <pc:docMk/>
          <pc:sldMk cId="3948070111" sldId="2147473605"/>
        </pc:sldMkLst>
        <pc:spChg chg="mod">
          <ac:chgData name="Aio, Kosuke (SEC)" userId="4ca0a952-a8c3-4ae4-877b-7a498285cc83" providerId="ADAL" clId="{16AB2072-3708-465B-B002-AC13A45995CA}" dt="2025-07-26T17:56:54.211" v="1012" actId="20577"/>
          <ac:spMkLst>
            <pc:docMk/>
            <pc:sldMk cId="3948070111" sldId="2147473605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6T17:57:47.825" v="1014" actId="20577"/>
        <pc:sldMkLst>
          <pc:docMk/>
          <pc:sldMk cId="4178337853" sldId="2147473609"/>
        </pc:sldMkLst>
        <pc:spChg chg="mod">
          <ac:chgData name="Aio, Kosuke (SEC)" userId="4ca0a952-a8c3-4ae4-877b-7a498285cc83" providerId="ADAL" clId="{16AB2072-3708-465B-B002-AC13A45995CA}" dt="2025-07-26T17:57:47.825" v="1014" actId="20577"/>
          <ac:spMkLst>
            <pc:docMk/>
            <pc:sldMk cId="4178337853" sldId="2147473609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5T13:36:55.421" v="907" actId="20577"/>
        <pc:sldMkLst>
          <pc:docMk/>
          <pc:sldMk cId="2275985727" sldId="2147473617"/>
        </pc:sldMkLst>
        <pc:spChg chg="mod">
          <ac:chgData name="Aio, Kosuke (SEC)" userId="4ca0a952-a8c3-4ae4-877b-7a498285cc83" providerId="ADAL" clId="{16AB2072-3708-465B-B002-AC13A45995CA}" dt="2025-07-25T13:36:55.421" v="907" actId="20577"/>
          <ac:spMkLst>
            <pc:docMk/>
            <pc:sldMk cId="2275985727" sldId="2147473617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16AB2072-3708-465B-B002-AC13A45995CA}" dt="2025-07-26T17:59:26.447" v="1023" actId="20577"/>
        <pc:sldMkLst>
          <pc:docMk/>
          <pc:sldMk cId="826411532" sldId="2147473622"/>
        </pc:sldMkLst>
        <pc:spChg chg="mod">
          <ac:chgData name="Aio, Kosuke (SEC)" userId="4ca0a952-a8c3-4ae4-877b-7a498285cc83" providerId="ADAL" clId="{16AB2072-3708-465B-B002-AC13A45995CA}" dt="2025-07-26T17:59:26.447" v="1023" actId="20577"/>
          <ac:spMkLst>
            <pc:docMk/>
            <pc:sldMk cId="826411532" sldId="2147473622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16AB2072-3708-465B-B002-AC13A45995CA}" dt="2025-07-25T13:40:35.696" v="1001" actId="20577"/>
        <pc:sldMkLst>
          <pc:docMk/>
          <pc:sldMk cId="4202501420" sldId="2147473623"/>
        </pc:sldMkLst>
        <pc:spChg chg="mod">
          <ac:chgData name="Aio, Kosuke (SEC)" userId="4ca0a952-a8c3-4ae4-877b-7a498285cc83" providerId="ADAL" clId="{16AB2072-3708-465B-B002-AC13A45995CA}" dt="2025-07-25T13:40:35.696" v="1001" actId="20577"/>
          <ac:spMkLst>
            <pc:docMk/>
            <pc:sldMk cId="4202501420" sldId="2147473623"/>
            <ac:spMk id="3" creationId="{00000000-0000-0000-0000-000000000000}"/>
          </ac:spMkLst>
        </pc:spChg>
      </pc:sldChg>
      <pc:sldMasterChg chg="modSp mod">
        <pc:chgData name="Aio, Kosuke (SEC)" userId="4ca0a952-a8c3-4ae4-877b-7a498285cc83" providerId="ADAL" clId="{16AB2072-3708-465B-B002-AC13A45995CA}" dt="2025-07-03T00:53:42.381" v="3" actId="20577"/>
        <pc:sldMasterMkLst>
          <pc:docMk/>
          <pc:sldMasterMk cId="0" sldId="2147483648"/>
        </pc:sldMasterMkLst>
        <pc:spChg chg="mod">
          <ac:chgData name="Aio, Kosuke (SEC)" userId="4ca0a952-a8c3-4ae4-877b-7a498285cc83" providerId="ADAL" clId="{16AB2072-3708-465B-B002-AC13A45995CA}" dt="2025-07-03T00:53:42.38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46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0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1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2025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OBSS CSI Report Check For Co-BF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967786"/>
              </p:ext>
            </p:extLst>
          </p:nvPr>
        </p:nvGraphicFramePr>
        <p:xfrm>
          <a:off x="1443038" y="2387600"/>
          <a:ext cx="10220325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6709" imgH="4484362" progId="Word.Document.8">
                  <p:embed/>
                </p:oleObj>
              </mc:Choice>
              <mc:Fallback>
                <p:oleObj name="Document" r:id="rId3" imgW="10446709" imgH="448436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2387600"/>
                        <a:ext cx="10220325" cy="4389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2C2A6E-0ED0-7F37-9BE2-9BDEA411F2EE}"/>
              </a:ext>
            </a:extLst>
          </p:cNvPr>
          <p:cNvSpPr txBox="1">
            <a:spLocks/>
          </p:cNvSpPr>
          <p:nvPr/>
        </p:nvSpPr>
        <p:spPr bwMode="auto">
          <a:xfrm>
            <a:off x="929217" y="1643636"/>
            <a:ext cx="10783407" cy="4528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We've extensively discussed Co-BF Sounding [1].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During the Co-BF Sounding procedure, there have been several discussions regarding how an AP should behave when it can't correctly obtain the EHT compressed beamforming/CQI report sent from an OBSS STA (OBSS CSI Report) [3]-[5].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kern="0" dirty="0"/>
              <a:t>In this contribution, we propose a method to confirm the retention of OBSS CSI Report.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altLang="ja-JP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CSI Report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Currently, two primary methods for confirming OBSS CSI report acquisition are under discussion: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b="1" kern="0" dirty="0"/>
              <a:t>Confirmation during cross-BSS Sounding Procedure [3]-[4]: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This approach offers the advantage of immediately restarting cross-BSS Sounding and retransmitting the EHT compressed beamforming/CQI report from the OBSS STA</a:t>
            </a:r>
            <a:r>
              <a:rPr lang="en-US" altLang="ja-JP" dirty="0"/>
              <a:t>  (OBSS CSI Report)</a:t>
            </a:r>
            <a:r>
              <a:rPr lang="en-US" altLang="ja-JP" kern="0" dirty="0"/>
              <a:t>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However, the constant increase in frame exchanges leads to higher overhead.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b="1" kern="0" dirty="0"/>
              <a:t>Confirmation at the beginning of Co-BF [5]: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This method also allows for checking whether the acquired OBSS CSI Report has been lost or if the information has become outdated.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“Confirmation at the beginning of Co-BF” should be made mandatory.</a:t>
            </a:r>
            <a:endParaRPr lang="en-US" altLang="ja-JP" sz="200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07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Motivation to check OBSS CSI Report </a:t>
            </a:r>
            <a:br>
              <a:rPr lang="en-US" altLang="ja-JP" dirty="0"/>
            </a:br>
            <a:r>
              <a:rPr lang="en-US" altLang="ja-JP" dirty="0"/>
              <a:t>in Co-BF Invite/Response frame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28800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confirm the retention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b="1" dirty="0"/>
              <a:t>Recent Acquisition:</a:t>
            </a:r>
            <a:r>
              <a:rPr lang="ja-JP" altLang="en-US" sz="1800" b="1" dirty="0"/>
              <a:t> </a:t>
            </a:r>
            <a:r>
              <a:rPr lang="en-US" altLang="ja-JP" sz="1800" dirty="0"/>
              <a:t>Verify that the coordinated AP successfully obtained the OBSS CSI Report from the most recent cross-BSS Sounding.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b="1" dirty="0"/>
              <a:t>Memory Retention: </a:t>
            </a:r>
            <a:r>
              <a:rPr lang="en-US" altLang="ja-JP" sz="1800" dirty="0"/>
              <a:t>Confirm that the coordinated AP is still able to store the previously acquired OBSS CSI Report in its memory.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This is crucial as memory capacity limitations might lead the </a:t>
            </a:r>
            <a:r>
              <a:rPr lang="en-US" altLang="ja-JP" dirty="0" err="1"/>
              <a:t>coordinatied</a:t>
            </a:r>
            <a:r>
              <a:rPr lang="en-US" altLang="ja-JP" dirty="0"/>
              <a:t> AP to delete older OBSS CSI Report.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confirm the freshness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It is important to ensure that the OBSS CSI report maintained by the coordinated AP contains sufficiently up-to-date information..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If the coordinated AP fails to correctly obtain the OBSS CSI Report during the most recent cross-BSS sounding and continues to rely on an older report, there's a risk that interference suppression for the OBSS STA may not function effectively.</a:t>
            </a:r>
            <a:endParaRPr lang="en-US" altLang="ja-JP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3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adding two new fields to the Co-BF Response frame to improve the Coordinated Beamforming (Co-BF) process: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b="1" dirty="0"/>
              <a:t>Co-BF Decline flag (2-3bits)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This field indicates why the coordinated AP doesn't intend to participate in Co-BF transmission.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In this field, by indicating that the reason for decline is that the OBSS CSI report could not be obtained or stored, it becomes easier to determine whether cross-BSS sounding needs to be re-executed.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b="1" dirty="0"/>
              <a:t>OBSS CSI Report Sounding Dialog Token Number (6bits)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This field will carry the Sounding Dialog Token Number from when the coordinated AP obtained the OBSS CSI Report for the OBSS STA specified in the Co-BF Invite frame.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The coordinating AP will use this value to determine if the OBSS CSI </a:t>
            </a:r>
            <a:r>
              <a:rPr lang="en-US" altLang="ja-JP"/>
              <a:t>Report stored </a:t>
            </a:r>
            <a:r>
              <a:rPr lang="en-US" altLang="ja-JP" dirty="0"/>
              <a:t>by the coordinated AP is current or outdated, and based on that, decide whether to proceed with the Co-BF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41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/>
              <a:t>We proposed a method for confirming the retention of OBSS CSI reports in Co-BF Sounding.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following should be done when exchanging Co-BF Invite/Response frames.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Confirmation of OBSS CSI Report retention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Confirmation of the freshness of OBSS CSI Report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Therefore, we propose to add the following two fields in Co-BF Response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Co-BF Decline flag</a:t>
            </a:r>
            <a:endParaRPr lang="ja-JP" altLang="en-US" sz="2000" kern="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OBSS CSI Report Sounding Dialog Token Number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571999"/>
          </a:xfrm>
        </p:spPr>
        <p:txBody>
          <a:bodyPr>
            <a:normAutofit/>
          </a:bodyPr>
          <a:lstStyle/>
          <a:p>
            <a:pPr marL="0" indent="0"/>
            <a:r>
              <a:rPr kumimoji="1" lang="en-US" altLang="ja-JP" sz="1800" b="0" dirty="0"/>
              <a:t>[</a:t>
            </a:r>
            <a:r>
              <a:rPr lang="en-US" altLang="ja-JP" sz="1800" b="0" dirty="0"/>
              <a:t>1] 2025/0681r11, “PDT-CRs-Joint-sounding-procedure,” You-Wei Chen (MediaTek)</a:t>
            </a:r>
          </a:p>
          <a:p>
            <a:pPr marL="0" indent="0">
              <a:buNone/>
            </a:pPr>
            <a:r>
              <a:rPr lang="en-US" altLang="ja-JP" sz="1800" b="0" dirty="0"/>
              <a:t>[2] 2025/0734r1, “Misc. CBF Topics part II,” Ron Porat (Broadcom)</a:t>
            </a:r>
          </a:p>
          <a:p>
            <a:pPr marL="0" indent="0">
              <a:buNone/>
            </a:pPr>
            <a:r>
              <a:rPr lang="en-US" altLang="ja-JP" sz="1800" b="0" dirty="0"/>
              <a:t>[3] 2025/0492r0, “CBF sounding sequence MAC aspects,” Sindhu Verma (Broadcom)</a:t>
            </a:r>
          </a:p>
          <a:p>
            <a:pPr marL="0" indent="0">
              <a:buNone/>
            </a:pPr>
            <a:r>
              <a:rPr lang="en-US" altLang="ja-JP" sz="1800" b="0" dirty="0"/>
              <a:t>[4] 2025/0379r1, “Considerations on UHR Sounding Operation,” Leonardo Lanante (</a:t>
            </a:r>
            <a:r>
              <a:rPr lang="en-US" altLang="ja-JP" sz="1800" b="0" dirty="0" err="1"/>
              <a:t>Ofinno</a:t>
            </a:r>
            <a:r>
              <a:rPr lang="en-US" altLang="ja-JP" sz="1800" b="0" dirty="0"/>
              <a:t>)</a:t>
            </a:r>
          </a:p>
          <a:p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dirty="0">
                <a:solidFill>
                  <a:schemeClr val="tx1"/>
                </a:solidFill>
              </a:rPr>
              <a:t>Do you agree to add the following in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Co-BF Response frame has the Co-BF Decline field.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When a Co-BF </a:t>
            </a:r>
            <a:r>
              <a:rPr lang="en-US" altLang="ja-JP" sz="2000" b="0" dirty="0">
                <a:solidFill>
                  <a:schemeClr val="tx1"/>
                </a:solidFill>
              </a:rPr>
              <a:t>coordinated</a:t>
            </a:r>
            <a:r>
              <a:rPr lang="en-US" sz="2000" b="0" dirty="0">
                <a:solidFill>
                  <a:schemeClr val="tx1"/>
                </a:solidFill>
              </a:rPr>
              <a:t> AP does not store the EHT compressed beamforming/CQI report sent from OBSS STAs specified in the Co-BF Invitation frame, it shall notify this in the Co-BF Decline field of the Co-BF Response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8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dirty="0">
                <a:solidFill>
                  <a:schemeClr val="tx1"/>
                </a:solidFill>
              </a:rPr>
              <a:t>Do you agree to add the following in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Co-BF Response frame has the OBSS CSI Report Sounding Dialog Token Number.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When the Co-BF coordinated AP sends the Co-BF Response frame to indicate the intent of participant, it shall notify the Sounding Dialog Token Number in this field to inform coordinating AP of the timing at which </a:t>
            </a:r>
            <a:r>
              <a:rPr lang="en-US" sz="2000" b="0">
                <a:solidFill>
                  <a:schemeClr val="tx1"/>
                </a:solidFill>
              </a:rPr>
              <a:t>it obtained </a:t>
            </a:r>
            <a:r>
              <a:rPr lang="en-US" altLang="ja-JP" sz="2000" b="0" dirty="0">
                <a:solidFill>
                  <a:schemeClr val="tx1"/>
                </a:solidFill>
              </a:rPr>
              <a:t>the EHT compressed beamforming/CQI report sent from OBSS STA specified in the Co-BF Invitation frame.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50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67516</TotalTime>
  <Words>918</Words>
  <Application>Microsoft Office PowerPoint</Application>
  <PresentationFormat>ワイド画面</PresentationFormat>
  <Paragraphs>94</Paragraphs>
  <Slides>9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OBSS CSI Report Check</vt:lpstr>
      <vt:lpstr>Motivation to check OBSS CSI Report  in Co-BF Invite/Response frame</vt:lpstr>
      <vt:lpstr>Framework</vt:lpstr>
      <vt:lpstr>Summary </vt:lpstr>
      <vt:lpstr>References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137</cp:revision>
  <cp:lastPrinted>1601-01-01T00:00:00Z</cp:lastPrinted>
  <dcterms:created xsi:type="dcterms:W3CDTF">2024-01-02T17:53:44Z</dcterms:created>
  <dcterms:modified xsi:type="dcterms:W3CDTF">2025-07-26T17:59:34Z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