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9"/>
  </p:notesMasterIdLst>
  <p:handoutMasterIdLst>
    <p:handoutMasterId r:id="rId40"/>
  </p:handoutMasterIdLst>
  <p:sldIdLst>
    <p:sldId id="269" r:id="rId3"/>
    <p:sldId id="370" r:id="rId4"/>
    <p:sldId id="427" r:id="rId5"/>
    <p:sldId id="428" r:id="rId6"/>
    <p:sldId id="464" r:id="rId7"/>
    <p:sldId id="465" r:id="rId8"/>
    <p:sldId id="285" r:id="rId9"/>
    <p:sldId id="286" r:id="rId10"/>
    <p:sldId id="436" r:id="rId11"/>
    <p:sldId id="568" r:id="rId12"/>
    <p:sldId id="570" r:id="rId13"/>
    <p:sldId id="690" r:id="rId14"/>
    <p:sldId id="479" r:id="rId15"/>
    <p:sldId id="485" r:id="rId16"/>
    <p:sldId id="487" r:id="rId17"/>
    <p:sldId id="486" r:id="rId18"/>
    <p:sldId id="488" r:id="rId19"/>
    <p:sldId id="569" r:id="rId20"/>
    <p:sldId id="480" r:id="rId21"/>
    <p:sldId id="696" r:id="rId22"/>
    <p:sldId id="404" r:id="rId23"/>
    <p:sldId id="430" r:id="rId24"/>
    <p:sldId id="406" r:id="rId25"/>
    <p:sldId id="451" r:id="rId26"/>
    <p:sldId id="572" r:id="rId27"/>
    <p:sldId id="492" r:id="rId28"/>
    <p:sldId id="409" r:id="rId29"/>
    <p:sldId id="695" r:id="rId30"/>
    <p:sldId id="455" r:id="rId31"/>
    <p:sldId id="474" r:id="rId32"/>
    <p:sldId id="475" r:id="rId33"/>
    <p:sldId id="554" r:id="rId34"/>
    <p:sldId id="553" r:id="rId35"/>
    <p:sldId id="454" r:id="rId36"/>
    <p:sldId id="478" r:id="rId37"/>
    <p:sldId id="490" r:id="rId38"/>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306D88-59C9-447C-8AC3-793F5D84D4AC}" v="8" dt="2025-07-30T11:24:38.3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9" autoAdjust="0"/>
    <p:restoredTop sz="92643" autoAdjust="0"/>
  </p:normalViewPr>
  <p:slideViewPr>
    <p:cSldViewPr>
      <p:cViewPr>
        <p:scale>
          <a:sx n="95" d="100"/>
          <a:sy n="95" d="100"/>
        </p:scale>
        <p:origin x="298" y="77"/>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2707"/>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microsoft.com/office/2015/10/relationships/revisionInfo" Target="revisionInfo.xml"/><Relationship Id="rId20" Type="http://schemas.openxmlformats.org/officeDocument/2006/relationships/slide" Target="slides/slide18.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70306D88-59C9-447C-8AC3-793F5D84D4AC}"/>
    <pc:docChg chg="addSld delSld modSld modMainMaster">
      <pc:chgData name="Stacey, Robert" userId="8f61b79c-1993-4b76-a5c5-6bb0e2071c28" providerId="ADAL" clId="{70306D88-59C9-447C-8AC3-793F5D84D4AC}" dt="2025-07-30T11:30:59.871" v="187" actId="20577"/>
      <pc:docMkLst>
        <pc:docMk/>
      </pc:docMkLst>
      <pc:sldChg chg="modSp mod">
        <pc:chgData name="Stacey, Robert" userId="8f61b79c-1993-4b76-a5c5-6bb0e2071c28" providerId="ADAL" clId="{70306D88-59C9-447C-8AC3-793F5D84D4AC}" dt="2025-07-30T11:15:38.714" v="9" actId="20577"/>
        <pc:sldMkLst>
          <pc:docMk/>
          <pc:sldMk cId="0" sldId="269"/>
        </pc:sldMkLst>
        <pc:spChg chg="mod">
          <ac:chgData name="Stacey, Robert" userId="8f61b79c-1993-4b76-a5c5-6bb0e2071c28" providerId="ADAL" clId="{70306D88-59C9-447C-8AC3-793F5D84D4AC}" dt="2025-07-30T11:15:29.557" v="3" actId="20577"/>
          <ac:spMkLst>
            <pc:docMk/>
            <pc:sldMk cId="0" sldId="269"/>
            <ac:spMk id="6146" creationId="{00000000-0000-0000-0000-000000000000}"/>
          </ac:spMkLst>
        </pc:spChg>
        <pc:spChg chg="mod">
          <ac:chgData name="Stacey, Robert" userId="8f61b79c-1993-4b76-a5c5-6bb0e2071c28" providerId="ADAL" clId="{70306D88-59C9-447C-8AC3-793F5D84D4AC}" dt="2025-07-30T11:15:38.714" v="9" actId="20577"/>
          <ac:spMkLst>
            <pc:docMk/>
            <pc:sldMk cId="0" sldId="269"/>
            <ac:spMk id="6147" creationId="{00000000-0000-0000-0000-000000000000}"/>
          </ac:spMkLst>
        </pc:spChg>
      </pc:sldChg>
      <pc:sldChg chg="modSp mod">
        <pc:chgData name="Stacey, Robert" userId="8f61b79c-1993-4b76-a5c5-6bb0e2071c28" providerId="ADAL" clId="{70306D88-59C9-447C-8AC3-793F5D84D4AC}" dt="2025-07-30T11:17:34.936" v="21" actId="20577"/>
        <pc:sldMkLst>
          <pc:docMk/>
          <pc:sldMk cId="0" sldId="370"/>
        </pc:sldMkLst>
        <pc:spChg chg="mod">
          <ac:chgData name="Stacey, Robert" userId="8f61b79c-1993-4b76-a5c5-6bb0e2071c28" providerId="ADAL" clId="{70306D88-59C9-447C-8AC3-793F5D84D4AC}" dt="2025-07-30T11:17:34.936" v="21" actId="20577"/>
          <ac:spMkLst>
            <pc:docMk/>
            <pc:sldMk cId="0" sldId="370"/>
            <ac:spMk id="8194" creationId="{00000000-0000-0000-0000-000000000000}"/>
          </ac:spMkLst>
        </pc:spChg>
      </pc:sldChg>
      <pc:sldChg chg="modSp mod">
        <pc:chgData name="Stacey, Robert" userId="8f61b79c-1993-4b76-a5c5-6bb0e2071c28" providerId="ADAL" clId="{70306D88-59C9-447C-8AC3-793F5D84D4AC}" dt="2025-07-30T11:22:44.210" v="84" actId="6549"/>
        <pc:sldMkLst>
          <pc:docMk/>
          <pc:sldMk cId="0" sldId="404"/>
        </pc:sldMkLst>
        <pc:spChg chg="mod">
          <ac:chgData name="Stacey, Robert" userId="8f61b79c-1993-4b76-a5c5-6bb0e2071c28" providerId="ADAL" clId="{70306D88-59C9-447C-8AC3-793F5D84D4AC}" dt="2025-07-30T11:22:44.210" v="84" actId="6549"/>
          <ac:spMkLst>
            <pc:docMk/>
            <pc:sldMk cId="0" sldId="404"/>
            <ac:spMk id="21507" creationId="{00000000-0000-0000-0000-000000000000}"/>
          </ac:spMkLst>
        </pc:spChg>
      </pc:sldChg>
      <pc:sldChg chg="modSp mod">
        <pc:chgData name="Stacey, Robert" userId="8f61b79c-1993-4b76-a5c5-6bb0e2071c28" providerId="ADAL" clId="{70306D88-59C9-447C-8AC3-793F5D84D4AC}" dt="2025-07-30T11:27:02.879" v="109" actId="20577"/>
        <pc:sldMkLst>
          <pc:docMk/>
          <pc:sldMk cId="0" sldId="406"/>
        </pc:sldMkLst>
        <pc:spChg chg="mod">
          <ac:chgData name="Stacey, Robert" userId="8f61b79c-1993-4b76-a5c5-6bb0e2071c28" providerId="ADAL" clId="{70306D88-59C9-447C-8AC3-793F5D84D4AC}" dt="2025-07-30T11:27:02.879" v="109" actId="20577"/>
          <ac:spMkLst>
            <pc:docMk/>
            <pc:sldMk cId="0" sldId="406"/>
            <ac:spMk id="30722" creationId="{00000000-0000-0000-0000-000000000000}"/>
          </ac:spMkLst>
        </pc:spChg>
      </pc:sldChg>
      <pc:sldChg chg="modSp mod">
        <pc:chgData name="Stacey, Robert" userId="8f61b79c-1993-4b76-a5c5-6bb0e2071c28" providerId="ADAL" clId="{70306D88-59C9-447C-8AC3-793F5D84D4AC}" dt="2025-07-30T11:30:29.447" v="183"/>
        <pc:sldMkLst>
          <pc:docMk/>
          <pc:sldMk cId="0" sldId="409"/>
        </pc:sldMkLst>
        <pc:spChg chg="mod">
          <ac:chgData name="Stacey, Robert" userId="8f61b79c-1993-4b76-a5c5-6bb0e2071c28" providerId="ADAL" clId="{70306D88-59C9-447C-8AC3-793F5D84D4AC}" dt="2025-07-30T11:30:29.447" v="183"/>
          <ac:spMkLst>
            <pc:docMk/>
            <pc:sldMk cId="0" sldId="409"/>
            <ac:spMk id="3" creationId="{00000000-0000-0000-0000-000000000000}"/>
          </ac:spMkLst>
        </pc:spChg>
      </pc:sldChg>
      <pc:sldChg chg="modSp mod">
        <pc:chgData name="Stacey, Robert" userId="8f61b79c-1993-4b76-a5c5-6bb0e2071c28" providerId="ADAL" clId="{70306D88-59C9-447C-8AC3-793F5D84D4AC}" dt="2025-07-30T11:24:59.060" v="88" actId="20577"/>
        <pc:sldMkLst>
          <pc:docMk/>
          <pc:sldMk cId="0" sldId="430"/>
        </pc:sldMkLst>
        <pc:graphicFrameChg chg="modGraphic">
          <ac:chgData name="Stacey, Robert" userId="8f61b79c-1993-4b76-a5c5-6bb0e2071c28" providerId="ADAL" clId="{70306D88-59C9-447C-8AC3-793F5D84D4AC}" dt="2025-07-30T11:24:59.060" v="88" actId="20577"/>
          <ac:graphicFrameMkLst>
            <pc:docMk/>
            <pc:sldMk cId="0" sldId="430"/>
            <ac:graphicFrameMk id="77901" creationId="{00000000-0000-0000-0000-000000000000}"/>
          </ac:graphicFrameMkLst>
        </pc:graphicFrameChg>
      </pc:sldChg>
      <pc:sldChg chg="modSp mod">
        <pc:chgData name="Stacey, Robert" userId="8f61b79c-1993-4b76-a5c5-6bb0e2071c28" providerId="ADAL" clId="{70306D88-59C9-447C-8AC3-793F5D84D4AC}" dt="2025-07-30T11:29:48.063" v="165" actId="20577"/>
        <pc:sldMkLst>
          <pc:docMk/>
          <pc:sldMk cId="188861040" sldId="492"/>
        </pc:sldMkLst>
        <pc:spChg chg="mod">
          <ac:chgData name="Stacey, Robert" userId="8f61b79c-1993-4b76-a5c5-6bb0e2071c28" providerId="ADAL" clId="{70306D88-59C9-447C-8AC3-793F5D84D4AC}" dt="2025-07-30T11:29:48.063" v="165" actId="20577"/>
          <ac:spMkLst>
            <pc:docMk/>
            <pc:sldMk cId="188861040" sldId="492"/>
            <ac:spMk id="32771" creationId="{00000000-0000-0000-0000-000000000000}"/>
          </ac:spMkLst>
        </pc:spChg>
      </pc:sldChg>
      <pc:sldChg chg="addSp modSp mod">
        <pc:chgData name="Stacey, Robert" userId="8f61b79c-1993-4b76-a5c5-6bb0e2071c28" providerId="ADAL" clId="{70306D88-59C9-447C-8AC3-793F5D84D4AC}" dt="2025-07-30T11:20:33.107" v="33" actId="20577"/>
        <pc:sldMkLst>
          <pc:docMk/>
          <pc:sldMk cId="3638171427" sldId="570"/>
        </pc:sldMkLst>
        <pc:spChg chg="add mod">
          <ac:chgData name="Stacey, Robert" userId="8f61b79c-1993-4b76-a5c5-6bb0e2071c28" providerId="ADAL" clId="{70306D88-59C9-447C-8AC3-793F5D84D4AC}" dt="2025-07-30T11:19:28.391" v="25"/>
          <ac:spMkLst>
            <pc:docMk/>
            <pc:sldMk cId="3638171427" sldId="570"/>
            <ac:spMk id="2" creationId="{A6CD8CF0-535B-FD25-63C7-A2E7550D87AD}"/>
          </ac:spMkLst>
        </pc:spChg>
        <pc:spChg chg="mod">
          <ac:chgData name="Stacey, Robert" userId="8f61b79c-1993-4b76-a5c5-6bb0e2071c28" providerId="ADAL" clId="{70306D88-59C9-447C-8AC3-793F5D84D4AC}" dt="2025-07-30T11:20:33.107" v="33" actId="20577"/>
          <ac:spMkLst>
            <pc:docMk/>
            <pc:sldMk cId="3638171427" sldId="570"/>
            <ac:spMk id="20483" creationId="{00000000-0000-0000-0000-000000000000}"/>
          </ac:spMkLst>
        </pc:spChg>
        <pc:spChg chg="mod">
          <ac:chgData name="Stacey, Robert" userId="8f61b79c-1993-4b76-a5c5-6bb0e2071c28" providerId="ADAL" clId="{70306D88-59C9-447C-8AC3-793F5D84D4AC}" dt="2025-07-30T11:19:26.754" v="24" actId="14100"/>
          <ac:spMkLst>
            <pc:docMk/>
            <pc:sldMk cId="3638171427" sldId="570"/>
            <ac:spMk id="21506" creationId="{00000000-0000-0000-0000-000000000000}"/>
          </ac:spMkLst>
        </pc:spChg>
      </pc:sldChg>
      <pc:sldChg chg="del">
        <pc:chgData name="Stacey, Robert" userId="8f61b79c-1993-4b76-a5c5-6bb0e2071c28" providerId="ADAL" clId="{70306D88-59C9-447C-8AC3-793F5D84D4AC}" dt="2025-07-30T11:20:04.317" v="27" actId="47"/>
        <pc:sldMkLst>
          <pc:docMk/>
          <pc:sldMk cId="2554757660" sldId="577"/>
        </pc:sldMkLst>
      </pc:sldChg>
      <pc:sldChg chg="del">
        <pc:chgData name="Stacey, Robert" userId="8f61b79c-1993-4b76-a5c5-6bb0e2071c28" providerId="ADAL" clId="{70306D88-59C9-447C-8AC3-793F5D84D4AC}" dt="2025-07-30T11:21:08.695" v="39" actId="47"/>
        <pc:sldMkLst>
          <pc:docMk/>
          <pc:sldMk cId="1869077961" sldId="691"/>
        </pc:sldMkLst>
      </pc:sldChg>
      <pc:sldChg chg="del">
        <pc:chgData name="Stacey, Robert" userId="8f61b79c-1993-4b76-a5c5-6bb0e2071c28" providerId="ADAL" clId="{70306D88-59C9-447C-8AC3-793F5D84D4AC}" dt="2025-07-30T11:19:52.406" v="26" actId="47"/>
        <pc:sldMkLst>
          <pc:docMk/>
          <pc:sldMk cId="2769202651" sldId="692"/>
        </pc:sldMkLst>
      </pc:sldChg>
      <pc:sldChg chg="del">
        <pc:chgData name="Stacey, Robert" userId="8f61b79c-1993-4b76-a5c5-6bb0e2071c28" providerId="ADAL" clId="{70306D88-59C9-447C-8AC3-793F5D84D4AC}" dt="2025-07-30T11:20:07.054" v="28" actId="47"/>
        <pc:sldMkLst>
          <pc:docMk/>
          <pc:sldMk cId="2335541567" sldId="693"/>
        </pc:sldMkLst>
      </pc:sldChg>
      <pc:sldChg chg="del">
        <pc:chgData name="Stacey, Robert" userId="8f61b79c-1993-4b76-a5c5-6bb0e2071c28" providerId="ADAL" clId="{70306D88-59C9-447C-8AC3-793F5D84D4AC}" dt="2025-07-30T11:20:09.445" v="29" actId="47"/>
        <pc:sldMkLst>
          <pc:docMk/>
          <pc:sldMk cId="123494293" sldId="694"/>
        </pc:sldMkLst>
      </pc:sldChg>
      <pc:sldChg chg="modSp mod">
        <pc:chgData name="Stacey, Robert" userId="8f61b79c-1993-4b76-a5c5-6bb0e2071c28" providerId="ADAL" clId="{70306D88-59C9-447C-8AC3-793F5D84D4AC}" dt="2025-07-30T11:30:59.871" v="187" actId="20577"/>
        <pc:sldMkLst>
          <pc:docMk/>
          <pc:sldMk cId="3680838795" sldId="695"/>
        </pc:sldMkLst>
        <pc:spChg chg="mod">
          <ac:chgData name="Stacey, Robert" userId="8f61b79c-1993-4b76-a5c5-6bb0e2071c28" providerId="ADAL" clId="{70306D88-59C9-447C-8AC3-793F5D84D4AC}" dt="2025-07-30T11:30:59.871" v="187" actId="20577"/>
          <ac:spMkLst>
            <pc:docMk/>
            <pc:sldMk cId="3680838795" sldId="695"/>
            <ac:spMk id="2" creationId="{AA2F3191-27EF-2AB2-6DBE-E19B3FCBA3C6}"/>
          </ac:spMkLst>
        </pc:spChg>
      </pc:sldChg>
      <pc:sldChg chg="modSp add mod">
        <pc:chgData name="Stacey, Robert" userId="8f61b79c-1993-4b76-a5c5-6bb0e2071c28" providerId="ADAL" clId="{70306D88-59C9-447C-8AC3-793F5D84D4AC}" dt="2025-07-30T11:21:04.013" v="38" actId="20577"/>
        <pc:sldMkLst>
          <pc:docMk/>
          <pc:sldMk cId="543726139" sldId="696"/>
        </pc:sldMkLst>
        <pc:spChg chg="mod">
          <ac:chgData name="Stacey, Robert" userId="8f61b79c-1993-4b76-a5c5-6bb0e2071c28" providerId="ADAL" clId="{70306D88-59C9-447C-8AC3-793F5D84D4AC}" dt="2025-07-30T11:21:04.013" v="38" actId="20577"/>
          <ac:spMkLst>
            <pc:docMk/>
            <pc:sldMk cId="543726139" sldId="696"/>
            <ac:spMk id="20483" creationId="{768FD6D0-BB70-F516-A878-46CAFC612FB0}"/>
          </ac:spMkLst>
        </pc:spChg>
      </pc:sldChg>
      <pc:sldMasterChg chg="modSp mod">
        <pc:chgData name="Stacey, Robert" userId="8f61b79c-1993-4b76-a5c5-6bb0e2071c28" providerId="ADAL" clId="{70306D88-59C9-447C-8AC3-793F5D84D4AC}" dt="2025-07-30T11:17:05.345" v="17" actId="20577"/>
        <pc:sldMasterMkLst>
          <pc:docMk/>
          <pc:sldMasterMk cId="0" sldId="2147483648"/>
        </pc:sldMasterMkLst>
        <pc:spChg chg="mod">
          <ac:chgData name="Stacey, Robert" userId="8f61b79c-1993-4b76-a5c5-6bb0e2071c28" providerId="ADAL" clId="{70306D88-59C9-447C-8AC3-793F5D84D4AC}" dt="2025-07-30T11:17:05.345" v="17" actId="20577"/>
          <ac:spMkLst>
            <pc:docMk/>
            <pc:sldMasterMk cId="0" sldId="2147483648"/>
            <ac:spMk id="1031" creationId="{00000000-0000-0000-0000-000000000000}"/>
          </ac:spMkLst>
        </pc:spChg>
      </pc:sldMasterChg>
    </pc:docChg>
  </pc:docChgLst>
  <pc:docChgLst>
    <pc:chgData name="Stacey, Robert" userId="8f61b79c-1993-4b76-a5c5-6bb0e2071c28" providerId="ADAL" clId="{3B3EED18-87FD-45EF-809C-9AD49F4472ED}"/>
    <pc:docChg chg="undo custSel addSld modSld modMainMaster">
      <pc:chgData name="Stacey, Robert" userId="8f61b79c-1993-4b76-a5c5-6bb0e2071c28" providerId="ADAL" clId="{3B3EED18-87FD-45EF-809C-9AD49F4472ED}" dt="2025-05-16T07:58:53.483" v="1234" actId="20577"/>
      <pc:docMkLst>
        <pc:docMk/>
      </pc:docMkLst>
      <pc:sldChg chg="modSp mod">
        <pc:chgData name="Stacey, Robert" userId="8f61b79c-1993-4b76-a5c5-6bb0e2071c28" providerId="ADAL" clId="{3B3EED18-87FD-45EF-809C-9AD49F4472ED}" dt="2025-05-15T14:45:47.465" v="1151" actId="20577"/>
        <pc:sldMkLst>
          <pc:docMk/>
          <pc:sldMk cId="0" sldId="269"/>
        </pc:sldMkLst>
        <pc:spChg chg="mod">
          <ac:chgData name="Stacey, Robert" userId="8f61b79c-1993-4b76-a5c5-6bb0e2071c28" providerId="ADAL" clId="{3B3EED18-87FD-45EF-809C-9AD49F4472ED}" dt="2025-05-02T17:27:18.556" v="2" actId="20577"/>
          <ac:spMkLst>
            <pc:docMk/>
            <pc:sldMk cId="0" sldId="269"/>
            <ac:spMk id="6146" creationId="{00000000-0000-0000-0000-000000000000}"/>
          </ac:spMkLst>
        </pc:spChg>
        <pc:spChg chg="mod">
          <ac:chgData name="Stacey, Robert" userId="8f61b79c-1993-4b76-a5c5-6bb0e2071c28" providerId="ADAL" clId="{3B3EED18-87FD-45EF-809C-9AD49F4472ED}" dt="2025-05-15T14:45:47.465" v="1151" actId="20577"/>
          <ac:spMkLst>
            <pc:docMk/>
            <pc:sldMk cId="0" sldId="269"/>
            <ac:spMk id="6147" creationId="{00000000-0000-0000-0000-000000000000}"/>
          </ac:spMkLst>
        </pc:spChg>
      </pc:sldChg>
      <pc:sldChg chg="modSp mod">
        <pc:chgData name="Stacey, Robert" userId="8f61b79c-1993-4b76-a5c5-6bb0e2071c28" providerId="ADAL" clId="{3B3EED18-87FD-45EF-809C-9AD49F4472ED}" dt="2025-05-02T17:28:04.708" v="19" actId="20577"/>
        <pc:sldMkLst>
          <pc:docMk/>
          <pc:sldMk cId="0" sldId="370"/>
        </pc:sldMkLst>
        <pc:spChg chg="mod">
          <ac:chgData name="Stacey, Robert" userId="8f61b79c-1993-4b76-a5c5-6bb0e2071c28" providerId="ADAL" clId="{3B3EED18-87FD-45EF-809C-9AD49F4472ED}" dt="2025-05-02T17:28:04.708" v="19" actId="20577"/>
          <ac:spMkLst>
            <pc:docMk/>
            <pc:sldMk cId="0" sldId="370"/>
            <ac:spMk id="8194" creationId="{00000000-0000-0000-0000-000000000000}"/>
          </ac:spMkLst>
        </pc:spChg>
      </pc:sldChg>
      <pc:sldChg chg="modSp mod">
        <pc:chgData name="Stacey, Robert" userId="8f61b79c-1993-4b76-a5c5-6bb0e2071c28" providerId="ADAL" clId="{3B3EED18-87FD-45EF-809C-9AD49F4472ED}" dt="2025-05-15T14:40:50.548" v="899" actId="20577"/>
        <pc:sldMkLst>
          <pc:docMk/>
          <pc:sldMk cId="0" sldId="404"/>
        </pc:sldMkLst>
        <pc:spChg chg="mod">
          <ac:chgData name="Stacey, Robert" userId="8f61b79c-1993-4b76-a5c5-6bb0e2071c28" providerId="ADAL" clId="{3B3EED18-87FD-45EF-809C-9AD49F4472ED}" dt="2025-05-15T14:40:50.548" v="899" actId="20577"/>
          <ac:spMkLst>
            <pc:docMk/>
            <pc:sldMk cId="0" sldId="404"/>
            <ac:spMk id="21507" creationId="{00000000-0000-0000-0000-000000000000}"/>
          </ac:spMkLst>
        </pc:spChg>
      </pc:sldChg>
      <pc:sldChg chg="modSp mod">
        <pc:chgData name="Stacey, Robert" userId="8f61b79c-1993-4b76-a5c5-6bb0e2071c28" providerId="ADAL" clId="{3B3EED18-87FD-45EF-809C-9AD49F4472ED}" dt="2025-05-15T14:42:42.643" v="1100" actId="14100"/>
        <pc:sldMkLst>
          <pc:docMk/>
          <pc:sldMk cId="0" sldId="406"/>
        </pc:sldMkLst>
        <pc:spChg chg="mod">
          <ac:chgData name="Stacey, Robert" userId="8f61b79c-1993-4b76-a5c5-6bb0e2071c28" providerId="ADAL" clId="{3B3EED18-87FD-45EF-809C-9AD49F4472ED}" dt="2025-05-15T14:42:42.643" v="1100" actId="14100"/>
          <ac:spMkLst>
            <pc:docMk/>
            <pc:sldMk cId="0" sldId="406"/>
            <ac:spMk id="30722" creationId="{00000000-0000-0000-0000-000000000000}"/>
          </ac:spMkLst>
        </pc:spChg>
      </pc:sldChg>
      <pc:sldChg chg="modSp mod">
        <pc:chgData name="Stacey, Robert" userId="8f61b79c-1993-4b76-a5c5-6bb0e2071c28" providerId="ADAL" clId="{3B3EED18-87FD-45EF-809C-9AD49F4472ED}" dt="2025-05-02T17:47:17.131" v="249"/>
        <pc:sldMkLst>
          <pc:docMk/>
          <pc:sldMk cId="0" sldId="409"/>
        </pc:sldMkLst>
        <pc:spChg chg="mod">
          <ac:chgData name="Stacey, Robert" userId="8f61b79c-1993-4b76-a5c5-6bb0e2071c28" providerId="ADAL" clId="{3B3EED18-87FD-45EF-809C-9AD49F4472ED}" dt="2025-05-02T17:47:17.131" v="249"/>
          <ac:spMkLst>
            <pc:docMk/>
            <pc:sldMk cId="0" sldId="409"/>
            <ac:spMk id="3" creationId="{00000000-0000-0000-0000-000000000000}"/>
          </ac:spMkLst>
        </pc:spChg>
      </pc:sldChg>
      <pc:sldChg chg="modSp mod">
        <pc:chgData name="Stacey, Robert" userId="8f61b79c-1993-4b76-a5c5-6bb0e2071c28" providerId="ADAL" clId="{3B3EED18-87FD-45EF-809C-9AD49F4472ED}" dt="2025-05-02T17:41:19.805" v="184" actId="2165"/>
        <pc:sldMkLst>
          <pc:docMk/>
          <pc:sldMk cId="0" sldId="430"/>
        </pc:sldMkLst>
        <pc:spChg chg="mod">
          <ac:chgData name="Stacey, Robert" userId="8f61b79c-1993-4b76-a5c5-6bb0e2071c28" providerId="ADAL" clId="{3B3EED18-87FD-45EF-809C-9AD49F4472ED}" dt="2025-05-02T17:32:59.579" v="76" actId="6549"/>
          <ac:spMkLst>
            <pc:docMk/>
            <pc:sldMk cId="0" sldId="430"/>
            <ac:spMk id="23557" creationId="{00000000-0000-0000-0000-000000000000}"/>
          </ac:spMkLst>
        </pc:spChg>
        <pc:graphicFrameChg chg="mod modGraphic">
          <ac:chgData name="Stacey, Robert" userId="8f61b79c-1993-4b76-a5c5-6bb0e2071c28" providerId="ADAL" clId="{3B3EED18-87FD-45EF-809C-9AD49F4472ED}" dt="2025-05-02T17:41:19.805" v="184" actId="2165"/>
          <ac:graphicFrameMkLst>
            <pc:docMk/>
            <pc:sldMk cId="0" sldId="430"/>
            <ac:graphicFrameMk id="77901" creationId="{00000000-0000-0000-0000-000000000000}"/>
          </ac:graphicFrameMkLst>
        </pc:graphicFrameChg>
      </pc:sldChg>
      <pc:sldChg chg="modSp mod">
        <pc:chgData name="Stacey, Robert" userId="8f61b79c-1993-4b76-a5c5-6bb0e2071c28" providerId="ADAL" clId="{3B3EED18-87FD-45EF-809C-9AD49F4472ED}" dt="2025-05-02T17:46:03.831" v="243" actId="20577"/>
        <pc:sldMkLst>
          <pc:docMk/>
          <pc:sldMk cId="0" sldId="451"/>
        </pc:sldMkLst>
        <pc:graphicFrameChg chg="modGraphic">
          <ac:chgData name="Stacey, Robert" userId="8f61b79c-1993-4b76-a5c5-6bb0e2071c28" providerId="ADAL" clId="{3B3EED18-87FD-45EF-809C-9AD49F4472ED}" dt="2025-05-02T17:46:03.831" v="243" actId="20577"/>
          <ac:graphicFrameMkLst>
            <pc:docMk/>
            <pc:sldMk cId="0" sldId="451"/>
            <ac:graphicFrameMk id="2" creationId="{00000000-0000-0000-0000-000000000000}"/>
          </ac:graphicFrameMkLst>
        </pc:graphicFrameChg>
      </pc:sldChg>
      <pc:sldChg chg="modSp mod">
        <pc:chgData name="Stacey, Robert" userId="8f61b79c-1993-4b76-a5c5-6bb0e2071c28" providerId="ADAL" clId="{3B3EED18-87FD-45EF-809C-9AD49F4472ED}" dt="2025-05-15T18:38:46.761" v="1157" actId="20577"/>
        <pc:sldMkLst>
          <pc:docMk/>
          <pc:sldMk cId="893882797" sldId="480"/>
        </pc:sldMkLst>
        <pc:spChg chg="mod">
          <ac:chgData name="Stacey, Robert" userId="8f61b79c-1993-4b76-a5c5-6bb0e2071c28" providerId="ADAL" clId="{3B3EED18-87FD-45EF-809C-9AD49F4472ED}" dt="2025-05-15T18:38:46.761" v="1157" actId="20577"/>
          <ac:spMkLst>
            <pc:docMk/>
            <pc:sldMk cId="893882797" sldId="480"/>
            <ac:spMk id="21506" creationId="{00000000-0000-0000-0000-000000000000}"/>
          </ac:spMkLst>
        </pc:spChg>
      </pc:sldChg>
      <pc:sldChg chg="modSp mod">
        <pc:chgData name="Stacey, Robert" userId="8f61b79c-1993-4b76-a5c5-6bb0e2071c28" providerId="ADAL" clId="{3B3EED18-87FD-45EF-809C-9AD49F4472ED}" dt="2025-05-16T07:58:53.483" v="1234" actId="20577"/>
        <pc:sldMkLst>
          <pc:docMk/>
          <pc:sldMk cId="188861040" sldId="492"/>
        </pc:sldMkLst>
        <pc:spChg chg="mod">
          <ac:chgData name="Stacey, Robert" userId="8f61b79c-1993-4b76-a5c5-6bb0e2071c28" providerId="ADAL" clId="{3B3EED18-87FD-45EF-809C-9AD49F4472ED}" dt="2025-05-16T07:58:53.483" v="1234" actId="20577"/>
          <ac:spMkLst>
            <pc:docMk/>
            <pc:sldMk cId="188861040" sldId="492"/>
            <ac:spMk id="32771" creationId="{00000000-0000-0000-0000-000000000000}"/>
          </ac:spMkLst>
        </pc:spChg>
      </pc:sldChg>
      <pc:sldChg chg="modSp mod">
        <pc:chgData name="Stacey, Robert" userId="8f61b79c-1993-4b76-a5c5-6bb0e2071c28" providerId="ADAL" clId="{3B3EED18-87FD-45EF-809C-9AD49F4472ED}" dt="2025-05-12T05:29:12.947" v="646"/>
        <pc:sldMkLst>
          <pc:docMk/>
          <pc:sldMk cId="3638171427" sldId="570"/>
        </pc:sldMkLst>
        <pc:spChg chg="mod">
          <ac:chgData name="Stacey, Robert" userId="8f61b79c-1993-4b76-a5c5-6bb0e2071c28" providerId="ADAL" clId="{3B3EED18-87FD-45EF-809C-9AD49F4472ED}" dt="2025-05-02T17:29:06.707" v="22" actId="20577"/>
          <ac:spMkLst>
            <pc:docMk/>
            <pc:sldMk cId="3638171427" sldId="570"/>
            <ac:spMk id="20483" creationId="{00000000-0000-0000-0000-000000000000}"/>
          </ac:spMkLst>
        </pc:spChg>
        <pc:spChg chg="mod">
          <ac:chgData name="Stacey, Robert" userId="8f61b79c-1993-4b76-a5c5-6bb0e2071c28" providerId="ADAL" clId="{3B3EED18-87FD-45EF-809C-9AD49F4472ED}" dt="2025-05-12T05:29:12.947" v="646"/>
          <ac:spMkLst>
            <pc:docMk/>
            <pc:sldMk cId="3638171427" sldId="570"/>
            <ac:spMk id="21506" creationId="{00000000-0000-0000-0000-000000000000}"/>
          </ac:spMkLst>
        </pc:spChg>
      </pc:sldChg>
      <pc:sldChg chg="addSp modSp add mod">
        <pc:chgData name="Stacey, Robert" userId="8f61b79c-1993-4b76-a5c5-6bb0e2071c28" providerId="ADAL" clId="{3B3EED18-87FD-45EF-809C-9AD49F4472ED}" dt="2025-05-14T09:39:53.232" v="725" actId="20577"/>
        <pc:sldMkLst>
          <pc:docMk/>
          <pc:sldMk cId="2554757660" sldId="577"/>
        </pc:sldMkLst>
      </pc:sldChg>
      <pc:sldChg chg="modSp mod">
        <pc:chgData name="Stacey, Robert" userId="8f61b79c-1993-4b76-a5c5-6bb0e2071c28" providerId="ADAL" clId="{3B3EED18-87FD-45EF-809C-9AD49F4472ED}" dt="2025-05-02T17:29:20.669" v="28" actId="6549"/>
        <pc:sldMkLst>
          <pc:docMk/>
          <pc:sldMk cId="2098735602" sldId="690"/>
        </pc:sldMkLst>
        <pc:spChg chg="mod">
          <ac:chgData name="Stacey, Robert" userId="8f61b79c-1993-4b76-a5c5-6bb0e2071c28" providerId="ADAL" clId="{3B3EED18-87FD-45EF-809C-9AD49F4472ED}" dt="2025-05-02T17:29:20.669" v="28" actId="6549"/>
          <ac:spMkLst>
            <pc:docMk/>
            <pc:sldMk cId="2098735602" sldId="690"/>
            <ac:spMk id="2" creationId="{9E587763-D59E-2054-E97C-FD8C35A19ADA}"/>
          </ac:spMkLst>
        </pc:spChg>
      </pc:sldChg>
      <pc:sldChg chg="modSp mod">
        <pc:chgData name="Stacey, Robert" userId="8f61b79c-1993-4b76-a5c5-6bb0e2071c28" providerId="ADAL" clId="{3B3EED18-87FD-45EF-809C-9AD49F4472ED}" dt="2025-05-15T14:36:59.633" v="853"/>
        <pc:sldMkLst>
          <pc:docMk/>
          <pc:sldMk cId="1869077961" sldId="691"/>
        </pc:sldMkLst>
      </pc:sldChg>
      <pc:sldChg chg="modSp new mod">
        <pc:chgData name="Stacey, Robert" userId="8f61b79c-1993-4b76-a5c5-6bb0e2071c28" providerId="ADAL" clId="{3B3EED18-87FD-45EF-809C-9AD49F4472ED}" dt="2025-05-14T09:28:58.520" v="659" actId="20577"/>
        <pc:sldMkLst>
          <pc:docMk/>
          <pc:sldMk cId="2769202651" sldId="692"/>
        </pc:sldMkLst>
      </pc:sldChg>
      <pc:sldChg chg="addSp delSp modSp new mod">
        <pc:chgData name="Stacey, Robert" userId="8f61b79c-1993-4b76-a5c5-6bb0e2071c28" providerId="ADAL" clId="{3B3EED18-87FD-45EF-809C-9AD49F4472ED}" dt="2025-05-14T09:40:09.194" v="731" actId="14100"/>
        <pc:sldMkLst>
          <pc:docMk/>
          <pc:sldMk cId="2335541567" sldId="693"/>
        </pc:sldMkLst>
      </pc:sldChg>
      <pc:sldChg chg="addSp modSp new mod">
        <pc:chgData name="Stacey, Robert" userId="8f61b79c-1993-4b76-a5c5-6bb0e2071c28" providerId="ADAL" clId="{3B3EED18-87FD-45EF-809C-9AD49F4472ED}" dt="2025-05-14T09:43:21.127" v="822" actId="20577"/>
        <pc:sldMkLst>
          <pc:docMk/>
          <pc:sldMk cId="123494293" sldId="694"/>
        </pc:sldMkLst>
      </pc:sldChg>
      <pc:sldChg chg="modSp new mod">
        <pc:chgData name="Stacey, Robert" userId="8f61b79c-1993-4b76-a5c5-6bb0e2071c28" providerId="ADAL" clId="{3B3EED18-87FD-45EF-809C-9AD49F4472ED}" dt="2025-05-16T07:02:36.049" v="1185"/>
        <pc:sldMkLst>
          <pc:docMk/>
          <pc:sldMk cId="3680838795" sldId="695"/>
        </pc:sldMkLst>
        <pc:spChg chg="mod">
          <ac:chgData name="Stacey, Robert" userId="8f61b79c-1993-4b76-a5c5-6bb0e2071c28" providerId="ADAL" clId="{3B3EED18-87FD-45EF-809C-9AD49F4472ED}" dt="2025-05-16T07:02:36.049" v="1185"/>
          <ac:spMkLst>
            <pc:docMk/>
            <pc:sldMk cId="3680838795" sldId="695"/>
            <ac:spMk id="2" creationId="{AA2F3191-27EF-2AB2-6DBE-E19B3FCBA3C6}"/>
          </ac:spMkLst>
        </pc:spChg>
        <pc:spChg chg="mod">
          <ac:chgData name="Stacey, Robert" userId="8f61b79c-1993-4b76-a5c5-6bb0e2071c28" providerId="ADAL" clId="{3B3EED18-87FD-45EF-809C-9AD49F4472ED}" dt="2025-05-16T07:02:32.318" v="1184" actId="20577"/>
          <ac:spMkLst>
            <pc:docMk/>
            <pc:sldMk cId="3680838795" sldId="695"/>
            <ac:spMk id="3" creationId="{1C6FAE32-C874-24A4-C3FA-7177A01AB4F8}"/>
          </ac:spMkLst>
        </pc:spChg>
      </pc:sldChg>
      <pc:sldMasterChg chg="modSp mod">
        <pc:chgData name="Stacey, Robert" userId="8f61b79c-1993-4b76-a5c5-6bb0e2071c28" providerId="ADAL" clId="{3B3EED18-87FD-45EF-809C-9AD49F4472ED}" dt="2025-05-16T07:56:29.246" v="1187" actId="6549"/>
        <pc:sldMasterMkLst>
          <pc:docMk/>
          <pc:sldMasterMk cId="0" sldId="2147483648"/>
        </pc:sldMasterMkLst>
        <pc:spChg chg="mod">
          <ac:chgData name="Stacey, Robert" userId="8f61b79c-1993-4b76-a5c5-6bb0e2071c28" providerId="ADAL" clId="{3B3EED18-87FD-45EF-809C-9AD49F4472ED}" dt="2025-05-16T07:56:29.246" v="1187"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13</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15</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16</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17</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19</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32B6E7-2236-E315-EF44-3D97C7C430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DE86D2-14C9-4C26-8F7D-F7B8C4A35A0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D00FEB7-DDB3-71AC-731D-560FE825F123}"/>
              </a:ext>
            </a:extLst>
          </p:cNvPr>
          <p:cNvSpPr>
            <a:spLocks noGrp="1"/>
          </p:cNvSpPr>
          <p:nvPr>
            <p:ph type="body" idx="1"/>
          </p:nvPr>
        </p:nvSpPr>
        <p:spPr/>
        <p:txBody>
          <a:bodyPr/>
          <a:lstStyle/>
          <a:p>
            <a:endParaRPr lang="en-GB"/>
          </a:p>
        </p:txBody>
      </p:sp>
      <p:sp>
        <p:nvSpPr>
          <p:cNvPr id="4" name="Header Placeholder 3">
            <a:extLst>
              <a:ext uri="{FF2B5EF4-FFF2-40B4-BE49-F238E27FC236}">
                <a16:creationId xmlns:a16="http://schemas.microsoft.com/office/drawing/2014/main" id="{3E674772-6461-A381-E049-55518CFBBFB0}"/>
              </a:ext>
            </a:extLst>
          </p:cNvPr>
          <p:cNvSpPr>
            <a:spLocks noGrp="1"/>
          </p:cNvSpPr>
          <p:nvPr>
            <p:ph type="hdr" sz="quarter" idx="10"/>
          </p:nvPr>
        </p:nvSpPr>
        <p:spPr/>
        <p:txBody>
          <a:bodyPr/>
          <a:lstStyle/>
          <a:p>
            <a:pPr>
              <a:defRPr/>
            </a:pPr>
            <a:r>
              <a:rPr lang="en-US"/>
              <a:t>doc.: IEEE 802.11-24-0276</a:t>
            </a:r>
          </a:p>
        </p:txBody>
      </p:sp>
      <p:sp>
        <p:nvSpPr>
          <p:cNvPr id="5" name="Date Placeholder 4">
            <a:extLst>
              <a:ext uri="{FF2B5EF4-FFF2-40B4-BE49-F238E27FC236}">
                <a16:creationId xmlns:a16="http://schemas.microsoft.com/office/drawing/2014/main" id="{29B0B3B0-44C0-EF34-1A50-DC0253D0C7F9}"/>
              </a:ext>
            </a:extLst>
          </p:cNvPr>
          <p:cNvSpPr>
            <a:spLocks noGrp="1"/>
          </p:cNvSpPr>
          <p:nvPr>
            <p:ph type="dt" idx="11"/>
          </p:nvPr>
        </p:nvSpPr>
        <p:spPr/>
        <p:txBody>
          <a:bodyPr/>
          <a:lstStyle/>
          <a:p>
            <a:pPr>
              <a:defRPr/>
            </a:pPr>
            <a:r>
              <a:rPr lang="en-US"/>
              <a:t>March 2024</a:t>
            </a:r>
          </a:p>
        </p:txBody>
      </p:sp>
      <p:sp>
        <p:nvSpPr>
          <p:cNvPr id="6" name="Footer Placeholder 5">
            <a:extLst>
              <a:ext uri="{FF2B5EF4-FFF2-40B4-BE49-F238E27FC236}">
                <a16:creationId xmlns:a16="http://schemas.microsoft.com/office/drawing/2014/main" id="{2999FF86-6FCE-CE3B-153F-65F991603955}"/>
              </a:ext>
            </a:extLst>
          </p:cNvPr>
          <p:cNvSpPr>
            <a:spLocks noGrp="1"/>
          </p:cNvSpPr>
          <p:nvPr>
            <p:ph type="ftr" sz="quarter" idx="12"/>
          </p:nvPr>
        </p:nvSpPr>
        <p:spPr/>
        <p:txBody>
          <a:bodyPr/>
          <a:lstStyle/>
          <a:p>
            <a:pPr lvl="4">
              <a:defRPr/>
            </a:pPr>
            <a:r>
              <a:rPr lang="en-US"/>
              <a:t>Dorothy Stanley, HP Enterprise</a:t>
            </a:r>
          </a:p>
        </p:txBody>
      </p:sp>
      <p:sp>
        <p:nvSpPr>
          <p:cNvPr id="7" name="Slide Number Placeholder 6">
            <a:extLst>
              <a:ext uri="{FF2B5EF4-FFF2-40B4-BE49-F238E27FC236}">
                <a16:creationId xmlns:a16="http://schemas.microsoft.com/office/drawing/2014/main" id="{324FEE5E-5B9B-B51F-7E7E-28C8602DEFC9}"/>
              </a:ext>
            </a:extLst>
          </p:cNvPr>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2853553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21</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22</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23</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24</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26</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27</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29</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30</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31</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32</a:t>
            </a:fld>
            <a:endParaRPr lang="en-US" altLang="en-US" sz="1200" b="0" dirty="0"/>
          </a:p>
        </p:txBody>
      </p:sp>
    </p:spTree>
    <p:extLst>
      <p:ext uri="{BB962C8B-B14F-4D97-AF65-F5344CB8AC3E}">
        <p14:creationId xmlns:p14="http://schemas.microsoft.com/office/powerpoint/2010/main" val="19684299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33</a:t>
            </a:fld>
            <a:endParaRPr lang="en-US" altLang="en-US" sz="1200" b="0" dirty="0"/>
          </a:p>
        </p:txBody>
      </p:sp>
    </p:spTree>
    <p:extLst>
      <p:ext uri="{BB962C8B-B14F-4D97-AF65-F5344CB8AC3E}">
        <p14:creationId xmlns:p14="http://schemas.microsoft.com/office/powerpoint/2010/main" val="42022700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34</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35</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36</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802.11-24/0277r0</a:t>
            </a:r>
          </a:p>
        </p:txBody>
      </p:sp>
      <p:sp>
        <p:nvSpPr>
          <p:cNvPr id="5" name="Date Placeholder 4"/>
          <p:cNvSpPr>
            <a:spLocks noGrp="1"/>
          </p:cNvSpPr>
          <p:nvPr>
            <p:ph type="dt" idx="11"/>
          </p:nvPr>
        </p:nvSpPr>
        <p:spPr/>
        <p:txBody>
          <a:bodyPr/>
          <a:lstStyle/>
          <a:p>
            <a:r>
              <a:rPr lang="en-US"/>
              <a:t>March 2024</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9</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July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July 2025</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July 2025</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July 2025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July 2025</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July 2025</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977124" y="332601"/>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802.11-25/1032r0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July 2025</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4/11-25-103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15/11-15-1489-25-0000-register-of-loa-request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store.accuristech.com/standards/ieee-802-11-2024?product_id=2566260"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17" Type="http://schemas.openxmlformats.org/officeDocument/2006/relationships/hyperlink" Target="https://store.accuristech.com/ieee/standards/ieee-p802-11bf?product_id=2901441" TargetMode="External"/><Relationship Id="rId2" Type="http://schemas.openxmlformats.org/officeDocument/2006/relationships/notesSlide" Target="../notesSlides/notesSlide18.xml"/><Relationship Id="rId16" Type="http://schemas.openxmlformats.org/officeDocument/2006/relationships/hyperlink" Target="https://store.accuristech.com/standards/ieee-p802-11bk?product_id=2919263"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e?gateway_code=ieee&amp;product_id=2524517"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h?product_id=2569955"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hyperlink" Target="https://standards.ieee.org/featured/802/index.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July 2025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2025-07-30</a:t>
            </a:r>
          </a:p>
        </p:txBody>
      </p:sp>
      <p:graphicFrame>
        <p:nvGraphicFramePr>
          <p:cNvPr id="6148" name="Object 11"/>
          <p:cNvGraphicFramePr>
            <a:graphicFrameLocks noChangeAspect="1"/>
          </p:cNvGraphicFramePr>
          <p:nvPr>
            <p:extLst>
              <p:ext uri="{D42A27DB-BD31-4B8C-83A1-F6EECF244321}">
                <p14:modId xmlns:p14="http://schemas.microsoft.com/office/powerpoint/2010/main" val="411053025"/>
              </p:ext>
            </p:extLst>
          </p:nvPr>
        </p:nvGraphicFramePr>
        <p:xfrm>
          <a:off x="2049463" y="3208338"/>
          <a:ext cx="7526337" cy="2532062"/>
        </p:xfrm>
        <a:graphic>
          <a:graphicData uri="http://schemas.openxmlformats.org/presentationml/2006/ole">
            <mc:AlternateContent xmlns:mc="http://schemas.openxmlformats.org/markup-compatibility/2006">
              <mc:Choice xmlns:v="urn:schemas-microsoft-com:vml" Requires="v">
                <p:oleObj name="Document" r:id="rId3" imgW="8265012" imgH="2790034" progId="Word.Document.8">
                  <p:embed/>
                </p:oleObj>
              </mc:Choice>
              <mc:Fallback>
                <p:oleObj name="Document" r:id="rId3" imgW="8265012" imgH="2790034" progId="Word.Document.8">
                  <p:embed/>
                  <p:pic>
                    <p:nvPicPr>
                      <p:cNvPr id="6148" name="Object 11"/>
                      <p:cNvPicPr>
                        <a:picLocks noChangeAspect="1" noChangeArrowheads="1"/>
                      </p:cNvPicPr>
                      <p:nvPr/>
                    </p:nvPicPr>
                    <p:blipFill>
                      <a:blip r:embed="rId4"/>
                      <a:srcRect/>
                      <a:stretch>
                        <a:fillRect/>
                      </a:stretch>
                    </p:blipFill>
                    <p:spPr bwMode="auto">
                      <a:xfrm>
                        <a:off x="2049463" y="3208338"/>
                        <a:ext cx="7526337" cy="2532062"/>
                      </a:xfrm>
                      <a:prstGeom prst="rect">
                        <a:avLst/>
                      </a:prstGeom>
                      <a:noFill/>
                      <a:ln>
                        <a:noFill/>
                      </a:ln>
                      <a:effec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endParaRPr lang="en-US" altLang="en-US" sz="1800" dirty="0"/>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July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351742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251460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endParaRPr lang="en-US" dirty="0"/>
          </a:p>
        </p:txBody>
      </p:sp>
      <p:sp>
        <p:nvSpPr>
          <p:cNvPr id="20483" name="Title 1"/>
          <p:cNvSpPr>
            <a:spLocks noGrp="1"/>
          </p:cNvSpPr>
          <p:nvPr>
            <p:ph type="title"/>
          </p:nvPr>
        </p:nvSpPr>
        <p:spPr/>
        <p:txBody>
          <a:bodyPr/>
          <a:lstStyle/>
          <a:p>
            <a:r>
              <a:rPr lang="en-GB" altLang="en-US" dirty="0"/>
              <a:t>W2.4 2025 July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
        <p:nvSpPr>
          <p:cNvPr id="2" name="TextBox 1">
            <a:extLst>
              <a:ext uri="{FF2B5EF4-FFF2-40B4-BE49-F238E27FC236}">
                <a16:creationId xmlns:a16="http://schemas.microsoft.com/office/drawing/2014/main" id="{A6CD8CF0-535B-FD25-63C7-A2E7550D87AD}"/>
              </a:ext>
            </a:extLst>
          </p:cNvPr>
          <p:cNvSpPr txBox="1"/>
          <p:nvPr/>
        </p:nvSpPr>
        <p:spPr>
          <a:xfrm>
            <a:off x="914401" y="4343398"/>
            <a:ext cx="10474324" cy="1981202"/>
          </a:xfrm>
          <a:prstGeom prst="rect">
            <a:avLst/>
          </a:prstGeom>
          <a:noFill/>
        </p:spPr>
        <p:txBody>
          <a:bodyPr wrap="square" numCol="2" rtlCol="0" anchor="ctr">
            <a:noAutofit/>
          </a:bodyPr>
          <a:lstStyle/>
          <a:p>
            <a:pPr marL="742950" lvl="1" indent="-285750">
              <a:buFont typeface="Wingdings" panose="05000000000000000000" pitchFamily="2" charset="2"/>
              <a:buChar char="Ø"/>
            </a:pPr>
            <a:r>
              <a:rPr lang="en-US" sz="1400" dirty="0" err="1"/>
              <a:t>Yo</a:t>
            </a:r>
            <a:r>
              <a:rPr lang="en-US" sz="1400" dirty="0"/>
              <a:t>-Seb Jeon, POSTECH, AIML SC</a:t>
            </a:r>
          </a:p>
          <a:p>
            <a:pPr marL="742950" lvl="1" indent="-285750">
              <a:buFont typeface="Wingdings" panose="05000000000000000000" pitchFamily="2" charset="2"/>
              <a:buChar char="Ø"/>
            </a:pPr>
            <a:r>
              <a:rPr lang="en-US" sz="1400" dirty="0"/>
              <a:t>Sumit Roy, University of Washington, WNG</a:t>
            </a:r>
          </a:p>
          <a:p>
            <a:pPr marL="742950" lvl="1" indent="-285750">
              <a:buFont typeface="Wingdings" panose="05000000000000000000" pitchFamily="2" charset="2"/>
              <a:buChar char="Ø"/>
            </a:pPr>
            <a:r>
              <a:rPr lang="en-US" sz="1400" dirty="0" err="1"/>
              <a:t>Muyuan</a:t>
            </a:r>
            <a:r>
              <a:rPr lang="en-US" sz="1400" dirty="0"/>
              <a:t> Shen, University of Washington, WNG</a:t>
            </a:r>
          </a:p>
          <a:p>
            <a:pPr marL="742950" lvl="1" indent="-285750">
              <a:buFont typeface="Wingdings" panose="05000000000000000000" pitchFamily="2" charset="2"/>
              <a:buChar char="Ø"/>
            </a:pPr>
            <a:r>
              <a:rPr lang="en-US" sz="1400" dirty="0"/>
              <a:t>Prof. Christos </a:t>
            </a:r>
            <a:r>
              <a:rPr lang="en-US" sz="1400" dirty="0" err="1"/>
              <a:t>Masouros</a:t>
            </a:r>
            <a:r>
              <a:rPr lang="en-US" sz="1400" dirty="0"/>
              <a:t>, University College London, WNG</a:t>
            </a:r>
          </a:p>
          <a:p>
            <a:pPr marL="742950" lvl="1" indent="-285750">
              <a:buFont typeface="Wingdings" panose="05000000000000000000" pitchFamily="2" charset="2"/>
              <a:buChar char="Ø"/>
            </a:pPr>
            <a:r>
              <a:rPr lang="en-US" sz="1400" dirty="0"/>
              <a:t>Prof. Bruno </a:t>
            </a:r>
            <a:r>
              <a:rPr lang="en-US" sz="1400" dirty="0" err="1"/>
              <a:t>Clerckx</a:t>
            </a:r>
            <a:r>
              <a:rPr lang="en-US" sz="1400" dirty="0"/>
              <a:t>, Imperial College London, WNG</a:t>
            </a:r>
          </a:p>
          <a:p>
            <a:pPr marL="742950" lvl="1" indent="-285750">
              <a:buFont typeface="Wingdings" panose="05000000000000000000" pitchFamily="2" charset="2"/>
              <a:buChar char="Ø"/>
            </a:pPr>
            <a:r>
              <a:rPr lang="en-US" sz="1400" dirty="0"/>
              <a:t>Prof. Mathini </a:t>
            </a:r>
            <a:r>
              <a:rPr lang="en-US" sz="1400" dirty="0" err="1"/>
              <a:t>Sellathurai</a:t>
            </a:r>
            <a:r>
              <a:rPr lang="en-US" sz="1400" dirty="0"/>
              <a:t>, Heriot-Watt University, WNG</a:t>
            </a:r>
          </a:p>
          <a:p>
            <a:pPr marL="742950" lvl="1" indent="-285750">
              <a:buFont typeface="Wingdings" panose="05000000000000000000" pitchFamily="2" charset="2"/>
              <a:buChar char="Ø"/>
            </a:pPr>
            <a:r>
              <a:rPr lang="en-US" sz="1400" dirty="0"/>
              <a:t>Dr. Tim O’Shea, </a:t>
            </a:r>
            <a:r>
              <a:rPr lang="en-US" sz="1400" dirty="0" err="1"/>
              <a:t>DeepSig</a:t>
            </a:r>
            <a:r>
              <a:rPr lang="en-US" sz="1400" dirty="0"/>
              <a:t>, Inc, WNG</a:t>
            </a:r>
          </a:p>
          <a:p>
            <a:pPr marL="742950" lvl="1" indent="-285750">
              <a:buFont typeface="Wingdings" panose="05000000000000000000" pitchFamily="2" charset="2"/>
              <a:buChar char="Ø"/>
            </a:pPr>
            <a:r>
              <a:rPr lang="en-US" sz="1400" dirty="0"/>
              <a:t>Thijs </a:t>
            </a:r>
            <a:r>
              <a:rPr lang="en-US" sz="1400" dirty="0" err="1"/>
              <a:t>Havinga</a:t>
            </a:r>
            <a:r>
              <a:rPr lang="en-US" sz="1400" dirty="0"/>
              <a:t>, Ghent University – </a:t>
            </a:r>
            <a:r>
              <a:rPr lang="en-US" sz="1400" dirty="0" err="1"/>
              <a:t>imec</a:t>
            </a:r>
            <a:r>
              <a:rPr lang="en-US" sz="1400" dirty="0"/>
              <a:t>, WNG</a:t>
            </a:r>
          </a:p>
          <a:p>
            <a:pPr marL="742950" lvl="1" indent="-285750">
              <a:buFont typeface="Wingdings" panose="05000000000000000000" pitchFamily="2" charset="2"/>
              <a:buChar char="Ø"/>
            </a:pPr>
            <a:r>
              <a:rPr lang="es-ES" sz="1400" dirty="0" err="1"/>
              <a:t>Jacopo</a:t>
            </a:r>
            <a:r>
              <a:rPr lang="es-ES" sz="1400" dirty="0"/>
              <a:t> </a:t>
            </a:r>
            <a:r>
              <a:rPr lang="es-ES" sz="1400" dirty="0" err="1"/>
              <a:t>Pegoraro</a:t>
            </a:r>
            <a:r>
              <a:rPr lang="es-ES" sz="1400" dirty="0"/>
              <a:t>, Universidad Carlos III de Madrid, WNG</a:t>
            </a:r>
          </a:p>
          <a:p>
            <a:pPr marL="742950" lvl="1" indent="-285750">
              <a:buFont typeface="Wingdings" panose="05000000000000000000" pitchFamily="2" charset="2"/>
              <a:buChar char="Ø"/>
            </a:pPr>
            <a:r>
              <a:rPr lang="pt-BR" sz="1400" dirty="0"/>
              <a:t>Ruben Castelhano, Instituto de Telecomunicações / Univ of Aveiro, AUTO TIG</a:t>
            </a:r>
          </a:p>
          <a:p>
            <a:pPr marL="742950" lvl="1" indent="-285750">
              <a:buFont typeface="Wingdings" panose="05000000000000000000" pitchFamily="2" charset="2"/>
              <a:buChar char="Ø"/>
            </a:pPr>
            <a:r>
              <a:rPr lang="pt-BR" sz="1400" dirty="0"/>
              <a:t>Susana Sargento, Instituto de Telecomunicações / Univ of Aveiro, AUTO TIG</a:t>
            </a:r>
          </a:p>
          <a:p>
            <a:pPr marL="742950" lvl="1" indent="-285750">
              <a:buFont typeface="Wingdings" panose="05000000000000000000" pitchFamily="2" charset="2"/>
              <a:buChar char="Ø"/>
            </a:pPr>
            <a:r>
              <a:rPr lang="pt-BR" sz="1400" dirty="0"/>
              <a:t>Duarte Raposo, Instituto de Telecomunicações, AUTO TIG </a:t>
            </a:r>
            <a:endParaRPr lang="en-US" sz="1400" dirty="0"/>
          </a:p>
        </p:txBody>
      </p:sp>
    </p:spTree>
    <p:extLst>
      <p:ext uri="{BB962C8B-B14F-4D97-AF65-F5344CB8AC3E}">
        <p14:creationId xmlns:p14="http://schemas.microsoft.com/office/powerpoint/2010/main" val="3638171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587763-D59E-2054-E97C-FD8C35A19ADA}"/>
              </a:ext>
            </a:extLst>
          </p:cNvPr>
          <p:cNvSpPr>
            <a:spLocks noGrp="1"/>
          </p:cNvSpPr>
          <p:nvPr>
            <p:ph idx="1"/>
          </p:nvPr>
        </p:nvSpPr>
        <p:spPr>
          <a:xfrm>
            <a:off x="914400" y="1752599"/>
            <a:ext cx="10363200" cy="4722813"/>
          </a:xfrm>
        </p:spPr>
        <p:txBody>
          <a:bodyPr/>
          <a:lstStyle/>
          <a:p>
            <a:r>
              <a:rPr lang="en-US" altLang="en-US" dirty="0"/>
              <a:t>Attendance at the May 2025 session DOES count toward gaining and maintaining 802.11 voting rights. Attending 13 timeslots achieves the 75% threshold for a “qualifying attendance”.</a:t>
            </a:r>
            <a:endParaRPr lang="en-GB" altLang="en-US" dirty="0"/>
          </a:p>
          <a:p>
            <a:endParaRPr lang="en-GB" altLang="en-US" dirty="0"/>
          </a:p>
          <a:p>
            <a:r>
              <a:rPr lang="en-GB" altLang="en-US" dirty="0"/>
              <a:t>If you are an 802.11 voter and a voter in one of the following groups, then you will receive reciprocal attendance credit</a:t>
            </a:r>
          </a:p>
          <a:p>
            <a:pPr lvl="1"/>
            <a:r>
              <a:rPr lang="en-GB" altLang="en-US" dirty="0"/>
              <a:t>802.18, 802.19, 802.24, 802.1, and 802 JTC1 SC</a:t>
            </a:r>
          </a:p>
          <a:p>
            <a:r>
              <a:rPr lang="en-GB" altLang="en-US" dirty="0"/>
              <a:t>If you attend an 802.11 meeting you will receive credit in the other group, and if you attend a meeting in the other group, you will receive 802.11 credit</a:t>
            </a:r>
          </a:p>
          <a:p>
            <a:pPr lvl="1"/>
            <a:r>
              <a:rPr lang="en-GB" altLang="en-US" dirty="0"/>
              <a:t>For 802.18, this only applies to the timeslots when 802.18 meets</a:t>
            </a:r>
          </a:p>
          <a:p>
            <a:pPr lvl="1"/>
            <a:r>
              <a:rPr lang="en-GB" altLang="en-US" dirty="0"/>
              <a:t>For the other groups, any timeslot gives reciprocal credit</a:t>
            </a:r>
            <a:endParaRPr lang="en-US" dirty="0"/>
          </a:p>
        </p:txBody>
      </p:sp>
      <p:sp>
        <p:nvSpPr>
          <p:cNvPr id="3" name="Title 2">
            <a:extLst>
              <a:ext uri="{FF2B5EF4-FFF2-40B4-BE49-F238E27FC236}">
                <a16:creationId xmlns:a16="http://schemas.microsoft.com/office/drawing/2014/main" id="{F3B8D784-4591-5F85-856F-9BB7AFE92D9B}"/>
              </a:ext>
            </a:extLst>
          </p:cNvPr>
          <p:cNvSpPr>
            <a:spLocks noGrp="1"/>
          </p:cNvSpPr>
          <p:nvPr>
            <p:ph type="title"/>
          </p:nvPr>
        </p:nvSpPr>
        <p:spPr/>
        <p:txBody>
          <a:bodyPr/>
          <a:lstStyle/>
          <a:p>
            <a:r>
              <a:rPr lang="en-US" dirty="0"/>
              <a:t>W2.5 – Attendance: Reciprocal Credit</a:t>
            </a:r>
          </a:p>
        </p:txBody>
      </p:sp>
      <p:sp>
        <p:nvSpPr>
          <p:cNvPr id="4" name="Date Placeholder 3">
            <a:extLst>
              <a:ext uri="{FF2B5EF4-FFF2-40B4-BE49-F238E27FC236}">
                <a16:creationId xmlns:a16="http://schemas.microsoft.com/office/drawing/2014/main" id="{D934E6BB-1BB4-66E9-5342-FB1B52C835A0}"/>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4C4E59AC-019D-BB6D-72EE-264F1869F094}"/>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17434C2-75D3-6CBC-7ED0-51BA2EFF7A39}"/>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12</a:t>
            </a:fld>
            <a:endParaRPr lang="en-US" altLang="en-US"/>
          </a:p>
        </p:txBody>
      </p:sp>
    </p:spTree>
    <p:extLst>
      <p:ext uri="{BB962C8B-B14F-4D97-AF65-F5344CB8AC3E}">
        <p14:creationId xmlns:p14="http://schemas.microsoft.com/office/powerpoint/2010/main" val="2098735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15</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17</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July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032249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Next WG11 Session: </a:t>
            </a:r>
            <a:br>
              <a:rPr lang="en-GB" altLang="en-US" dirty="0"/>
            </a:br>
            <a:r>
              <a:rPr lang="en-GB" altLang="en-US" dirty="0"/>
              <a:t>	July 27 - August 1, 2025, Melia Castilla Madrid, Madrid, Spain</a:t>
            </a:r>
          </a:p>
          <a:p>
            <a:pPr marL="0" indent="0">
              <a:buFontTx/>
              <a:buNone/>
              <a:defRPr/>
            </a:pPr>
            <a:r>
              <a:rPr lang="en-GB" altLang="en-US" dirty="0"/>
              <a:t>Upcoming Chair Advisory Committee (CAC) meetings</a:t>
            </a:r>
          </a:p>
          <a:p>
            <a:pPr marL="457200" lvl="1" indent="0">
              <a:buFontTx/>
              <a:buNone/>
              <a:defRPr/>
            </a:pPr>
            <a:r>
              <a:rPr lang="en-GB" altLang="en-US" dirty="0"/>
              <a:t>CAC teleconference:  </a:t>
            </a:r>
            <a:r>
              <a:rPr lang="en-GB" altLang="en-US" b="1" dirty="0"/>
              <a:t>Monday 2025-06-23 at 09:00 ET</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2025-07-21 at 09:00 ET</a:t>
            </a:r>
          </a:p>
          <a:p>
            <a:pPr marL="457200" lvl="1" indent="0">
              <a:buNone/>
              <a:defRPr/>
            </a:pPr>
            <a:r>
              <a:rPr lang="en-GB" altLang="en-US" dirty="0"/>
              <a:t>CAC in-person/remote: </a:t>
            </a:r>
            <a:r>
              <a:rPr lang="en-GB" altLang="en-US" b="1" dirty="0"/>
              <a:t>Sunday 2025-07-27 at 18:00 CET</a:t>
            </a:r>
            <a:endParaRPr lang="en-GB" altLang="en-US" dirty="0"/>
          </a:p>
          <a:p>
            <a:pPr lvl="1">
              <a:defRPr/>
            </a:pPr>
            <a:r>
              <a:rPr lang="en-GB" altLang="en-US" sz="1600" dirty="0"/>
              <a:t>Send snapshots before this meeting.</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LMSC member.</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19</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for the July 2025 802.11 WG session.</a:t>
            </a:r>
          </a:p>
          <a:p>
            <a:endParaRPr lang="en-GB" altLang="en-US" sz="2800" b="0" dirty="0"/>
          </a:p>
          <a:p>
            <a:r>
              <a:rPr lang="en-GB" altLang="en-US" sz="2800" b="0" dirty="0"/>
              <a:t>Topics in this report are referenced in the agenda: </a:t>
            </a:r>
            <a:r>
              <a:rPr lang="en-GB" altLang="en-US" sz="2800" b="0" dirty="0">
                <a:hlinkClick r:id="rId3"/>
              </a:rPr>
              <a:t>11-25/1030</a:t>
            </a:r>
            <a:endParaRPr lang="en-GB" altLang="en-US" sz="2800" b="0" dirty="0"/>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A59D65-98DA-9F0B-8F60-AE0FD71C8108}"/>
            </a:ext>
          </a:extLst>
        </p:cNvPr>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71154DEC-0B5E-33D2-604C-96FCC7272143}"/>
              </a:ext>
            </a:extLst>
          </p:cNvPr>
          <p:cNvSpPr>
            <a:spLocks noGrp="1"/>
          </p:cNvSpPr>
          <p:nvPr>
            <p:ph idx="1"/>
          </p:nvPr>
        </p:nvSpPr>
        <p:spPr>
          <a:xfrm>
            <a:off x="925513" y="1828797"/>
            <a:ext cx="10463212" cy="251460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endParaRPr lang="en-US" dirty="0"/>
          </a:p>
        </p:txBody>
      </p:sp>
      <p:sp>
        <p:nvSpPr>
          <p:cNvPr id="20483" name="Title 1">
            <a:extLst>
              <a:ext uri="{FF2B5EF4-FFF2-40B4-BE49-F238E27FC236}">
                <a16:creationId xmlns:a16="http://schemas.microsoft.com/office/drawing/2014/main" id="{768FD6D0-BB70-F516-A878-46CAFC612FB0}"/>
              </a:ext>
            </a:extLst>
          </p:cNvPr>
          <p:cNvSpPr>
            <a:spLocks noGrp="1"/>
          </p:cNvSpPr>
          <p:nvPr>
            <p:ph type="title"/>
          </p:nvPr>
        </p:nvSpPr>
        <p:spPr/>
        <p:txBody>
          <a:bodyPr/>
          <a:lstStyle/>
          <a:p>
            <a:r>
              <a:rPr lang="en-GB" altLang="en-US" dirty="0"/>
              <a:t>F2.5 2025 July Designation of Individual experts</a:t>
            </a:r>
          </a:p>
        </p:txBody>
      </p:sp>
      <p:sp>
        <p:nvSpPr>
          <p:cNvPr id="20484" name="Date Placeholder 1">
            <a:extLst>
              <a:ext uri="{FF2B5EF4-FFF2-40B4-BE49-F238E27FC236}">
                <a16:creationId xmlns:a16="http://schemas.microsoft.com/office/drawing/2014/main" id="{F6A632E2-B34A-0F9D-BD13-C5C929FB572F}"/>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20485" name="Footer Placeholder 1">
            <a:extLst>
              <a:ext uri="{FF2B5EF4-FFF2-40B4-BE49-F238E27FC236}">
                <a16:creationId xmlns:a16="http://schemas.microsoft.com/office/drawing/2014/main" id="{0157C582-A434-BF3F-6D8A-B0B74CC64D7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a:extLst>
              <a:ext uri="{FF2B5EF4-FFF2-40B4-BE49-F238E27FC236}">
                <a16:creationId xmlns:a16="http://schemas.microsoft.com/office/drawing/2014/main" id="{0FA77511-4BAD-9B8D-7215-C09530AF1AD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
        <p:nvSpPr>
          <p:cNvPr id="2" name="TextBox 1">
            <a:extLst>
              <a:ext uri="{FF2B5EF4-FFF2-40B4-BE49-F238E27FC236}">
                <a16:creationId xmlns:a16="http://schemas.microsoft.com/office/drawing/2014/main" id="{7FED08CF-3446-8F05-7737-F0D82349E358}"/>
              </a:ext>
            </a:extLst>
          </p:cNvPr>
          <p:cNvSpPr txBox="1"/>
          <p:nvPr/>
        </p:nvSpPr>
        <p:spPr>
          <a:xfrm>
            <a:off x="914401" y="4343398"/>
            <a:ext cx="10474324" cy="1981202"/>
          </a:xfrm>
          <a:prstGeom prst="rect">
            <a:avLst/>
          </a:prstGeom>
          <a:noFill/>
        </p:spPr>
        <p:txBody>
          <a:bodyPr wrap="square" numCol="2" rtlCol="0" anchor="ctr">
            <a:noAutofit/>
          </a:bodyPr>
          <a:lstStyle/>
          <a:p>
            <a:pPr marL="742950" lvl="1" indent="-285750">
              <a:buFont typeface="Wingdings" panose="05000000000000000000" pitchFamily="2" charset="2"/>
              <a:buChar char="Ø"/>
            </a:pPr>
            <a:r>
              <a:rPr lang="en-US" sz="1400" dirty="0" err="1"/>
              <a:t>Yo</a:t>
            </a:r>
            <a:r>
              <a:rPr lang="en-US" sz="1400" dirty="0"/>
              <a:t>-Seb Jeon, POSTECH, AIML SC</a:t>
            </a:r>
          </a:p>
          <a:p>
            <a:pPr marL="742950" lvl="1" indent="-285750">
              <a:buFont typeface="Wingdings" panose="05000000000000000000" pitchFamily="2" charset="2"/>
              <a:buChar char="Ø"/>
            </a:pPr>
            <a:r>
              <a:rPr lang="en-US" sz="1400" dirty="0"/>
              <a:t>Sumit Roy, University of Washington, WNG</a:t>
            </a:r>
          </a:p>
          <a:p>
            <a:pPr marL="742950" lvl="1" indent="-285750">
              <a:buFont typeface="Wingdings" panose="05000000000000000000" pitchFamily="2" charset="2"/>
              <a:buChar char="Ø"/>
            </a:pPr>
            <a:r>
              <a:rPr lang="en-US" sz="1400" dirty="0" err="1"/>
              <a:t>Muyuan</a:t>
            </a:r>
            <a:r>
              <a:rPr lang="en-US" sz="1400" dirty="0"/>
              <a:t> Shen, University of Washington, WNG</a:t>
            </a:r>
          </a:p>
          <a:p>
            <a:pPr marL="742950" lvl="1" indent="-285750">
              <a:buFont typeface="Wingdings" panose="05000000000000000000" pitchFamily="2" charset="2"/>
              <a:buChar char="Ø"/>
            </a:pPr>
            <a:r>
              <a:rPr lang="en-US" sz="1400" dirty="0"/>
              <a:t>Prof. Christos </a:t>
            </a:r>
            <a:r>
              <a:rPr lang="en-US" sz="1400" dirty="0" err="1"/>
              <a:t>Masouros</a:t>
            </a:r>
            <a:r>
              <a:rPr lang="en-US" sz="1400" dirty="0"/>
              <a:t>, University College London, WNG</a:t>
            </a:r>
          </a:p>
          <a:p>
            <a:pPr marL="742950" lvl="1" indent="-285750">
              <a:buFont typeface="Wingdings" panose="05000000000000000000" pitchFamily="2" charset="2"/>
              <a:buChar char="Ø"/>
            </a:pPr>
            <a:r>
              <a:rPr lang="en-US" sz="1400" dirty="0"/>
              <a:t>Prof. Bruno </a:t>
            </a:r>
            <a:r>
              <a:rPr lang="en-US" sz="1400" dirty="0" err="1"/>
              <a:t>Clerckx</a:t>
            </a:r>
            <a:r>
              <a:rPr lang="en-US" sz="1400" dirty="0"/>
              <a:t>, Imperial College London, WNG</a:t>
            </a:r>
          </a:p>
          <a:p>
            <a:pPr marL="742950" lvl="1" indent="-285750">
              <a:buFont typeface="Wingdings" panose="05000000000000000000" pitchFamily="2" charset="2"/>
              <a:buChar char="Ø"/>
            </a:pPr>
            <a:r>
              <a:rPr lang="en-US" sz="1400" dirty="0"/>
              <a:t>Prof. Mathini </a:t>
            </a:r>
            <a:r>
              <a:rPr lang="en-US" sz="1400" dirty="0" err="1"/>
              <a:t>Sellathurai</a:t>
            </a:r>
            <a:r>
              <a:rPr lang="en-US" sz="1400" dirty="0"/>
              <a:t>, Heriot-Watt University, WNG</a:t>
            </a:r>
          </a:p>
          <a:p>
            <a:pPr marL="742950" lvl="1" indent="-285750">
              <a:buFont typeface="Wingdings" panose="05000000000000000000" pitchFamily="2" charset="2"/>
              <a:buChar char="Ø"/>
            </a:pPr>
            <a:r>
              <a:rPr lang="en-US" sz="1400" dirty="0"/>
              <a:t>Dr. Tim O’Shea, </a:t>
            </a:r>
            <a:r>
              <a:rPr lang="en-US" sz="1400" dirty="0" err="1"/>
              <a:t>DeepSig</a:t>
            </a:r>
            <a:r>
              <a:rPr lang="en-US" sz="1400" dirty="0"/>
              <a:t>, Inc, WNG</a:t>
            </a:r>
          </a:p>
          <a:p>
            <a:pPr marL="742950" lvl="1" indent="-285750">
              <a:buFont typeface="Wingdings" panose="05000000000000000000" pitchFamily="2" charset="2"/>
              <a:buChar char="Ø"/>
            </a:pPr>
            <a:r>
              <a:rPr lang="en-US" sz="1400" dirty="0"/>
              <a:t>Thijs </a:t>
            </a:r>
            <a:r>
              <a:rPr lang="en-US" sz="1400" dirty="0" err="1"/>
              <a:t>Havinga</a:t>
            </a:r>
            <a:r>
              <a:rPr lang="en-US" sz="1400" dirty="0"/>
              <a:t>, Ghent University – </a:t>
            </a:r>
            <a:r>
              <a:rPr lang="en-US" sz="1400" dirty="0" err="1"/>
              <a:t>imec</a:t>
            </a:r>
            <a:r>
              <a:rPr lang="en-US" sz="1400" dirty="0"/>
              <a:t>, WNG</a:t>
            </a:r>
          </a:p>
          <a:p>
            <a:pPr marL="742950" lvl="1" indent="-285750">
              <a:buFont typeface="Wingdings" panose="05000000000000000000" pitchFamily="2" charset="2"/>
              <a:buChar char="Ø"/>
            </a:pPr>
            <a:r>
              <a:rPr lang="es-ES" sz="1400" dirty="0" err="1"/>
              <a:t>Jacopo</a:t>
            </a:r>
            <a:r>
              <a:rPr lang="es-ES" sz="1400" dirty="0"/>
              <a:t> </a:t>
            </a:r>
            <a:r>
              <a:rPr lang="es-ES" sz="1400" dirty="0" err="1"/>
              <a:t>Pegoraro</a:t>
            </a:r>
            <a:r>
              <a:rPr lang="es-ES" sz="1400" dirty="0"/>
              <a:t>, Universidad Carlos III de Madrid, WNG</a:t>
            </a:r>
          </a:p>
          <a:p>
            <a:pPr marL="742950" lvl="1" indent="-285750">
              <a:buFont typeface="Wingdings" panose="05000000000000000000" pitchFamily="2" charset="2"/>
              <a:buChar char="Ø"/>
            </a:pPr>
            <a:r>
              <a:rPr lang="pt-BR" sz="1400" dirty="0"/>
              <a:t>Ruben Castelhano, Instituto de Telecomunicações / Univ of Aveiro, AUTO TIG</a:t>
            </a:r>
          </a:p>
          <a:p>
            <a:pPr marL="742950" lvl="1" indent="-285750">
              <a:buFont typeface="Wingdings" panose="05000000000000000000" pitchFamily="2" charset="2"/>
              <a:buChar char="Ø"/>
            </a:pPr>
            <a:r>
              <a:rPr lang="pt-BR" sz="1400" dirty="0"/>
              <a:t>Susana Sargento, Instituto de Telecomunicações / Univ of Aveiro, AUTO TIG</a:t>
            </a:r>
          </a:p>
          <a:p>
            <a:pPr marL="742950" lvl="1" indent="-285750">
              <a:buFont typeface="Wingdings" panose="05000000000000000000" pitchFamily="2" charset="2"/>
              <a:buChar char="Ø"/>
            </a:pPr>
            <a:r>
              <a:rPr lang="pt-BR" sz="1400" dirty="0"/>
              <a:t>Duarte Raposo, Instituto de Telecomunicações, AUTO TIG </a:t>
            </a:r>
            <a:endParaRPr lang="en-US" sz="1400" dirty="0"/>
          </a:p>
        </p:txBody>
      </p:sp>
    </p:spTree>
    <p:extLst>
      <p:ext uri="{BB962C8B-B14F-4D97-AF65-F5344CB8AC3E}">
        <p14:creationId xmlns:p14="http://schemas.microsoft.com/office/powerpoint/2010/main" val="5437261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a:t>
            </a:r>
          </a:p>
          <a:p>
            <a:pPr marL="0" indent="0">
              <a:buFontTx/>
              <a:buNone/>
              <a:defRPr/>
            </a:pPr>
            <a:r>
              <a:rPr lang="en-GB" altLang="en-US" dirty="0"/>
              <a:t>	None</a:t>
            </a:r>
            <a:br>
              <a:rPr lang="en-GB" altLang="en-US" dirty="0"/>
            </a:br>
            <a:r>
              <a:rPr lang="en-GB" altLang="en-US" dirty="0"/>
              <a:t>	</a:t>
            </a:r>
            <a:endParaRPr lang="en-US" altLang="en-US" dirty="0"/>
          </a:p>
          <a:p>
            <a:pPr marL="0" indent="0">
              <a:buFontTx/>
              <a:buNone/>
              <a:defRPr/>
            </a:pPr>
            <a:r>
              <a:rPr lang="en-US" altLang="en-US" dirty="0"/>
              <a:t>Detailed status is here (updated 2025-06-05):</a:t>
            </a:r>
          </a:p>
          <a:p>
            <a:pPr marL="0" indent="0">
              <a:buFontTx/>
              <a:buNone/>
              <a:defRPr/>
            </a:pPr>
            <a:r>
              <a:rPr lang="en-GB" altLang="en-US" dirty="0">
                <a:hlinkClick r:id="rId4"/>
              </a:rPr>
              <a:t>https://mentor.ieee.org/802.11/dcn/15/11-15-1489-25-0000-register-of-loa-requests.docx</a:t>
            </a:r>
            <a:r>
              <a:rPr lang="en-GB" altLang="en-US" dirty="0"/>
              <a:t> </a:t>
            </a:r>
            <a:br>
              <a:rPr lang="en-GB" altLang="en-US" dirty="0"/>
            </a:br>
            <a:r>
              <a:rPr lang="en-GB" altLang="en-US" dirty="0"/>
              <a:t>Recent changes:  Request sent to SRC Software Inc. Positive response received.</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22</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2025-05-02</a:t>
            </a:r>
          </a:p>
        </p:txBody>
      </p:sp>
      <p:graphicFrame>
        <p:nvGraphicFramePr>
          <p:cNvPr id="77901" name="Group 77"/>
          <p:cNvGraphicFramePr>
            <a:graphicFrameLocks noGrp="1"/>
          </p:cNvGraphicFramePr>
          <p:nvPr>
            <p:ph idx="1"/>
            <p:extLst>
              <p:ext uri="{D42A27DB-BD31-4B8C-83A1-F6EECF244321}">
                <p14:modId xmlns:p14="http://schemas.microsoft.com/office/powerpoint/2010/main" val="276919628"/>
              </p:ext>
            </p:extLst>
          </p:nvPr>
        </p:nvGraphicFramePr>
        <p:xfrm>
          <a:off x="1316038" y="1341438"/>
          <a:ext cx="9661525" cy="4930778"/>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$844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$227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Std 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$208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Std 802.11bb-2023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$77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Std 802.11bc-2023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$150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$198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Std 802.11-2024</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$703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err="1">
                          <a:ln>
                            <a:noFill/>
                          </a:ln>
                          <a:solidFill>
                            <a:schemeClr val="tx1"/>
                          </a:solidFill>
                          <a:effectLst/>
                          <a:latin typeface="Times New Roman" pitchFamily="18" charset="0"/>
                          <a:ea typeface="+mn-ea"/>
                          <a:cs typeface="+mn-cs"/>
                        </a:rPr>
                        <a:t>REVme</a:t>
                      </a: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336418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Std 802.11bh-2024</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$89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14985434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Std 802.11be-2024</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$364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P802.11bk D5.0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$124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D5.0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7506997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7"/>
                        </a:rPr>
                        <a:t>IEEE P802.11bf D8.0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D8.0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894165621"/>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600200"/>
            <a:ext cx="10363200" cy="4875212"/>
          </a:xfrm>
        </p:spPr>
        <p:txBody>
          <a:bodyPr/>
          <a:lstStyle/>
          <a:p>
            <a:pPr>
              <a:defRPr/>
            </a:pPr>
            <a:r>
              <a:rPr lang="en-GB" altLang="en-US" sz="2200" dirty="0"/>
              <a:t>Published 2022 July: IEEE Std 802.11-2020 as ISO/IEC/IEEE 8802-11:2022</a:t>
            </a:r>
            <a:endParaRPr lang="en-US" altLang="en-US" dirty="0"/>
          </a:p>
          <a:p>
            <a:pPr>
              <a:defRPr/>
            </a:pPr>
            <a:endParaRPr lang="en-US" altLang="en-US" sz="2200" dirty="0"/>
          </a:p>
          <a:p>
            <a:pPr>
              <a:defRPr/>
            </a:pPr>
            <a:r>
              <a:rPr lang="en-US" altLang="en-US" sz="2200" dirty="0"/>
              <a:t>Since 2021, 14 drafts have been submitted, but all are currently stalled due to IPR concerns</a:t>
            </a:r>
          </a:p>
          <a:p>
            <a:pPr>
              <a:defRPr/>
            </a:pPr>
            <a:endParaRPr lang="en-US" altLang="en-US" sz="2200" dirty="0"/>
          </a:p>
          <a:p>
            <a:pPr>
              <a:defRPr/>
            </a:pPr>
            <a:r>
              <a:rPr lang="en-US" altLang="en-US" sz="2200" dirty="0"/>
              <a:t>We will attempt a reset with the liaison of IEEE Std 802.11-2024 since this rolls in all prior standards</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LMSC approval</a:t>
            </a: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23</a:t>
            </a:fld>
            <a:endParaRPr lang="en-US" altLang="en-US" sz="1200" b="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graphicFrame>
        <p:nvGraphicFramePr>
          <p:cNvPr id="2" name="Table 1"/>
          <p:cNvGraphicFramePr>
            <a:graphicFrameLocks noGrp="1"/>
          </p:cNvGraphicFramePr>
          <p:nvPr>
            <p:extLst>
              <p:ext uri="{D42A27DB-BD31-4B8C-83A1-F6EECF244321}">
                <p14:modId xmlns:p14="http://schemas.microsoft.com/office/powerpoint/2010/main" val="13651581"/>
              </p:ext>
            </p:extLst>
          </p:nvPr>
        </p:nvGraphicFramePr>
        <p:xfrm>
          <a:off x="462756" y="1596515"/>
          <a:ext cx="11266487" cy="2321366"/>
        </p:xfrm>
        <a:graphic>
          <a:graphicData uri="http://schemas.openxmlformats.org/drawingml/2006/table">
            <a:tbl>
              <a:tblPr/>
              <a:tblGrid>
                <a:gridCol w="1234684">
                  <a:extLst>
                    <a:ext uri="{9D8B030D-6E8A-4147-A177-3AD203B41FA5}">
                      <a16:colId xmlns:a16="http://schemas.microsoft.com/office/drawing/2014/main" val="20000"/>
                    </a:ext>
                  </a:extLst>
                </a:gridCol>
                <a:gridCol w="2493560">
                  <a:extLst>
                    <a:ext uri="{9D8B030D-6E8A-4147-A177-3AD203B41FA5}">
                      <a16:colId xmlns:a16="http://schemas.microsoft.com/office/drawing/2014/main" val="20001"/>
                    </a:ext>
                  </a:extLst>
                </a:gridCol>
                <a:gridCol w="1441993">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 completed info</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802.11</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Computer Society Webinar – Advancing Wi-Fi Technology</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March 2025</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802.11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Wi-Fi Now presentation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April 2025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6B78F1-4FFE-0145-2F68-E4F9EDB898FC}"/>
              </a:ext>
            </a:extLst>
          </p:cNvPr>
          <p:cNvSpPr>
            <a:spLocks noGrp="1"/>
          </p:cNvSpPr>
          <p:nvPr>
            <p:ph type="title"/>
          </p:nvPr>
        </p:nvSpPr>
        <p:spPr/>
        <p:txBody>
          <a:bodyPr/>
          <a:lstStyle/>
          <a:p>
            <a:r>
              <a:rPr lang="en-US" altLang="en-US" sz="3200" dirty="0"/>
              <a:t>F2.11 IEEE 802 Public Visibility Standing Committee</a:t>
            </a:r>
            <a:endParaRPr lang="en-US" dirty="0"/>
          </a:p>
        </p:txBody>
      </p:sp>
      <p:sp>
        <p:nvSpPr>
          <p:cNvPr id="4" name="Date Placeholder 3">
            <a:extLst>
              <a:ext uri="{FF2B5EF4-FFF2-40B4-BE49-F238E27FC236}">
                <a16:creationId xmlns:a16="http://schemas.microsoft.com/office/drawing/2014/main" id="{4F9F1EF3-EF02-3502-572A-B6137B7B098E}"/>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2E4B1BF3-87D1-457C-B75D-6318D9AB498F}"/>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4152E1B8-A4F7-BF96-BEFB-9D3473982E27}"/>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25</a:t>
            </a:fld>
            <a:endParaRPr lang="en-US" altLang="en-US"/>
          </a:p>
        </p:txBody>
      </p:sp>
      <p:sp>
        <p:nvSpPr>
          <p:cNvPr id="7" name="Content Placeholder 4">
            <a:extLst>
              <a:ext uri="{FF2B5EF4-FFF2-40B4-BE49-F238E27FC236}">
                <a16:creationId xmlns:a16="http://schemas.microsoft.com/office/drawing/2014/main" id="{711C88C2-7B5D-44C3-B28E-365D5B792DA9}"/>
              </a:ext>
            </a:extLst>
          </p:cNvPr>
          <p:cNvSpPr>
            <a:spLocks noGrp="1" noChangeArrowheads="1"/>
          </p:cNvSpPr>
          <p:nvPr>
            <p:ph idx="1"/>
          </p:nvPr>
        </p:nvSpPr>
        <p:spPr bwMode="auto">
          <a:xfrm>
            <a:off x="914400" y="1981199"/>
            <a:ext cx="10363200" cy="449421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bg2"/>
              </a:buClr>
              <a:buSzPct val="80000"/>
              <a:buFontTx/>
              <a:buBlip>
                <a:blip r:embed="rId2"/>
              </a:buBlip>
              <a:defRPr sz="2800">
                <a:solidFill>
                  <a:schemeClr val="tx1"/>
                </a:solidFill>
                <a:latin typeface="+mn-lt"/>
                <a:ea typeface="ＭＳ Ｐゴシック" pitchFamily="-112" charset="-128"/>
                <a:cs typeface="ＭＳ Ｐゴシック" pitchFamily="-112" charset="-128"/>
              </a:defRPr>
            </a:lvl1pPr>
            <a:lvl2pPr marL="742950" indent="-285750" algn="l" rtl="0" eaLnBrk="0" fontAlgn="base" hangingPunct="0">
              <a:spcBef>
                <a:spcPct val="20000"/>
              </a:spcBef>
              <a:spcAft>
                <a:spcPct val="0"/>
              </a:spcAft>
              <a:buClr>
                <a:schemeClr val="tx1">
                  <a:lumMod val="65000"/>
                  <a:lumOff val="35000"/>
                </a:schemeClr>
              </a:buClr>
              <a:buChar char="–"/>
              <a:defRPr sz="2600">
                <a:solidFill>
                  <a:schemeClr val="tx1"/>
                </a:solidFill>
                <a:latin typeface="+mn-lt"/>
                <a:ea typeface="ＭＳ Ｐゴシック" pitchFamily="-112" charset="-128"/>
              </a:defRPr>
            </a:lvl2pPr>
            <a:lvl3pPr marL="1143000" indent="-228600" algn="l" rtl="0" eaLnBrk="0" fontAlgn="base" hangingPunct="0">
              <a:spcBef>
                <a:spcPct val="20000"/>
              </a:spcBef>
              <a:spcAft>
                <a:spcPct val="0"/>
              </a:spcAft>
              <a:buClr>
                <a:schemeClr val="tx1">
                  <a:lumMod val="65000"/>
                  <a:lumOff val="35000"/>
                </a:schemeClr>
              </a:buClr>
              <a:buFont typeface="Wingdings" panose="05000000000000000000" pitchFamily="2" charset="2"/>
              <a:buChar char="§"/>
              <a:defRPr sz="2200">
                <a:solidFill>
                  <a:schemeClr val="tx1"/>
                </a:solidFill>
                <a:latin typeface="+mn-lt"/>
                <a:ea typeface="ＭＳ Ｐゴシック" pitchFamily="-112" charset="-128"/>
              </a:defRPr>
            </a:lvl3pPr>
            <a:lvl4pPr marL="1600200" indent="-228600" algn="l" rtl="0" eaLnBrk="0" fontAlgn="base" hangingPunct="0">
              <a:spcBef>
                <a:spcPct val="20000"/>
              </a:spcBef>
              <a:spcAft>
                <a:spcPct val="0"/>
              </a:spcAft>
              <a:buClr>
                <a:schemeClr val="tx1">
                  <a:lumMod val="65000"/>
                  <a:lumOff val="35000"/>
                </a:schemeClr>
              </a:buClr>
              <a:buChar char="–"/>
              <a:defRPr sz="2000">
                <a:solidFill>
                  <a:schemeClr val="tx1"/>
                </a:solidFill>
                <a:latin typeface="+mn-lt"/>
                <a:ea typeface="ＭＳ Ｐゴシック" pitchFamily="-112" charset="-128"/>
              </a:defRPr>
            </a:lvl4pPr>
            <a:lvl5pPr marL="2057400" indent="-228600" algn="l" rtl="0" eaLnBrk="0" fontAlgn="base" hangingPunct="0">
              <a:spcBef>
                <a:spcPct val="20000"/>
              </a:spcBef>
              <a:spcAft>
                <a:spcPct val="0"/>
              </a:spcAft>
              <a:buClr>
                <a:schemeClr val="tx1">
                  <a:lumMod val="65000"/>
                  <a:lumOff val="35000"/>
                </a:schemeClr>
              </a:buClr>
              <a:buFont typeface="Wingdings" panose="05000000000000000000" pitchFamily="2" charset="2"/>
              <a:buChar char="§"/>
              <a:defRPr>
                <a:solidFill>
                  <a:schemeClr val="tx1"/>
                </a:solidFill>
                <a:latin typeface="+mn-lt"/>
                <a:ea typeface="ＭＳ Ｐゴシック" pitchFamily="-112" charset="-128"/>
              </a:defRPr>
            </a:lvl5pPr>
            <a:lvl6pPr marL="25146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6pPr>
            <a:lvl7pPr marL="29718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7pPr>
            <a:lvl8pPr marL="34290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8pPr>
            <a:lvl9pPr marL="38862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9pPr>
          </a:lstStyle>
          <a:p>
            <a:pPr marL="1588" marR="0" lvl="1" indent="0" algn="l" defTabSz="914400" rtl="0" eaLnBrk="0" fontAlgn="base" latinLnBrk="0" hangingPunct="0">
              <a:lnSpc>
                <a:spcPct val="100000"/>
              </a:lnSpc>
              <a:spcBef>
                <a:spcPct val="50000"/>
              </a:spcBef>
              <a:spcAft>
                <a:spcPct val="0"/>
              </a:spcAft>
              <a:buClrTx/>
              <a:buSzTx/>
              <a:buNone/>
              <a:tabLst/>
              <a:defRPr/>
            </a:pPr>
            <a:r>
              <a:rPr kumimoji="0" lang="en-AU" sz="1600" b="1" i="1" u="none" strike="noStrike" kern="0" cap="none" spc="0" normalizeH="0" baseline="0" noProof="0" dirty="0">
                <a:ln>
                  <a:noFill/>
                </a:ln>
                <a:solidFill>
                  <a:srgbClr val="000000"/>
                </a:solidFill>
                <a:effectLst/>
                <a:uLnTx/>
                <a:uFillTx/>
                <a:latin typeface="Arial"/>
              </a:rPr>
              <a:t>Scope and Duties</a:t>
            </a:r>
          </a:p>
          <a:p>
            <a:pPr marL="457200" lvl="1"/>
            <a:r>
              <a:rPr lang="en-AU" sz="1600" dirty="0">
                <a:solidFill>
                  <a:srgbClr val="000000"/>
                </a:solidFill>
                <a:latin typeface="Arial"/>
              </a:rPr>
              <a:t>To raise public visibility and industry awareness in timely fashion of IEEE 802 WG / TAG activities </a:t>
            </a:r>
          </a:p>
          <a:p>
            <a:pPr marL="457200" lvl="1"/>
            <a:r>
              <a:rPr lang="en-AU" sz="1600" dirty="0">
                <a:solidFill>
                  <a:srgbClr val="000000"/>
                </a:solidFill>
                <a:latin typeface="Arial"/>
              </a:rPr>
              <a:t>Develop social media content based on IEEE 802 WG / TAG activities </a:t>
            </a:r>
          </a:p>
          <a:p>
            <a:pPr marL="639762" lvl="2"/>
            <a:r>
              <a:rPr lang="en-AU" sz="1600" dirty="0">
                <a:solidFill>
                  <a:srgbClr val="000000"/>
                </a:solidFill>
                <a:latin typeface="Arial"/>
              </a:rPr>
              <a:t>LinkedIn – </a:t>
            </a:r>
            <a:r>
              <a:rPr lang="en-AU" sz="1600" dirty="0">
                <a:solidFill>
                  <a:srgbClr val="000000"/>
                </a:solidFill>
                <a:latin typeface="Arial"/>
                <a:hlinkClick r:id="rId3"/>
              </a:rPr>
              <a:t>https://www.linkedin.com/company/ieee802</a:t>
            </a:r>
            <a:r>
              <a:rPr lang="en-AU" sz="1600" dirty="0">
                <a:solidFill>
                  <a:srgbClr val="000000"/>
                </a:solidFill>
                <a:latin typeface="Arial"/>
              </a:rPr>
              <a:t> </a:t>
            </a:r>
          </a:p>
          <a:p>
            <a:pPr marL="639762" lvl="2"/>
            <a:r>
              <a:rPr lang="en-AU" sz="1600" dirty="0">
                <a:solidFill>
                  <a:srgbClr val="000000"/>
                </a:solidFill>
                <a:latin typeface="Arial"/>
              </a:rPr>
              <a:t>IEEE-SA 802  - </a:t>
            </a:r>
            <a:r>
              <a:rPr lang="en-AU" sz="1600" dirty="0">
                <a:solidFill>
                  <a:srgbClr val="000000"/>
                </a:solidFill>
                <a:latin typeface="Arial"/>
                <a:hlinkClick r:id="rId4"/>
              </a:rPr>
              <a:t>https://standards.ieee.org/featured/802/index.html</a:t>
            </a:r>
            <a:r>
              <a:rPr lang="en-AU" sz="1600" dirty="0">
                <a:solidFill>
                  <a:srgbClr val="000000"/>
                </a:solidFill>
                <a:latin typeface="Arial"/>
              </a:rPr>
              <a:t> </a:t>
            </a:r>
          </a:p>
          <a:p>
            <a:pPr marL="463550" lvl="1"/>
            <a:r>
              <a:rPr kumimoji="0" lang="en-AU" sz="1600" b="1" i="1" u="sng" strike="noStrike" kern="0" cap="none" spc="0" normalizeH="0" baseline="0" noProof="0" dirty="0">
                <a:ln>
                  <a:noFill/>
                </a:ln>
                <a:effectLst/>
                <a:uLnTx/>
                <a:uFillTx/>
                <a:latin typeface="Arial"/>
              </a:rPr>
              <a:t>Content </a:t>
            </a:r>
          </a:p>
          <a:p>
            <a:pPr marL="631825" lvl="2" indent="-177800"/>
            <a:r>
              <a:rPr lang="en-US" sz="1600" b="0" dirty="0">
                <a:latin typeface="Arial" panose="020B0604020202020204" pitchFamily="34" charset="0"/>
                <a:cs typeface="Arial" panose="020B0604020202020204" pitchFamily="34" charset="0"/>
              </a:rPr>
              <a:t>Review Pre 802 Plenary meetings for social media messaging: PARs to be considered, Tutorials, [802.3] Call-for-Interests, New Task Force formations</a:t>
            </a:r>
          </a:p>
          <a:p>
            <a:pPr marL="631825" lvl="2" indent="-177800"/>
            <a:r>
              <a:rPr lang="en-US" sz="1600" b="0" dirty="0">
                <a:latin typeface="Arial" panose="020B0604020202020204" pitchFamily="34" charset="0"/>
                <a:cs typeface="Arial" panose="020B0604020202020204" pitchFamily="34" charset="0"/>
              </a:rPr>
              <a:t>Review Post 802 Plenary meetings for social media messaging: Study Group formations, IEEE 802 Position Approvals</a:t>
            </a:r>
          </a:p>
          <a:p>
            <a:pPr marL="631825" lvl="2" indent="-177800"/>
            <a:r>
              <a:rPr lang="en-US" sz="1600" b="0" dirty="0">
                <a:latin typeface="Arial" panose="020B0604020202020204" pitchFamily="34" charset="0"/>
                <a:cs typeface="Arial" panose="020B0604020202020204" pitchFamily="34" charset="0"/>
              </a:rPr>
              <a:t>Other 802 related material for social media messaging: Press Releases, White Paper publications, Other 802 approved news, </a:t>
            </a:r>
            <a:r>
              <a:rPr lang="en-US" sz="1600" b="0" u="sng" dirty="0">
                <a:latin typeface="Arial" panose="020B0604020202020204" pitchFamily="34" charset="0"/>
                <a:cs typeface="Arial" panose="020B0604020202020204" pitchFamily="34" charset="0"/>
              </a:rPr>
              <a:t>802 WG / TAG Activities with IEEE-SA</a:t>
            </a:r>
          </a:p>
          <a:p>
            <a:pPr marL="631825" lvl="2" indent="-177800"/>
            <a:r>
              <a:rPr lang="en-US" sz="1600" b="0" u="sng" dirty="0">
                <a:latin typeface="Arial" panose="020B0604020202020204" pitchFamily="34" charset="0"/>
                <a:cs typeface="Arial" panose="020B0604020202020204" pitchFamily="34" charset="0"/>
              </a:rPr>
              <a:t>IEEE-SA Standards Board Related </a:t>
            </a:r>
            <a:r>
              <a:rPr lang="en-US" sz="1600" b="0" dirty="0">
                <a:latin typeface="Arial" panose="020B0604020202020204" pitchFamily="34" charset="0"/>
                <a:cs typeface="Arial" panose="020B0604020202020204" pitchFamily="34" charset="0"/>
              </a:rPr>
              <a:t>- PAR Approvals, Standards Approval, Standards Publication</a:t>
            </a:r>
            <a:endParaRPr lang="en-US" sz="1600" dirty="0">
              <a:latin typeface="Arial" panose="020B0604020202020204" pitchFamily="34" charset="0"/>
              <a:cs typeface="Arial" panose="020B0604020202020204" pitchFamily="34" charset="0"/>
            </a:endParaRPr>
          </a:p>
          <a:p>
            <a:pPr marL="1588" lvl="1" indent="0">
              <a:buNone/>
            </a:pPr>
            <a:r>
              <a:rPr lang="en-AU" sz="1600" b="1" dirty="0">
                <a:latin typeface="Arial"/>
              </a:rPr>
              <a:t>Membership</a:t>
            </a:r>
          </a:p>
          <a:p>
            <a:pPr marL="566738" lvl="1" indent="-285750">
              <a:buFont typeface="Arial" panose="020B0604020202020204" pitchFamily="34" charset="0"/>
              <a:buChar char="•"/>
            </a:pPr>
            <a:r>
              <a:rPr lang="en-AU" sz="1600" dirty="0">
                <a:latin typeface="Arial"/>
              </a:rPr>
              <a:t>Membership in the Standing Committee is open to anyone that wishes to participate (ideally at least one participant from each 802 WG and TAG)</a:t>
            </a:r>
            <a:endParaRPr kumimoji="0" lang="en-AU" sz="1600" i="0" u="none" strike="noStrike" kern="0" cap="none" spc="0" normalizeH="0" baseline="0" noProof="0" dirty="0">
              <a:ln>
                <a:noFill/>
              </a:ln>
              <a:effectLst/>
              <a:uLnTx/>
              <a:uFillTx/>
              <a:latin typeface="Arial"/>
            </a:endParaRPr>
          </a:p>
        </p:txBody>
      </p:sp>
    </p:spTree>
    <p:extLst>
      <p:ext uri="{BB962C8B-B14F-4D97-AF65-F5344CB8AC3E}">
        <p14:creationId xmlns:p14="http://schemas.microsoft.com/office/powerpoint/2010/main" val="3715305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Upcoming telecons: </a:t>
            </a:r>
          </a:p>
          <a:p>
            <a:pPr lvl="2"/>
            <a:r>
              <a:rPr lang="en-US" altLang="en-US" dirty="0"/>
              <a:t>Wednesday August 2025 – to be announced</a:t>
            </a:r>
          </a:p>
          <a:p>
            <a:pPr lvl="2"/>
            <a:r>
              <a:rPr lang="en-US" altLang="en-US" dirty="0"/>
              <a:t>Sunday September 14, 2025, 4pm Hawaii Time (at the September interim)</a:t>
            </a:r>
          </a:p>
          <a:p>
            <a:pPr lvl="2"/>
            <a:r>
              <a:rPr lang="en-US" altLang="en-US" dirty="0"/>
              <a:t>C</a:t>
            </a:r>
            <a:r>
              <a:rPr lang="en-GB" altLang="en-US" dirty="0"/>
              <a:t>all details will be posted here: </a:t>
            </a:r>
            <a:r>
              <a:rPr lang="en-GB" altLang="en-US" dirty="0">
                <a:hlinkClick r:id="rId3"/>
              </a:rPr>
              <a:t>http://ieee802.org/802tele_calendar.html</a:t>
            </a:r>
            <a:r>
              <a:rPr lang="en-GB" altLang="en-US" dirty="0"/>
              <a:t>.</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26</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September 14-19, </a:t>
            </a:r>
            <a:r>
              <a:rPr lang="fi-FI" sz="3200" dirty="0"/>
              <a:t>Hilton Waikoloa Village, Waikoloa, Hawaii, USA</a:t>
            </a:r>
          </a:p>
          <a:p>
            <a:pPr>
              <a:defRPr/>
            </a:pPr>
            <a:r>
              <a:rPr lang="fi-FI" sz="3200" dirty="0"/>
              <a:t>November 9-14, </a:t>
            </a:r>
            <a:r>
              <a:rPr lang="en-US" sz="3200" dirty="0"/>
              <a:t>Marriott Marquis Queen's Park, Bangkok, Thailand</a:t>
            </a:r>
          </a:p>
          <a:p>
            <a:pPr>
              <a:defRPr/>
            </a:pPr>
            <a:r>
              <a:rPr lang="en-US" sz="3200" dirty="0"/>
              <a:t>These sessions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Upcoming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A2F3191-27EF-2AB2-6DBE-E19B3FCBA3C6}"/>
              </a:ext>
            </a:extLst>
          </p:cNvPr>
          <p:cNvSpPr>
            <a:spLocks noGrp="1"/>
          </p:cNvSpPr>
          <p:nvPr>
            <p:ph idx="1"/>
          </p:nvPr>
        </p:nvSpPr>
        <p:spPr/>
        <p:txBody>
          <a:bodyPr/>
          <a:lstStyle/>
          <a:p>
            <a:pPr marL="0" indent="0">
              <a:buNone/>
            </a:pPr>
            <a:endParaRPr lang="en-US" b="0" i="0" dirty="0">
              <a:effectLst/>
              <a:latin typeface="Segoe UI" panose="020B0502040204020203" pitchFamily="34" charset="0"/>
            </a:endParaRPr>
          </a:p>
          <a:p>
            <a:endParaRPr lang="en-US" dirty="0"/>
          </a:p>
        </p:txBody>
      </p:sp>
      <p:sp>
        <p:nvSpPr>
          <p:cNvPr id="3" name="Title 2">
            <a:extLst>
              <a:ext uri="{FF2B5EF4-FFF2-40B4-BE49-F238E27FC236}">
                <a16:creationId xmlns:a16="http://schemas.microsoft.com/office/drawing/2014/main" id="{1C6FAE32-C874-24A4-C3FA-7177A01AB4F8}"/>
              </a:ext>
            </a:extLst>
          </p:cNvPr>
          <p:cNvSpPr>
            <a:spLocks noGrp="1"/>
          </p:cNvSpPr>
          <p:nvPr>
            <p:ph type="title"/>
          </p:nvPr>
        </p:nvSpPr>
        <p:spPr/>
        <p:txBody>
          <a:bodyPr/>
          <a:lstStyle/>
          <a:p>
            <a:r>
              <a:rPr lang="en-US" dirty="0"/>
              <a:t>F6.3 - Announcements</a:t>
            </a:r>
          </a:p>
        </p:txBody>
      </p:sp>
      <p:sp>
        <p:nvSpPr>
          <p:cNvPr id="4" name="Date Placeholder 3">
            <a:extLst>
              <a:ext uri="{FF2B5EF4-FFF2-40B4-BE49-F238E27FC236}">
                <a16:creationId xmlns:a16="http://schemas.microsoft.com/office/drawing/2014/main" id="{EB7EE87C-92F8-DDEE-5C76-AD1C6FB2EA65}"/>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C844E9FD-89E0-799F-B68A-33D4BD348777}"/>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3BA52807-C3DD-8764-1EBC-1AEB1F8BBDD1}"/>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28</a:t>
            </a:fld>
            <a:endParaRPr lang="en-US" altLang="en-US"/>
          </a:p>
        </p:txBody>
      </p:sp>
    </p:spTree>
    <p:extLst>
      <p:ext uri="{BB962C8B-B14F-4D97-AF65-F5344CB8AC3E}">
        <p14:creationId xmlns:p14="http://schemas.microsoft.com/office/powerpoint/2010/main" val="36808387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itle 2"/>
          <p:cNvSpPr>
            <a:spLocks noGrp="1"/>
          </p:cNvSpPr>
          <p:nvPr>
            <p:ph type="title"/>
          </p:nvPr>
        </p:nvSpPr>
        <p:spPr/>
        <p:txBody>
          <a:bodyPr/>
          <a:lstStyle/>
          <a:p>
            <a:r>
              <a:rPr lang="en-US" altLang="en-US" dirty="0"/>
              <a:t>References and additional material</a:t>
            </a:r>
            <a:endParaRPr lang="en-GB" altLang="en-US" dirty="0"/>
          </a:p>
        </p:txBody>
      </p:sp>
      <p:sp>
        <p:nvSpPr>
          <p:cNvPr id="2" name="Text Placeholder 1">
            <a:extLst>
              <a:ext uri="{FF2B5EF4-FFF2-40B4-BE49-F238E27FC236}">
                <a16:creationId xmlns:a16="http://schemas.microsoft.com/office/drawing/2014/main" id="{73817761-F071-D28A-972A-B017DB526E2F}"/>
              </a:ext>
            </a:extLst>
          </p:cNvPr>
          <p:cNvSpPr>
            <a:spLocks noGrp="1"/>
          </p:cNvSpPr>
          <p:nvPr>
            <p:ph type="body" idx="1"/>
          </p:nvPr>
        </p:nvSpPr>
        <p:spPr/>
        <p:txBody>
          <a:bodyPr/>
          <a:lstStyle/>
          <a:p>
            <a:endParaRPr lang="en-US" dirty="0"/>
          </a:p>
        </p:txBody>
      </p:sp>
      <p:sp>
        <p:nvSpPr>
          <p:cNvPr id="3789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a:t>Wednesday</a:t>
            </a:r>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Completed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32</a:t>
            </a:fld>
            <a:endParaRPr lang="en-US" altLang="en-US" sz="1200" b="0"/>
          </a:p>
        </p:txBody>
      </p:sp>
      <p:sp>
        <p:nvSpPr>
          <p:cNvPr id="7" name="Content Placeholder 1"/>
          <p:cNvSpPr>
            <a:spLocks noGrp="1"/>
          </p:cNvSpPr>
          <p:nvPr>
            <p:ph idx="1"/>
          </p:nvPr>
        </p:nvSpPr>
        <p:spPr>
          <a:xfrm>
            <a:off x="533400" y="1600200"/>
            <a:ext cx="11125200" cy="4724400"/>
          </a:xfrm>
        </p:spPr>
        <p:txBody>
          <a:bodyPr/>
          <a:lstStyle/>
          <a:p>
            <a:pPr>
              <a:defRPr/>
            </a:pPr>
            <a:r>
              <a:rPr lang="en-US" sz="2000" dirty="0"/>
              <a:t>Tech Talks: </a:t>
            </a:r>
            <a:r>
              <a:rPr lang="en-US" sz="2000" dirty="0">
                <a:hlinkClick r:id="rId3"/>
              </a:rPr>
              <a:t>https://innovationatwork.ieee.org/events/techtalk-panel-802/</a:t>
            </a:r>
            <a:endParaRPr lang="en-US" sz="2000" dirty="0"/>
          </a:p>
          <a:p>
            <a:pPr lvl="1">
              <a:defRPr/>
            </a:pPr>
            <a:r>
              <a:rPr lang="en-US" altLang="en-US" sz="1800" dirty="0">
                <a:hlinkClick r:id="rId4"/>
              </a:rPr>
              <a:t>2020-11-04 Tech talk on 802.11bf and WLAN Sensing </a:t>
            </a:r>
            <a:r>
              <a:rPr lang="en-US" altLang="en-US" sz="1800" dirty="0"/>
              <a:t>, Tony Han, Claudio Da Silva</a:t>
            </a:r>
            <a:r>
              <a:rPr lang="en-US" sz="1800" dirty="0"/>
              <a:t>  </a:t>
            </a:r>
          </a:p>
          <a:p>
            <a:pPr lvl="1">
              <a:defRPr/>
            </a:pPr>
            <a:r>
              <a:rPr lang="en-US" sz="1800" dirty="0">
                <a:hlinkClick r:id="rId5"/>
              </a:rPr>
              <a:t>2021-05-26  Tech talk on 802.11</a:t>
            </a:r>
            <a:r>
              <a:rPr lang="en-US" sz="1800" dirty="0"/>
              <a:t>, D. Stanley, P. Nikolich</a:t>
            </a:r>
          </a:p>
          <a:p>
            <a:pPr lvl="1">
              <a:defRPr/>
            </a:pPr>
            <a:r>
              <a:rPr lang="en-US" sz="1800" dirty="0">
                <a:hlinkClick r:id="rId6"/>
              </a:rPr>
              <a:t>2022 June Tech talk on Coexistence</a:t>
            </a:r>
            <a:r>
              <a:rPr lang="en-US" sz="1800" dirty="0"/>
              <a:t>, see </a:t>
            </a:r>
            <a:r>
              <a:rPr lang="en-US" sz="1800" dirty="0">
                <a:hlinkClick r:id="rId7"/>
              </a:rPr>
              <a:t>11-22-0921</a:t>
            </a:r>
            <a:r>
              <a:rPr lang="en-US" sz="1800" dirty="0"/>
              <a:t>, A. Myles</a:t>
            </a:r>
          </a:p>
          <a:p>
            <a:pPr>
              <a:defRPr/>
            </a:pPr>
            <a:r>
              <a:rPr lang="en-US" sz="2000" dirty="0">
                <a:hlinkClick r:id="rId8"/>
              </a:rPr>
              <a:t>2021-01-20 January Computer Society Standards Activities Board Webinar Series </a:t>
            </a:r>
            <a:r>
              <a:rPr lang="en-US" sz="2000" dirty="0"/>
              <a:t> 802 Wireless Standards: D. Stanley, P. Kinney, P. Nikolich</a:t>
            </a:r>
          </a:p>
          <a:p>
            <a:pPr>
              <a:defRPr/>
            </a:pPr>
            <a:r>
              <a:rPr lang="en-US" sz="2000" dirty="0"/>
              <a:t>2023-04-04 </a:t>
            </a:r>
            <a:r>
              <a:rPr lang="en-US" sz="2000" dirty="0">
                <a:hlinkClick r:id="rId9"/>
              </a:rPr>
              <a:t>Computer Society hosted 2023 webinar</a:t>
            </a:r>
            <a:r>
              <a:rPr lang="en-US" sz="2000" dirty="0"/>
              <a:t> on 802.11bb and 802.11bc</a:t>
            </a:r>
          </a:p>
          <a:p>
            <a:pPr>
              <a:defRPr/>
            </a:pPr>
            <a:r>
              <a:rPr lang="en-US" sz="2000" dirty="0"/>
              <a:t>2023-05-22 </a:t>
            </a:r>
            <a:r>
              <a:rPr lang="en-US" sz="2000" dirty="0">
                <a:hlinkClick r:id="rId10"/>
              </a:rPr>
              <a:t>Wi-Fi Now tutorial on 802.11az</a:t>
            </a:r>
            <a:r>
              <a:rPr lang="en-US" sz="2000" dirty="0"/>
              <a:t> technology: J. </a:t>
            </a:r>
            <a:r>
              <a:rPr lang="en-US" sz="2000" dirty="0" err="1"/>
              <a:t>Segev</a:t>
            </a:r>
            <a:r>
              <a:rPr lang="en-US" sz="2000" dirty="0"/>
              <a:t>, R. Want</a:t>
            </a:r>
          </a:p>
          <a:p>
            <a:pPr>
              <a:defRPr/>
            </a:pPr>
            <a:r>
              <a:rPr lang="en-US" sz="2000" dirty="0"/>
              <a:t>2023-11-07 IEEE Computer Society webinar on 802.11az: J. </a:t>
            </a:r>
            <a:r>
              <a:rPr lang="en-US" sz="2000" dirty="0" err="1"/>
              <a:t>Segev</a:t>
            </a:r>
            <a:r>
              <a:rPr lang="en-US" sz="2000" dirty="0"/>
              <a:t>, C. Berger</a:t>
            </a:r>
          </a:p>
          <a:p>
            <a:pPr>
              <a:defRPr/>
            </a:pPr>
            <a:r>
              <a:rPr lang="en-US" sz="2000" dirty="0"/>
              <a:t>2023-11-09 IEEE SA Webinar on 802.11az: R. Want, A, Raissinia</a:t>
            </a:r>
          </a:p>
          <a:p>
            <a:pPr>
              <a:defRPr/>
            </a:pPr>
            <a:r>
              <a:rPr lang="en-US" sz="2000" dirty="0"/>
              <a:t>2023-11-16 IEEE SA Livestream on 802.11bb: N. </a:t>
            </a:r>
            <a:r>
              <a:rPr lang="en-US" sz="2000" dirty="0" err="1"/>
              <a:t>Serafimovski</a:t>
            </a:r>
            <a:r>
              <a:rPr lang="en-US" sz="2000" dirty="0"/>
              <a:t>, T. Baykas</a:t>
            </a:r>
          </a:p>
          <a:p>
            <a:pPr>
              <a:defRPr/>
            </a:pPr>
            <a:r>
              <a:rPr lang="en-US" sz="2000" dirty="0"/>
              <a:t>2024-01-24 IEEE GEPS Webinar on 802.11: D. Stanley, H. Yaghoobi, R. </a:t>
            </a:r>
            <a:r>
              <a:rPr lang="en-US" sz="2000" dirty="0" err="1"/>
              <a:t>DeVegt</a:t>
            </a:r>
            <a:r>
              <a:rPr lang="en-US" sz="2000" dirty="0"/>
              <a:t>, E. Au</a:t>
            </a:r>
          </a:p>
          <a:p>
            <a:pPr>
              <a:defRPr/>
            </a:pPr>
            <a:r>
              <a:rPr lang="en-US" sz="2000" dirty="0"/>
              <a:t>2025-03-06 IEEE Computer Society webinar: Advancing Wi-Fi Technologies, R. Stacey</a:t>
            </a:r>
            <a:br>
              <a:rPr lang="en-US" sz="2000" dirty="0"/>
            </a:br>
            <a:r>
              <a:rPr lang="en-US" sz="2000" dirty="0"/>
              <a:t> </a:t>
            </a:r>
          </a:p>
          <a:p>
            <a:pPr marL="0" indent="0">
              <a:buFontTx/>
              <a:buNone/>
              <a:defRPr/>
            </a:pPr>
            <a:r>
              <a:rPr lang="en-US" sz="2000" dirty="0"/>
              <a:t> </a:t>
            </a:r>
            <a:endParaRPr lang="en-GB" sz="2000" dirty="0"/>
          </a:p>
          <a:p>
            <a:pPr marL="457200" lvl="1" indent="0">
              <a:buNone/>
              <a:defRPr/>
            </a:pPr>
            <a:endParaRPr lang="en-US" altLang="en-US" sz="1800" dirty="0"/>
          </a:p>
          <a:p>
            <a:pPr lvl="1">
              <a:defRPr/>
            </a:pPr>
            <a:endParaRPr lang="en-GB" altLang="en-US" sz="1800" dirty="0"/>
          </a:p>
          <a:p>
            <a:pPr marL="457200" lvl="1" indent="0">
              <a:buFontTx/>
              <a:buNone/>
              <a:defRPr/>
            </a:pPr>
            <a:endParaRPr lang="en-GB" altLang="en-US" sz="1800" dirty="0"/>
          </a:p>
          <a:p>
            <a:pPr>
              <a:defRPr/>
            </a:pPr>
            <a:endParaRPr lang="en-GB" altLang="en-US" dirty="0"/>
          </a:p>
          <a:p>
            <a:pPr>
              <a:defRPr/>
            </a:pPr>
            <a:endParaRPr lang="en-GB" altLang="en-US" dirty="0"/>
          </a:p>
        </p:txBody>
      </p:sp>
    </p:spTree>
    <p:extLst>
      <p:ext uri="{BB962C8B-B14F-4D97-AF65-F5344CB8AC3E}">
        <p14:creationId xmlns:p14="http://schemas.microsoft.com/office/powerpoint/2010/main" val="22332753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Completed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graphicFrame>
        <p:nvGraphicFramePr>
          <p:cNvPr id="2" name="Table 1"/>
          <p:cNvGraphicFramePr>
            <a:graphicFrameLocks noGrp="1"/>
          </p:cNvGraphicFramePr>
          <p:nvPr/>
        </p:nvGraphicFramePr>
        <p:xfrm>
          <a:off x="462756" y="1596515"/>
          <a:ext cx="11266487" cy="4575685"/>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38938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413027">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Nov 23: IEEE SA Webinar, IEEE Computer Society Webinar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r h="58443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Livestream 2023-11-16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93081236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33</a:t>
            </a:fld>
            <a:endParaRPr lang="en-US" altLang="en-US" sz="1200" b="0"/>
          </a:p>
        </p:txBody>
      </p:sp>
    </p:spTree>
    <p:extLst>
      <p:ext uri="{BB962C8B-B14F-4D97-AF65-F5344CB8AC3E}">
        <p14:creationId xmlns:p14="http://schemas.microsoft.com/office/powerpoint/2010/main" val="4521248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34</a:t>
            </a:fld>
            <a:endParaRPr lang="en-US" altLang="en-US" sz="1200" b="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35</a:t>
            </a:fld>
            <a:endParaRPr lang="en-US" altLang="en-US" sz="1200" b="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36</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altLang="en-US" dirty="0"/>
              <a:t>W2.1 </a:t>
            </a:r>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altLang="en-US" dirty="0"/>
              <a:t>W2.1 </a:t>
            </a:r>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176958</TotalTime>
  <Words>4542</Words>
  <Application>Microsoft Office PowerPoint</Application>
  <PresentationFormat>Widescreen</PresentationFormat>
  <Paragraphs>616</Paragraphs>
  <Slides>36</Slides>
  <Notes>30</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36</vt:i4>
      </vt:variant>
    </vt:vector>
  </HeadingPairs>
  <TitlesOfParts>
    <vt:vector size="44" baseType="lpstr">
      <vt:lpstr>Arial</vt:lpstr>
      <vt:lpstr>Calibri</vt:lpstr>
      <vt:lpstr>Segoe UI</vt:lpstr>
      <vt:lpstr>Times New Roman</vt:lpstr>
      <vt:lpstr>Wingdings</vt:lpstr>
      <vt:lpstr>Default Design</vt:lpstr>
      <vt:lpstr>Custom Design</vt:lpstr>
      <vt:lpstr>Document</vt:lpstr>
      <vt:lpstr>July 2025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W2.1 IEEE Event Conduct and Safety Statement </vt:lpstr>
      <vt:lpstr>W2.1 IEEE Event Conduct and Safety Statement</vt:lpstr>
      <vt:lpstr>W2.2 – Call for potentially essential patents</vt:lpstr>
      <vt:lpstr>W2.3 Meeting Decorum</vt:lpstr>
      <vt:lpstr>W2.4 2025 July Designation of Individual experts</vt:lpstr>
      <vt:lpstr>W2.5 – Attendance: Reciprocal Credit</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2025 July Designation of Individual experts</vt:lpstr>
      <vt:lpstr>F2.7 Requests for Letters of Assurance</vt:lpstr>
      <vt:lpstr>F2.8 Drafts for Sale by IEEE– as of 2025-05-02</vt:lpstr>
      <vt:lpstr>F2.9 ISO/IEC JTC1/SC6</vt:lpstr>
      <vt:lpstr>F2.10 Social media, blog posts and similar</vt:lpstr>
      <vt:lpstr>F2.11 IEEE 802 Public Visibility Standing Committee</vt:lpstr>
      <vt:lpstr>F6.1 802 Wireless Chairs meeting</vt:lpstr>
      <vt:lpstr>F6.2 Upcoming Sessions </vt:lpstr>
      <vt:lpstr>F6.3 - Announcements</vt:lpstr>
      <vt:lpstr>References and additional material</vt:lpstr>
      <vt:lpstr>Comment Resolution Resources</vt:lpstr>
      <vt:lpstr>Amendment Development Resources</vt:lpstr>
      <vt:lpstr>Completed 802.11 Public Visibility Events</vt:lpstr>
      <vt:lpstr>Completed Social media, blog posts and similar</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2025 May Supplementary Material</dc:title>
  <dc:creator/>
  <cp:keywords>11-24-0595r1</cp:keywords>
  <cp:lastModifiedBy>Stacey, Robert</cp:lastModifiedBy>
  <cp:revision>2492</cp:revision>
  <cp:lastPrinted>1998-02-10T13:28:06Z</cp:lastPrinted>
  <dcterms:created xsi:type="dcterms:W3CDTF">1998-02-10T13:07:52Z</dcterms:created>
  <dcterms:modified xsi:type="dcterms:W3CDTF">2025-07-30T11:31:07Z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