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73"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E56453-FB7F-4F3C-A8BB-07FBE7F87CB5}" v="9" dt="2025-07-27T13:50:05.8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6577" autoAdjust="0"/>
  </p:normalViewPr>
  <p:slideViewPr>
    <p:cSldViewPr>
      <p:cViewPr varScale="1">
        <p:scale>
          <a:sx n="91" d="100"/>
          <a:sy n="91" d="100"/>
        </p:scale>
        <p:origin x="648"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B1135493-0C1B-4C53-9585-11432EA62C38}"/>
    <pc:docChg chg="undo custSel addSld delSld modSld modMainMaster">
      <pc:chgData name="Stacey, Robert" userId="8f61b79c-1993-4b76-a5c5-6bb0e2071c28" providerId="ADAL" clId="{B1135493-0C1B-4C53-9585-11432EA62C38}" dt="2025-05-12T07:55:38.490" v="2218" actId="20577"/>
      <pc:docMkLst>
        <pc:docMk/>
      </pc:docMkLst>
      <pc:sldChg chg="modSp mod">
        <pc:chgData name="Stacey, Robert" userId="8f61b79c-1993-4b76-a5c5-6bb0e2071c28" providerId="ADAL" clId="{B1135493-0C1B-4C53-9585-11432EA62C38}" dt="2025-05-11T14:07:20.329" v="2105" actId="20577"/>
        <pc:sldMkLst>
          <pc:docMk/>
          <pc:sldMk cId="0" sldId="378"/>
        </pc:sldMkLst>
        <pc:graphicFrameChg chg="mod modGraphic">
          <ac:chgData name="Stacey, Robert" userId="8f61b79c-1993-4b76-a5c5-6bb0e2071c28" providerId="ADAL" clId="{B1135493-0C1B-4C53-9585-11432EA62C38}" dt="2025-05-11T14:07:20.329" v="2105" actId="20577"/>
          <ac:graphicFrameMkLst>
            <pc:docMk/>
            <pc:sldMk cId="0" sldId="378"/>
            <ac:graphicFrameMk id="3247205" creationId="{00000000-0000-0000-0000-000000000000}"/>
          </ac:graphicFrameMkLst>
        </pc:graphicFrameChg>
      </pc:sldChg>
      <pc:sldChg chg="addSp modSp mod">
        <pc:chgData name="Stacey, Robert" userId="8f61b79c-1993-4b76-a5c5-6bb0e2071c28" providerId="ADAL" clId="{B1135493-0C1B-4C53-9585-11432EA62C38}" dt="2025-05-11T08:12:45.508" v="1932" actId="14100"/>
        <pc:sldMkLst>
          <pc:docMk/>
          <pc:sldMk cId="0" sldId="379"/>
        </pc:sldMkLst>
        <pc:graphicFrameChg chg="modGraphic">
          <ac:chgData name="Stacey, Robert" userId="8f61b79c-1993-4b76-a5c5-6bb0e2071c28" providerId="ADAL" clId="{B1135493-0C1B-4C53-9585-11432EA62C38}" dt="2025-05-02T17:22:23.080" v="1093"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B1135493-0C1B-4C53-9585-11432EA62C38}" dt="2025-05-02T17:22:55.480" v="1103" actId="20577"/>
        <pc:sldMkLst>
          <pc:docMk/>
          <pc:sldMk cId="0" sldId="383"/>
        </pc:sldMkLst>
        <pc:spChg chg="mod">
          <ac:chgData name="Stacey, Robert" userId="8f61b79c-1993-4b76-a5c5-6bb0e2071c28" providerId="ADAL" clId="{B1135493-0C1B-4C53-9585-11432EA62C38}" dt="2025-05-02T17:22:29.981" v="1098" actId="20577"/>
          <ac:spMkLst>
            <pc:docMk/>
            <pc:sldMk cId="0" sldId="383"/>
            <ac:spMk id="22534" creationId="{00000000-0000-0000-0000-000000000000}"/>
          </ac:spMkLst>
        </pc:spChg>
        <pc:graphicFrameChg chg="modGraphic">
          <ac:chgData name="Stacey, Robert" userId="8f61b79c-1993-4b76-a5c5-6bb0e2071c28" providerId="ADAL" clId="{B1135493-0C1B-4C53-9585-11432EA62C38}" dt="2025-05-02T17:22:55.480" v="1103" actId="20577"/>
          <ac:graphicFrameMkLst>
            <pc:docMk/>
            <pc:sldMk cId="0" sldId="383"/>
            <ac:graphicFrameMk id="5" creationId="{00000000-0000-0000-0000-000000000000}"/>
          </ac:graphicFrameMkLst>
        </pc:graphicFrameChg>
      </pc:sldChg>
      <pc:sldChg chg="addSp modSp mod">
        <pc:chgData name="Stacey, Robert" userId="8f61b79c-1993-4b76-a5c5-6bb0e2071c28" providerId="ADAL" clId="{B1135493-0C1B-4C53-9585-11432EA62C38}" dt="2025-05-02T17:05:27.842" v="1037" actId="1076"/>
        <pc:sldMkLst>
          <pc:docMk/>
          <pc:sldMk cId="2016195735" sldId="398"/>
        </pc:sldMkLst>
        <pc:spChg chg="add mod">
          <ac:chgData name="Stacey, Robert" userId="8f61b79c-1993-4b76-a5c5-6bb0e2071c28" providerId="ADAL" clId="{B1135493-0C1B-4C53-9585-11432EA62C38}" dt="2025-05-02T17:05:27.842" v="1037" actId="1076"/>
          <ac:spMkLst>
            <pc:docMk/>
            <pc:sldMk cId="2016195735" sldId="398"/>
            <ac:spMk id="3" creationId="{DF673653-8114-BAA5-8B72-0F522740FB89}"/>
          </ac:spMkLst>
        </pc:spChg>
        <pc:spChg chg="mod">
          <ac:chgData name="Stacey, Robert" userId="8f61b79c-1993-4b76-a5c5-6bb0e2071c28" providerId="ADAL" clId="{B1135493-0C1B-4C53-9585-11432EA62C38}" dt="2025-05-02T17:01:18.688" v="1034" actId="20577"/>
          <ac:spMkLst>
            <pc:docMk/>
            <pc:sldMk cId="2016195735" sldId="398"/>
            <ac:spMk id="6" creationId="{4C73481E-EC83-91E8-257F-71DFB71D699E}"/>
          </ac:spMkLst>
        </pc:spChg>
        <pc:spChg chg="mod">
          <ac:chgData name="Stacey, Robert" userId="8f61b79c-1993-4b76-a5c5-6bb0e2071c28" providerId="ADAL" clId="{B1135493-0C1B-4C53-9585-11432EA62C38}" dt="2025-05-02T17:00:29.445" v="1008" actId="1035"/>
          <ac:spMkLst>
            <pc:docMk/>
            <pc:sldMk cId="2016195735" sldId="398"/>
            <ac:spMk id="7" creationId="{D99C0287-D247-1E55-00A6-5E293B871505}"/>
          </ac:spMkLst>
        </pc:spChg>
        <pc:spChg chg="mod">
          <ac:chgData name="Stacey, Robert" userId="8f61b79c-1993-4b76-a5c5-6bb0e2071c28" providerId="ADAL" clId="{B1135493-0C1B-4C53-9585-11432EA62C38}" dt="2025-05-02T17:05:22.682" v="1036" actId="1076"/>
          <ac:spMkLst>
            <pc:docMk/>
            <pc:sldMk cId="2016195735" sldId="398"/>
            <ac:spMk id="8" creationId="{2537BA34-960E-DA88-F1A5-94E5AEFBF022}"/>
          </ac:spMkLst>
        </pc:spChg>
        <pc:spChg chg="mod">
          <ac:chgData name="Stacey, Robert" userId="8f61b79c-1993-4b76-a5c5-6bb0e2071c28" providerId="ADAL" clId="{B1135493-0C1B-4C53-9585-11432EA62C38}" dt="2025-05-02T17:00:29.445" v="1008" actId="1035"/>
          <ac:spMkLst>
            <pc:docMk/>
            <pc:sldMk cId="2016195735" sldId="398"/>
            <ac:spMk id="9" creationId="{B35616B8-FBFE-9E29-646D-1EB9FAF0DCDC}"/>
          </ac:spMkLst>
        </pc:spChg>
        <pc:spChg chg="mod">
          <ac:chgData name="Stacey, Robert" userId="8f61b79c-1993-4b76-a5c5-6bb0e2071c28" providerId="ADAL" clId="{B1135493-0C1B-4C53-9585-11432EA62C38}" dt="2025-05-02T17:00:29.445" v="1008" actId="1035"/>
          <ac:spMkLst>
            <pc:docMk/>
            <pc:sldMk cId="2016195735" sldId="398"/>
            <ac:spMk id="48"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49"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7"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9"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61"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3"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6"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46" creationId="{00000000-0000-0000-0000-000000000000}"/>
          </ac:spMkLst>
        </pc:spChg>
      </pc:sldChg>
      <pc:sldChg chg="modSp mod">
        <pc:chgData name="Stacey, Robert" userId="8f61b79c-1993-4b76-a5c5-6bb0e2071c28" providerId="ADAL" clId="{B1135493-0C1B-4C53-9585-11432EA62C38}" dt="2025-05-11T16:46:57.570" v="2206" actId="20577"/>
        <pc:sldMkLst>
          <pc:docMk/>
          <pc:sldMk cId="2557909821" sldId="422"/>
        </pc:sldMkLst>
        <pc:spChg chg="mod">
          <ac:chgData name="Stacey, Robert" userId="8f61b79c-1993-4b76-a5c5-6bb0e2071c28" providerId="ADAL" clId="{B1135493-0C1B-4C53-9585-11432EA62C38}" dt="2025-05-02T16:57:42.787" v="957" actId="1076"/>
          <ac:spMkLst>
            <pc:docMk/>
            <pc:sldMk cId="2557909821" sldId="422"/>
            <ac:spMk id="4" creationId="{00000000-0000-0000-0000-000000000000}"/>
          </ac:spMkLst>
        </pc:spChg>
        <pc:graphicFrameChg chg="mod modGraphic">
          <ac:chgData name="Stacey, Robert" userId="8f61b79c-1993-4b76-a5c5-6bb0e2071c28" providerId="ADAL" clId="{B1135493-0C1B-4C53-9585-11432EA62C38}" dt="2025-05-11T16:46:57.570" v="2206" actId="20577"/>
          <ac:graphicFrameMkLst>
            <pc:docMk/>
            <pc:sldMk cId="2557909821" sldId="422"/>
            <ac:graphicFrameMk id="7" creationId="{00000000-0000-0000-0000-000000000000}"/>
          </ac:graphicFrameMkLst>
        </pc:graphicFrameChg>
      </pc:sldChg>
      <pc:sldChg chg="modSp mod">
        <pc:chgData name="Stacey, Robert" userId="8f61b79c-1993-4b76-a5c5-6bb0e2071c28" providerId="ADAL" clId="{B1135493-0C1B-4C53-9585-11432EA62C38}" dt="2025-05-02T16:01:50.723" v="440" actId="20577"/>
        <pc:sldMkLst>
          <pc:docMk/>
          <pc:sldMk cId="3703323730" sldId="430"/>
        </pc:sldMkLst>
        <pc:graphicFrameChg chg="modGraphic">
          <ac:chgData name="Stacey, Robert" userId="8f61b79c-1993-4b76-a5c5-6bb0e2071c28" providerId="ADAL" clId="{B1135493-0C1B-4C53-9585-11432EA62C38}" dt="2025-05-02T16:01:50.723" v="440" actId="20577"/>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B1135493-0C1B-4C53-9585-11432EA62C38}" dt="2025-05-02T16:01:23.529" v="406" actId="20577"/>
          <ac:graphicFrameMkLst>
            <pc:docMk/>
            <pc:sldMk cId="3703323730" sldId="430"/>
            <ac:graphicFrameMk id="8" creationId="{00000000-0000-0000-0000-000000000000}"/>
          </ac:graphicFrameMkLst>
        </pc:graphicFrameChg>
      </pc:sldChg>
      <pc:sldChg chg="modSp mod">
        <pc:chgData name="Stacey, Robert" userId="8f61b79c-1993-4b76-a5c5-6bb0e2071c28" providerId="ADAL" clId="{B1135493-0C1B-4C53-9585-11432EA62C38}" dt="2025-05-12T05:34:06.910" v="2210" actId="20577"/>
        <pc:sldMkLst>
          <pc:docMk/>
          <pc:sldMk cId="109139153" sldId="522"/>
        </pc:sldMkLst>
        <pc:spChg chg="mod">
          <ac:chgData name="Stacey, Robert" userId="8f61b79c-1993-4b76-a5c5-6bb0e2071c28" providerId="ADAL" clId="{B1135493-0C1B-4C53-9585-11432EA62C38}" dt="2025-05-11T08:23:51.666" v="2053" actId="20577"/>
          <ac:spMkLst>
            <pc:docMk/>
            <pc:sldMk cId="109139153" sldId="522"/>
            <ac:spMk id="6149" creationId="{00000000-0000-0000-0000-000000000000}"/>
          </ac:spMkLst>
        </pc:spChg>
        <pc:spChg chg="mod">
          <ac:chgData name="Stacey, Robert" userId="8f61b79c-1993-4b76-a5c5-6bb0e2071c28" providerId="ADAL" clId="{B1135493-0C1B-4C53-9585-11432EA62C38}" dt="2025-05-12T05:34:06.910" v="2210" actId="20577"/>
          <ac:spMkLst>
            <pc:docMk/>
            <pc:sldMk cId="109139153" sldId="522"/>
            <ac:spMk id="6150" creationId="{00000000-0000-0000-0000-000000000000}"/>
          </ac:spMkLst>
        </pc:spChg>
      </pc:sldChg>
      <pc:sldChg chg="modSp mod">
        <pc:chgData name="Stacey, Robert" userId="8f61b79c-1993-4b76-a5c5-6bb0e2071c28" providerId="ADAL" clId="{B1135493-0C1B-4C53-9585-11432EA62C38}" dt="2025-05-02T15:56:40.557" v="294" actId="20577"/>
        <pc:sldMkLst>
          <pc:docMk/>
          <pc:sldMk cId="609408808" sldId="523"/>
        </pc:sldMkLst>
        <pc:spChg chg="mod">
          <ac:chgData name="Stacey, Robert" userId="8f61b79c-1993-4b76-a5c5-6bb0e2071c28" providerId="ADAL" clId="{B1135493-0C1B-4C53-9585-11432EA62C38}" dt="2025-05-02T15:56:40.557" v="294" actId="20577"/>
          <ac:spMkLst>
            <pc:docMk/>
            <pc:sldMk cId="609408808" sldId="523"/>
            <ac:spMk id="8195" creationId="{00000000-0000-0000-0000-000000000000}"/>
          </ac:spMkLst>
        </pc:spChg>
      </pc:sldChg>
      <pc:sldChg chg="modSp mod">
        <pc:chgData name="Stacey, Robert" userId="8f61b79c-1993-4b76-a5c5-6bb0e2071c28" providerId="ADAL" clId="{B1135493-0C1B-4C53-9585-11432EA62C38}" dt="2025-05-11T08:15:17.731" v="1940" actId="20577"/>
        <pc:sldMkLst>
          <pc:docMk/>
          <pc:sldMk cId="984721981" sldId="525"/>
        </pc:sldMkLst>
        <pc:spChg chg="mod">
          <ac:chgData name="Stacey, Robert" userId="8f61b79c-1993-4b76-a5c5-6bb0e2071c28" providerId="ADAL" clId="{B1135493-0C1B-4C53-9585-11432EA62C38}" dt="2025-05-11T08:15:17.731" v="1940" actId="20577"/>
          <ac:spMkLst>
            <pc:docMk/>
            <pc:sldMk cId="984721981" sldId="525"/>
            <ac:spMk id="2" creationId="{00000000-0000-0000-0000-000000000000}"/>
          </ac:spMkLst>
        </pc:spChg>
      </pc:sldChg>
      <pc:sldChg chg="modSp mod">
        <pc:chgData name="Stacey, Robert" userId="8f61b79c-1993-4b76-a5c5-6bb0e2071c28" providerId="ADAL" clId="{B1135493-0C1B-4C53-9585-11432EA62C38}" dt="2025-05-11T08:16:03.786" v="1965" actId="113"/>
        <pc:sldMkLst>
          <pc:docMk/>
          <pc:sldMk cId="3429797880" sldId="526"/>
        </pc:sldMkLst>
        <pc:spChg chg="mod">
          <ac:chgData name="Stacey, Robert" userId="8f61b79c-1993-4b76-a5c5-6bb0e2071c28" providerId="ADAL" clId="{B1135493-0C1B-4C53-9585-11432EA62C38}" dt="2025-05-11T08:16:03.786" v="1965" actId="113"/>
          <ac:spMkLst>
            <pc:docMk/>
            <pc:sldMk cId="3429797880" sldId="526"/>
            <ac:spMk id="7" creationId="{00000000-0000-0000-0000-000000000000}"/>
          </ac:spMkLst>
        </pc:spChg>
      </pc:sldChg>
      <pc:sldChg chg="modSp mod">
        <pc:chgData name="Stacey, Robert" userId="8f61b79c-1993-4b76-a5c5-6bb0e2071c28" providerId="ADAL" clId="{B1135493-0C1B-4C53-9585-11432EA62C38}" dt="2025-05-11T08:19:04.279" v="2050" actId="20577"/>
        <pc:sldMkLst>
          <pc:docMk/>
          <pc:sldMk cId="3717701189" sldId="527"/>
        </pc:sldMkLst>
        <pc:spChg chg="mod">
          <ac:chgData name="Stacey, Robert" userId="8f61b79c-1993-4b76-a5c5-6bb0e2071c28" providerId="ADAL" clId="{B1135493-0C1B-4C53-9585-11432EA62C38}" dt="2025-05-11T08:19:04.279" v="2050" actId="20577"/>
          <ac:spMkLst>
            <pc:docMk/>
            <pc:sldMk cId="3717701189" sldId="527"/>
            <ac:spMk id="15363" creationId="{00000000-0000-0000-0000-000000000000}"/>
          </ac:spMkLst>
        </pc:spChg>
      </pc:sldChg>
      <pc:sldChg chg="modSp mod">
        <pc:chgData name="Stacey, Robert" userId="8f61b79c-1993-4b76-a5c5-6bb0e2071c28" providerId="ADAL" clId="{B1135493-0C1B-4C53-9585-11432EA62C38}" dt="2025-05-02T17:49:41.884" v="1121" actId="403"/>
        <pc:sldMkLst>
          <pc:docMk/>
          <pc:sldMk cId="1711243814" sldId="528"/>
        </pc:sldMkLst>
      </pc:sldChg>
      <pc:sldChg chg="modSp mod">
        <pc:chgData name="Stacey, Robert" userId="8f61b79c-1993-4b76-a5c5-6bb0e2071c28" providerId="ADAL" clId="{B1135493-0C1B-4C53-9585-11432EA62C38}" dt="2025-05-02T16:00:04.133" v="361" actId="20577"/>
        <pc:sldMkLst>
          <pc:docMk/>
          <pc:sldMk cId="723633442" sldId="529"/>
        </pc:sldMkLst>
        <pc:spChg chg="mod">
          <ac:chgData name="Stacey, Robert" userId="8f61b79c-1993-4b76-a5c5-6bb0e2071c28" providerId="ADAL" clId="{B1135493-0C1B-4C53-9585-11432EA62C38}" dt="2025-05-02T16:00:04.133" v="361" actId="20577"/>
          <ac:spMkLst>
            <pc:docMk/>
            <pc:sldMk cId="723633442" sldId="529"/>
            <ac:spMk id="13315" creationId="{00000000-0000-0000-0000-000000000000}"/>
          </ac:spMkLst>
        </pc:spChg>
      </pc:sldChg>
      <pc:sldChg chg="modSp mod">
        <pc:chgData name="Stacey, Robert" userId="8f61b79c-1993-4b76-a5c5-6bb0e2071c28" providerId="ADAL" clId="{B1135493-0C1B-4C53-9585-11432EA62C38}" dt="2025-05-11T08:26:58.228" v="2091" actId="20577"/>
        <pc:sldMkLst>
          <pc:docMk/>
          <pc:sldMk cId="371744886" sldId="530"/>
        </pc:sldMkLst>
        <pc:spChg chg="mod">
          <ac:chgData name="Stacey, Robert" userId="8f61b79c-1993-4b76-a5c5-6bb0e2071c28" providerId="ADAL" clId="{B1135493-0C1B-4C53-9585-11432EA62C38}" dt="2025-05-11T08:26:58.228" v="2091" actId="20577"/>
          <ac:spMkLst>
            <pc:docMk/>
            <pc:sldMk cId="371744886" sldId="530"/>
            <ac:spMk id="13315" creationId="{00000000-0000-0000-0000-000000000000}"/>
          </ac:spMkLst>
        </pc:spChg>
      </pc:sldChg>
      <pc:sldChg chg="modSp mod">
        <pc:chgData name="Stacey, Robert" userId="8f61b79c-1993-4b76-a5c5-6bb0e2071c28" providerId="ADAL" clId="{B1135493-0C1B-4C53-9585-11432EA62C38}" dt="2025-05-11T16:45:33.538" v="2194" actId="20577"/>
        <pc:sldMkLst>
          <pc:docMk/>
          <pc:sldMk cId="1379785663" sldId="531"/>
        </pc:sldMkLst>
        <pc:spChg chg="mod">
          <ac:chgData name="Stacey, Robert" userId="8f61b79c-1993-4b76-a5c5-6bb0e2071c28" providerId="ADAL" clId="{B1135493-0C1B-4C53-9585-11432EA62C38}" dt="2025-05-11T16:45:33.538" v="2194" actId="20577"/>
          <ac:spMkLst>
            <pc:docMk/>
            <pc:sldMk cId="1379785663" sldId="531"/>
            <ac:spMk id="13315" creationId="{00000000-0000-0000-0000-000000000000}"/>
          </ac:spMkLst>
        </pc:spChg>
      </pc:sldChg>
      <pc:sldChg chg="modSp mod">
        <pc:chgData name="Stacey, Robert" userId="8f61b79c-1993-4b76-a5c5-6bb0e2071c28" providerId="ADAL" clId="{B1135493-0C1B-4C53-9585-11432EA62C38}" dt="2025-05-07T14:32:55.989" v="1174" actId="20577"/>
        <pc:sldMkLst>
          <pc:docMk/>
          <pc:sldMk cId="2635750655" sldId="550"/>
        </pc:sldMkLst>
        <pc:spChg chg="mod">
          <ac:chgData name="Stacey, Robert" userId="8f61b79c-1993-4b76-a5c5-6bb0e2071c28" providerId="ADAL" clId="{B1135493-0C1B-4C53-9585-11432EA62C38}" dt="2025-05-02T17:26:24.689" v="1113" actId="20577"/>
          <ac:spMkLst>
            <pc:docMk/>
            <pc:sldMk cId="2635750655" sldId="550"/>
            <ac:spMk id="20483" creationId="{00000000-0000-0000-0000-000000000000}"/>
          </ac:spMkLst>
        </pc:spChg>
        <pc:spChg chg="mod">
          <ac:chgData name="Stacey, Robert" userId="8f61b79c-1993-4b76-a5c5-6bb0e2071c28" providerId="ADAL" clId="{B1135493-0C1B-4C53-9585-11432EA62C38}" dt="2025-05-07T14:32:55.989" v="1174" actId="20577"/>
          <ac:spMkLst>
            <pc:docMk/>
            <pc:sldMk cId="2635750655" sldId="550"/>
            <ac:spMk id="21506" creationId="{00000000-0000-0000-0000-000000000000}"/>
          </ac:spMkLst>
        </pc:spChg>
      </pc:sldChg>
      <pc:sldChg chg="addSp delSp modSp">
        <pc:chgData name="Stacey, Robert" userId="8f61b79c-1993-4b76-a5c5-6bb0e2071c28" providerId="ADAL" clId="{B1135493-0C1B-4C53-9585-11432EA62C38}" dt="2025-05-11T14:43:17.001" v="2116" actId="1038"/>
        <pc:sldMkLst>
          <pc:docMk/>
          <pc:sldMk cId="345419726" sldId="564"/>
        </pc:sldMkLst>
      </pc:sldChg>
      <pc:sldChg chg="addSp delSp modSp mod">
        <pc:chgData name="Stacey, Robert" userId="8f61b79c-1993-4b76-a5c5-6bb0e2071c28" providerId="ADAL" clId="{B1135493-0C1B-4C53-9585-11432EA62C38}" dt="2025-05-12T07:55:38.490" v="2218" actId="20577"/>
        <pc:sldMkLst>
          <pc:docMk/>
          <pc:sldMk cId="3692109078" sldId="571"/>
        </pc:sldMkLst>
        <pc:spChg chg="mod">
          <ac:chgData name="Stacey, Robert" userId="8f61b79c-1993-4b76-a5c5-6bb0e2071c28" providerId="ADAL" clId="{B1135493-0C1B-4C53-9585-11432EA62C38}" dt="2025-05-12T07:55:38.490" v="2218" actId="20577"/>
          <ac:spMkLst>
            <pc:docMk/>
            <pc:sldMk cId="3692109078" sldId="571"/>
            <ac:spMk id="2" creationId="{FEBA5BBE-E560-C57C-CC55-0A2D607EF396}"/>
          </ac:spMkLst>
        </pc:spChg>
      </pc:sldChg>
      <pc:sldChg chg="addSp delSp modSp mod">
        <pc:chgData name="Stacey, Robert" userId="8f61b79c-1993-4b76-a5c5-6bb0e2071c28" providerId="ADAL" clId="{B1135493-0C1B-4C53-9585-11432EA62C38}" dt="2025-05-02T17:24:53.295" v="1108" actId="14100"/>
        <pc:sldMkLst>
          <pc:docMk/>
          <pc:sldMk cId="559018959" sldId="572"/>
        </pc:sldMkLst>
      </pc:sldChg>
      <pc:sldChg chg="del">
        <pc:chgData name="Stacey, Robert" userId="8f61b79c-1993-4b76-a5c5-6bb0e2071c28" providerId="ADAL" clId="{B1135493-0C1B-4C53-9585-11432EA62C38}" dt="2025-05-02T17:25:55.217" v="1110" actId="47"/>
        <pc:sldMkLst>
          <pc:docMk/>
          <pc:sldMk cId="3383463453" sldId="573"/>
        </pc:sldMkLst>
      </pc:sldChg>
      <pc:sldChg chg="del">
        <pc:chgData name="Stacey, Robert" userId="8f61b79c-1993-4b76-a5c5-6bb0e2071c28" providerId="ADAL" clId="{B1135493-0C1B-4C53-9585-11432EA62C38}" dt="2025-05-11T08:05:37.873" v="1586" actId="47"/>
        <pc:sldMkLst>
          <pc:docMk/>
          <pc:sldMk cId="2340875761" sldId="574"/>
        </pc:sldMkLst>
      </pc:sldChg>
      <pc:sldChg chg="del">
        <pc:chgData name="Stacey, Robert" userId="8f61b79c-1993-4b76-a5c5-6bb0e2071c28" providerId="ADAL" clId="{B1135493-0C1B-4C53-9585-11432EA62C38}" dt="2025-05-11T08:05:38.785" v="1587" actId="47"/>
        <pc:sldMkLst>
          <pc:docMk/>
          <pc:sldMk cId="929384983" sldId="575"/>
        </pc:sldMkLst>
      </pc:sldChg>
      <pc:sldChg chg="del">
        <pc:chgData name="Stacey, Robert" userId="8f61b79c-1993-4b76-a5c5-6bb0e2071c28" providerId="ADAL" clId="{B1135493-0C1B-4C53-9585-11432EA62C38}" dt="2025-05-11T16:50:52.282" v="2207" actId="47"/>
        <pc:sldMkLst>
          <pc:docMk/>
          <pc:sldMk cId="972515963" sldId="576"/>
        </pc:sldMkLst>
      </pc:sldChg>
      <pc:sldChg chg="del">
        <pc:chgData name="Stacey, Robert" userId="8f61b79c-1993-4b76-a5c5-6bb0e2071c28" providerId="ADAL" clId="{B1135493-0C1B-4C53-9585-11432EA62C38}" dt="2025-05-12T05:28:36.759" v="2208" actId="2696"/>
        <pc:sldMkLst>
          <pc:docMk/>
          <pc:sldMk cId="2554757660" sldId="577"/>
        </pc:sldMkLst>
      </pc:sldChg>
      <pc:sldChg chg="modSp new mod">
        <pc:chgData name="Stacey, Robert" userId="8f61b79c-1993-4b76-a5c5-6bb0e2071c28" providerId="ADAL" clId="{B1135493-0C1B-4C53-9585-11432EA62C38}" dt="2025-05-11T08:04:07.095" v="1585" actId="313"/>
        <pc:sldMkLst>
          <pc:docMk/>
          <pc:sldMk cId="2803365047" sldId="578"/>
        </pc:sldMkLst>
      </pc:sldChg>
      <pc:sldMasterChg chg="modSp mod">
        <pc:chgData name="Stacey, Robert" userId="8f61b79c-1993-4b76-a5c5-6bb0e2071c28" providerId="ADAL" clId="{B1135493-0C1B-4C53-9585-11432EA62C38}" dt="2025-05-11T14:08:08.220" v="2107" actId="6549"/>
        <pc:sldMasterMkLst>
          <pc:docMk/>
          <pc:sldMasterMk cId="0" sldId="2147483648"/>
        </pc:sldMasterMkLst>
        <pc:spChg chg="mod">
          <ac:chgData name="Stacey, Robert" userId="8f61b79c-1993-4b76-a5c5-6bb0e2071c28" providerId="ADAL" clId="{B1135493-0C1B-4C53-9585-11432EA62C38}" dt="2025-05-11T14:08:08.220" v="2107" actId="6549"/>
          <ac:spMkLst>
            <pc:docMk/>
            <pc:sldMasterMk cId="0" sldId="2147483648"/>
            <ac:spMk id="1031" creationId="{00000000-0000-0000-0000-000000000000}"/>
          </ac:spMkLst>
        </pc:spChg>
      </pc:sldMasterChg>
    </pc:docChg>
  </pc:docChgLst>
  <pc:docChgLst>
    <pc:chgData name="Stacey, Robert" userId="8f61b79c-1993-4b76-a5c5-6bb0e2071c28" providerId="ADAL" clId="{9080C061-A2AC-497C-84CE-CEEFA4BC2F90}"/>
    <pc:docChg chg="modSld">
      <pc:chgData name="Stacey, Robert" userId="8f61b79c-1993-4b76-a5c5-6bb0e2071c28" providerId="ADAL" clId="{9080C061-A2AC-497C-84CE-CEEFA4BC2F90}" dt="2025-06-23T12:49:01.211" v="81" actId="14100"/>
      <pc:docMkLst>
        <pc:docMk/>
      </pc:docMkLst>
      <pc:sldChg chg="modSp mod">
        <pc:chgData name="Stacey, Robert" userId="8f61b79c-1993-4b76-a5c5-6bb0e2071c28" providerId="ADAL" clId="{9080C061-A2AC-497C-84CE-CEEFA4BC2F90}" dt="2025-06-23T12:46:41.273" v="59" actId="6549"/>
        <pc:sldMkLst>
          <pc:docMk/>
          <pc:sldMk cId="0" sldId="379"/>
        </pc:sldMkLst>
        <pc:graphicFrameChg chg="modGraphic">
          <ac:chgData name="Stacey, Robert" userId="8f61b79c-1993-4b76-a5c5-6bb0e2071c28" providerId="ADAL" clId="{9080C061-A2AC-497C-84CE-CEEFA4BC2F90}" dt="2025-06-23T12:46:41.273" v="59"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9080C061-A2AC-497C-84CE-CEEFA4BC2F90}" dt="2025-06-23T12:47:40.916" v="77" actId="20577"/>
        <pc:sldMkLst>
          <pc:docMk/>
          <pc:sldMk cId="0" sldId="383"/>
        </pc:sldMkLst>
        <pc:spChg chg="mod">
          <ac:chgData name="Stacey, Robert" userId="8f61b79c-1993-4b76-a5c5-6bb0e2071c28" providerId="ADAL" clId="{9080C061-A2AC-497C-84CE-CEEFA4BC2F90}" dt="2025-06-23T12:46:54.396" v="62" actId="20577"/>
          <ac:spMkLst>
            <pc:docMk/>
            <pc:sldMk cId="0" sldId="383"/>
            <ac:spMk id="22534" creationId="{00000000-0000-0000-0000-000000000000}"/>
          </ac:spMkLst>
        </pc:spChg>
        <pc:graphicFrameChg chg="modGraphic">
          <ac:chgData name="Stacey, Robert" userId="8f61b79c-1993-4b76-a5c5-6bb0e2071c28" providerId="ADAL" clId="{9080C061-A2AC-497C-84CE-CEEFA4BC2F90}" dt="2025-06-23T12:47:40.916" v="77" actId="20577"/>
          <ac:graphicFrameMkLst>
            <pc:docMk/>
            <pc:sldMk cId="0" sldId="383"/>
            <ac:graphicFrameMk id="5" creationId="{00000000-0000-0000-0000-000000000000}"/>
          </ac:graphicFrameMkLst>
        </pc:graphicFrameChg>
      </pc:sldChg>
      <pc:sldChg chg="modSp mod">
        <pc:chgData name="Stacey, Robert" userId="8f61b79c-1993-4b76-a5c5-6bb0e2071c28" providerId="ADAL" clId="{9080C061-A2AC-497C-84CE-CEEFA4BC2F90}" dt="2025-06-23T12:46:11.775" v="58" actId="1076"/>
        <pc:sldMkLst>
          <pc:docMk/>
          <pc:sldMk cId="2016195735" sldId="398"/>
        </pc:sldMkLst>
        <pc:spChg chg="mod">
          <ac:chgData name="Stacey, Robert" userId="8f61b79c-1993-4b76-a5c5-6bb0e2071c28" providerId="ADAL" clId="{9080C061-A2AC-497C-84CE-CEEFA4BC2F90}" dt="2025-06-23T12:45:40.565" v="41" actId="1035"/>
          <ac:spMkLst>
            <pc:docMk/>
            <pc:sldMk cId="2016195735" sldId="398"/>
            <ac:spMk id="6" creationId="{4C73481E-EC83-91E8-257F-71DFB71D699E}"/>
          </ac:spMkLst>
        </pc:spChg>
        <pc:spChg chg="mod">
          <ac:chgData name="Stacey, Robert" userId="8f61b79c-1993-4b76-a5c5-6bb0e2071c28" providerId="ADAL" clId="{9080C061-A2AC-497C-84CE-CEEFA4BC2F90}" dt="2025-06-23T12:46:02.341" v="57" actId="1076"/>
          <ac:spMkLst>
            <pc:docMk/>
            <pc:sldMk cId="2016195735" sldId="398"/>
            <ac:spMk id="7" creationId="{D99C0287-D247-1E55-00A6-5E293B871505}"/>
          </ac:spMkLst>
        </pc:spChg>
        <pc:spChg chg="mod">
          <ac:chgData name="Stacey, Robert" userId="8f61b79c-1993-4b76-a5c5-6bb0e2071c28" providerId="ADAL" clId="{9080C061-A2AC-497C-84CE-CEEFA4BC2F90}" dt="2025-06-23T12:45:40.565" v="41" actId="1035"/>
          <ac:spMkLst>
            <pc:docMk/>
            <pc:sldMk cId="2016195735" sldId="398"/>
            <ac:spMk id="9" creationId="{B35616B8-FBFE-9E29-646D-1EB9FAF0DCDC}"/>
          </ac:spMkLst>
        </pc:spChg>
        <pc:spChg chg="mod">
          <ac:chgData name="Stacey, Robert" userId="8f61b79c-1993-4b76-a5c5-6bb0e2071c28" providerId="ADAL" clId="{9080C061-A2AC-497C-84CE-CEEFA4BC2F90}" dt="2025-06-23T12:45:48.219" v="43" actId="1035"/>
          <ac:spMkLst>
            <pc:docMk/>
            <pc:sldMk cId="2016195735" sldId="398"/>
            <ac:spMk id="41"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48"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49"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61" creationId="{00000000-0000-0000-0000-000000000000}"/>
          </ac:spMkLst>
        </pc:spChg>
      </pc:sldChg>
      <pc:sldChg chg="modSp mod">
        <pc:chgData name="Stacey, Robert" userId="8f61b79c-1993-4b76-a5c5-6bb0e2071c28" providerId="ADAL" clId="{9080C061-A2AC-497C-84CE-CEEFA4BC2F90}" dt="2025-06-23T12:43:31.934" v="13" actId="20577"/>
        <pc:sldMkLst>
          <pc:docMk/>
          <pc:sldMk cId="3429797880" sldId="526"/>
        </pc:sldMkLst>
        <pc:spChg chg="mod">
          <ac:chgData name="Stacey, Robert" userId="8f61b79c-1993-4b76-a5c5-6bb0e2071c28" providerId="ADAL" clId="{9080C061-A2AC-497C-84CE-CEEFA4BC2F90}" dt="2025-06-23T12:43:31.934" v="13" actId="20577"/>
          <ac:spMkLst>
            <pc:docMk/>
            <pc:sldMk cId="3429797880" sldId="526"/>
            <ac:spMk id="7" creationId="{00000000-0000-0000-0000-000000000000}"/>
          </ac:spMkLst>
        </pc:spChg>
      </pc:sldChg>
      <pc:sldChg chg="modSp mod">
        <pc:chgData name="Stacey, Robert" userId="8f61b79c-1993-4b76-a5c5-6bb0e2071c28" providerId="ADAL" clId="{9080C061-A2AC-497C-84CE-CEEFA4BC2F90}" dt="2025-06-23T12:43:51.209" v="28" actId="6549"/>
        <pc:sldMkLst>
          <pc:docMk/>
          <pc:sldMk cId="3717701189" sldId="527"/>
        </pc:sldMkLst>
        <pc:spChg chg="mod">
          <ac:chgData name="Stacey, Robert" userId="8f61b79c-1993-4b76-a5c5-6bb0e2071c28" providerId="ADAL" clId="{9080C061-A2AC-497C-84CE-CEEFA4BC2F90}" dt="2025-06-23T12:43:51.209" v="28" actId="6549"/>
          <ac:spMkLst>
            <pc:docMk/>
            <pc:sldMk cId="3717701189" sldId="527"/>
            <ac:spMk id="15363" creationId="{00000000-0000-0000-0000-000000000000}"/>
          </ac:spMkLst>
        </pc:spChg>
      </pc:sldChg>
      <pc:sldChg chg="modSp mod">
        <pc:chgData name="Stacey, Robert" userId="8f61b79c-1993-4b76-a5c5-6bb0e2071c28" providerId="ADAL" clId="{9080C061-A2AC-497C-84CE-CEEFA4BC2F90}" dt="2025-06-23T12:44:22.393" v="34" actId="6549"/>
        <pc:sldMkLst>
          <pc:docMk/>
          <pc:sldMk cId="723633442" sldId="529"/>
        </pc:sldMkLst>
        <pc:spChg chg="mod">
          <ac:chgData name="Stacey, Robert" userId="8f61b79c-1993-4b76-a5c5-6bb0e2071c28" providerId="ADAL" clId="{9080C061-A2AC-497C-84CE-CEEFA4BC2F90}" dt="2025-06-23T12:44:22.393" v="34" actId="6549"/>
          <ac:spMkLst>
            <pc:docMk/>
            <pc:sldMk cId="723633442" sldId="529"/>
            <ac:spMk id="13315" creationId="{00000000-0000-0000-0000-000000000000}"/>
          </ac:spMkLst>
        </pc:spChg>
      </pc:sldChg>
      <pc:sldChg chg="modSp mod">
        <pc:chgData name="Stacey, Robert" userId="8f61b79c-1993-4b76-a5c5-6bb0e2071c28" providerId="ADAL" clId="{9080C061-A2AC-497C-84CE-CEEFA4BC2F90}" dt="2025-06-23T12:44:37.602" v="35" actId="6549"/>
        <pc:sldMkLst>
          <pc:docMk/>
          <pc:sldMk cId="371744886" sldId="530"/>
        </pc:sldMkLst>
        <pc:spChg chg="mod">
          <ac:chgData name="Stacey, Robert" userId="8f61b79c-1993-4b76-a5c5-6bb0e2071c28" providerId="ADAL" clId="{9080C061-A2AC-497C-84CE-CEEFA4BC2F90}" dt="2025-06-23T12:44:37.602" v="35" actId="6549"/>
          <ac:spMkLst>
            <pc:docMk/>
            <pc:sldMk cId="371744886" sldId="530"/>
            <ac:spMk id="13315" creationId="{00000000-0000-0000-0000-000000000000}"/>
          </ac:spMkLst>
        </pc:spChg>
      </pc:sldChg>
      <pc:sldChg chg="addSp delSp modSp mod">
        <pc:chgData name="Stacey, Robert" userId="8f61b79c-1993-4b76-a5c5-6bb0e2071c28" providerId="ADAL" clId="{9080C061-A2AC-497C-84CE-CEEFA4BC2F90}" dt="2025-06-23T12:49:01.211" v="81" actId="14100"/>
        <pc:sldMkLst>
          <pc:docMk/>
          <pc:sldMk cId="559018959" sldId="572"/>
        </pc:sldMkLst>
        <pc:picChg chg="add mod ord">
          <ac:chgData name="Stacey, Robert" userId="8f61b79c-1993-4b76-a5c5-6bb0e2071c28" providerId="ADAL" clId="{9080C061-A2AC-497C-84CE-CEEFA4BC2F90}" dt="2025-06-23T12:49:01.211" v="81" actId="14100"/>
          <ac:picMkLst>
            <pc:docMk/>
            <pc:sldMk cId="559018959" sldId="572"/>
            <ac:picMk id="9" creationId="{0C97A7D5-8964-5EFD-0AE4-8E115EFB1716}"/>
          </ac:picMkLst>
        </pc:picChg>
      </pc:sldChg>
    </pc:docChg>
  </pc:docChgLst>
  <pc:docChgLst>
    <pc:chgData name="Stacey, Robert" userId="8f61b79c-1993-4b76-a5c5-6bb0e2071c28" providerId="ADAL" clId="{4ECBD694-3AD6-45A1-B2D3-782D274569CE}"/>
    <pc:docChg chg="custSel modSld modMainMaster">
      <pc:chgData name="Stacey, Robert" userId="8f61b79c-1993-4b76-a5c5-6bb0e2071c28" providerId="ADAL" clId="{4ECBD694-3AD6-45A1-B2D3-782D274569CE}" dt="2025-06-11T15:58:06.183" v="51" actId="478"/>
      <pc:docMkLst>
        <pc:docMk/>
      </pc:docMkLst>
      <pc:sldChg chg="delSp mod">
        <pc:chgData name="Stacey, Robert" userId="8f61b79c-1993-4b76-a5c5-6bb0e2071c28" providerId="ADAL" clId="{4ECBD694-3AD6-45A1-B2D3-782D274569CE}" dt="2025-06-11T15:58:06.183" v="51" actId="478"/>
        <pc:sldMkLst>
          <pc:docMk/>
          <pc:sldMk cId="0" sldId="379"/>
        </pc:sldMkLst>
      </pc:sldChg>
      <pc:sldChg chg="modSp mod">
        <pc:chgData name="Stacey, Robert" userId="8f61b79c-1993-4b76-a5c5-6bb0e2071c28" providerId="ADAL" clId="{4ECBD694-3AD6-45A1-B2D3-782D274569CE}" dt="2025-06-11T15:56:22.578" v="50" actId="1035"/>
        <pc:sldMkLst>
          <pc:docMk/>
          <pc:sldMk cId="2016195735" sldId="398"/>
        </pc:sldMkLst>
        <pc:spChg chg="mod">
          <ac:chgData name="Stacey, Robert" userId="8f61b79c-1993-4b76-a5c5-6bb0e2071c28" providerId="ADAL" clId="{4ECBD694-3AD6-45A1-B2D3-782D274569CE}" dt="2025-06-11T15:55:40.905" v="42" actId="1076"/>
          <ac:spMkLst>
            <pc:docMk/>
            <pc:sldMk cId="2016195735" sldId="398"/>
            <ac:spMk id="6" creationId="{4C73481E-EC83-91E8-257F-71DFB71D699E}"/>
          </ac:spMkLst>
        </pc:spChg>
        <pc:spChg chg="mod">
          <ac:chgData name="Stacey, Robert" userId="8f61b79c-1993-4b76-a5c5-6bb0e2071c28" providerId="ADAL" clId="{4ECBD694-3AD6-45A1-B2D3-782D274569CE}" dt="2025-06-11T15:56:11.343" v="46" actId="1036"/>
          <ac:spMkLst>
            <pc:docMk/>
            <pc:sldMk cId="2016195735" sldId="398"/>
            <ac:spMk id="7" creationId="{D99C0287-D247-1E55-00A6-5E293B871505}"/>
          </ac:spMkLst>
        </pc:spChg>
        <pc:spChg chg="mod">
          <ac:chgData name="Stacey, Robert" userId="8f61b79c-1993-4b76-a5c5-6bb0e2071c28" providerId="ADAL" clId="{4ECBD694-3AD6-45A1-B2D3-782D274569CE}" dt="2025-06-11T15:55:38.246" v="41" actId="1076"/>
          <ac:spMkLst>
            <pc:docMk/>
            <pc:sldMk cId="2016195735" sldId="398"/>
            <ac:spMk id="9" creationId="{B35616B8-FBFE-9E29-646D-1EB9FAF0DCDC}"/>
          </ac:spMkLst>
        </pc:spChg>
        <pc:spChg chg="mod">
          <ac:chgData name="Stacey, Robert" userId="8f61b79c-1993-4b76-a5c5-6bb0e2071c28" providerId="ADAL" clId="{4ECBD694-3AD6-45A1-B2D3-782D274569CE}" dt="2025-06-11T15:56:14.937" v="48" actId="1036"/>
          <ac:spMkLst>
            <pc:docMk/>
            <pc:sldMk cId="2016195735" sldId="398"/>
            <ac:spMk id="41"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48"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49"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61" creationId="{00000000-0000-0000-0000-000000000000}"/>
          </ac:spMkLst>
        </pc:spChg>
        <pc:spChg chg="mod">
          <ac:chgData name="Stacey, Robert" userId="8f61b79c-1993-4b76-a5c5-6bb0e2071c28" providerId="ADAL" clId="{4ECBD694-3AD6-45A1-B2D3-782D274569CE}" dt="2025-06-11T15:56:22.578" v="50" actId="1035"/>
          <ac:spMkLst>
            <pc:docMk/>
            <pc:sldMk cId="2016195735" sldId="398"/>
            <ac:spMk id="9264" creationId="{00000000-0000-0000-0000-000000000000}"/>
          </ac:spMkLst>
        </pc:spChg>
        <pc:spChg chg="mod">
          <ac:chgData name="Stacey, Robert" userId="8f61b79c-1993-4b76-a5c5-6bb0e2071c28" providerId="ADAL" clId="{4ECBD694-3AD6-45A1-B2D3-782D274569CE}" dt="2025-06-11T15:56:00.101" v="43" actId="1076"/>
          <ac:spMkLst>
            <pc:docMk/>
            <pc:sldMk cId="2016195735" sldId="398"/>
            <ac:spMk id="30746" creationId="{00000000-0000-0000-0000-000000000000}"/>
          </ac:spMkLst>
        </pc:spChg>
        <pc:spChg chg="mod">
          <ac:chgData name="Stacey, Robert" userId="8f61b79c-1993-4b76-a5c5-6bb0e2071c28" providerId="ADAL" clId="{4ECBD694-3AD6-45A1-B2D3-782D274569CE}" dt="2025-06-11T15:56:22.578" v="50" actId="1035"/>
          <ac:spMkLst>
            <pc:docMk/>
            <pc:sldMk cId="2016195735" sldId="398"/>
            <ac:spMk id="30765" creationId="{00000000-0000-0000-0000-000000000000}"/>
          </ac:spMkLst>
        </pc:spChg>
      </pc:sldChg>
      <pc:sldChg chg="modSp mod">
        <pc:chgData name="Stacey, Robert" userId="8f61b79c-1993-4b76-a5c5-6bb0e2071c28" providerId="ADAL" clId="{4ECBD694-3AD6-45A1-B2D3-782D274569CE}" dt="2025-06-11T15:54:49.268" v="37" actId="20577"/>
        <pc:sldMkLst>
          <pc:docMk/>
          <pc:sldMk cId="109139153" sldId="522"/>
        </pc:sldMkLst>
        <pc:spChg chg="mod">
          <ac:chgData name="Stacey, Robert" userId="8f61b79c-1993-4b76-a5c5-6bb0e2071c28" providerId="ADAL" clId="{4ECBD694-3AD6-45A1-B2D3-782D274569CE}" dt="2025-06-11T15:53:41.776" v="21" actId="20577"/>
          <ac:spMkLst>
            <pc:docMk/>
            <pc:sldMk cId="109139153" sldId="522"/>
            <ac:spMk id="6149" creationId="{00000000-0000-0000-0000-000000000000}"/>
          </ac:spMkLst>
        </pc:spChg>
        <pc:spChg chg="mod">
          <ac:chgData name="Stacey, Robert" userId="8f61b79c-1993-4b76-a5c5-6bb0e2071c28" providerId="ADAL" clId="{4ECBD694-3AD6-45A1-B2D3-782D274569CE}" dt="2025-06-11T15:54:49.268" v="37" actId="20577"/>
          <ac:spMkLst>
            <pc:docMk/>
            <pc:sldMk cId="109139153" sldId="522"/>
            <ac:spMk id="6150" creationId="{00000000-0000-0000-0000-000000000000}"/>
          </ac:spMkLst>
        </pc:spChg>
      </pc:sldChg>
      <pc:sldChg chg="modSp mod">
        <pc:chgData name="Stacey, Robert" userId="8f61b79c-1993-4b76-a5c5-6bb0e2071c28" providerId="ADAL" clId="{4ECBD694-3AD6-45A1-B2D3-782D274569CE}" dt="2025-06-03T18:28:38.985" v="17" actId="20577"/>
        <pc:sldMkLst>
          <pc:docMk/>
          <pc:sldMk cId="2635750655" sldId="550"/>
        </pc:sldMkLst>
        <pc:spChg chg="mod">
          <ac:chgData name="Stacey, Robert" userId="8f61b79c-1993-4b76-a5c5-6bb0e2071c28" providerId="ADAL" clId="{4ECBD694-3AD6-45A1-B2D3-782D274569CE}" dt="2025-06-03T18:28:38.985" v="17" actId="20577"/>
          <ac:spMkLst>
            <pc:docMk/>
            <pc:sldMk cId="2635750655" sldId="550"/>
            <ac:spMk id="20483" creationId="{00000000-0000-0000-0000-000000000000}"/>
          </ac:spMkLst>
        </pc:spChg>
        <pc:spChg chg="mod">
          <ac:chgData name="Stacey, Robert" userId="8f61b79c-1993-4b76-a5c5-6bb0e2071c28" providerId="ADAL" clId="{4ECBD694-3AD6-45A1-B2D3-782D274569CE}" dt="2025-06-03T18:28:30.448" v="13" actId="20577"/>
          <ac:spMkLst>
            <pc:docMk/>
            <pc:sldMk cId="2635750655" sldId="550"/>
            <ac:spMk id="21506" creationId="{00000000-0000-0000-0000-000000000000}"/>
          </ac:spMkLst>
        </pc:spChg>
      </pc:sldChg>
      <pc:sldMasterChg chg="modSp mod">
        <pc:chgData name="Stacey, Robert" userId="8f61b79c-1993-4b76-a5c5-6bb0e2071c28" providerId="ADAL" clId="{4ECBD694-3AD6-45A1-B2D3-782D274569CE}" dt="2025-06-11T15:54:29.735" v="33" actId="6549"/>
        <pc:sldMasterMkLst>
          <pc:docMk/>
          <pc:sldMasterMk cId="0" sldId="2147483648"/>
        </pc:sldMasterMkLst>
        <pc:spChg chg="mod">
          <ac:chgData name="Stacey, Robert" userId="8f61b79c-1993-4b76-a5c5-6bb0e2071c28" providerId="ADAL" clId="{4ECBD694-3AD6-45A1-B2D3-782D274569CE}" dt="2025-06-11T15:54:29.735" v="33" actId="6549"/>
          <ac:spMkLst>
            <pc:docMk/>
            <pc:sldMasterMk cId="0" sldId="2147483648"/>
            <ac:spMk id="1031" creationId="{00000000-0000-0000-0000-000000000000}"/>
          </ac:spMkLst>
        </pc:spChg>
      </pc:sldMasterChg>
    </pc:docChg>
  </pc:docChgLst>
  <pc:docChgLst>
    <pc:chgData name="Stacey, Robert" userId="8f61b79c-1993-4b76-a5c5-6bb0e2071c28" providerId="ADAL" clId="{DBE56453-FB7F-4F3C-A8BB-07FBE7F87CB5}"/>
    <pc:docChg chg="undo custSel addSld delSld modSld modMainMaster">
      <pc:chgData name="Stacey, Robert" userId="8f61b79c-1993-4b76-a5c5-6bb0e2071c28" providerId="ADAL" clId="{DBE56453-FB7F-4F3C-A8BB-07FBE7F87CB5}" dt="2025-07-28T06:15:33.094" v="899"/>
      <pc:docMkLst>
        <pc:docMk/>
      </pc:docMkLst>
      <pc:sldChg chg="modSp mod">
        <pc:chgData name="Stacey, Robert" userId="8f61b79c-1993-4b76-a5c5-6bb0e2071c28" providerId="ADAL" clId="{DBE56453-FB7F-4F3C-A8BB-07FBE7F87CB5}" dt="2025-07-27T07:29:12.029" v="295" actId="20577"/>
        <pc:sldMkLst>
          <pc:docMk/>
          <pc:sldMk cId="0" sldId="374"/>
        </pc:sldMkLst>
        <pc:spChg chg="mod">
          <ac:chgData name="Stacey, Robert" userId="8f61b79c-1993-4b76-a5c5-6bb0e2071c28" providerId="ADAL" clId="{DBE56453-FB7F-4F3C-A8BB-07FBE7F87CB5}" dt="2025-07-27T07:29:12.029" v="295" actId="20577"/>
          <ac:spMkLst>
            <pc:docMk/>
            <pc:sldMk cId="0" sldId="374"/>
            <ac:spMk id="76805" creationId="{00000000-0000-0000-0000-000000000000}"/>
          </ac:spMkLst>
        </pc:spChg>
      </pc:sldChg>
      <pc:sldChg chg="modSp mod">
        <pc:chgData name="Stacey, Robert" userId="8f61b79c-1993-4b76-a5c5-6bb0e2071c28" providerId="ADAL" clId="{DBE56453-FB7F-4F3C-A8BB-07FBE7F87CB5}" dt="2025-07-27T13:50:30.100" v="350" actId="1076"/>
        <pc:sldMkLst>
          <pc:docMk/>
          <pc:sldMk cId="0" sldId="378"/>
        </pc:sldMkLst>
        <pc:graphicFrameChg chg="mod modGraphic">
          <ac:chgData name="Stacey, Robert" userId="8f61b79c-1993-4b76-a5c5-6bb0e2071c28" providerId="ADAL" clId="{DBE56453-FB7F-4F3C-A8BB-07FBE7F87CB5}" dt="2025-07-27T13:50:30.100" v="350" actId="1076"/>
          <ac:graphicFrameMkLst>
            <pc:docMk/>
            <pc:sldMk cId="0" sldId="378"/>
            <ac:graphicFrameMk id="3247205" creationId="{00000000-0000-0000-0000-000000000000}"/>
          </ac:graphicFrameMkLst>
        </pc:graphicFrameChg>
      </pc:sldChg>
      <pc:sldChg chg="modSp mod">
        <pc:chgData name="Stacey, Robert" userId="8f61b79c-1993-4b76-a5c5-6bb0e2071c28" providerId="ADAL" clId="{DBE56453-FB7F-4F3C-A8BB-07FBE7F87CB5}" dt="2025-07-27T17:43:13.182" v="896" actId="20577"/>
        <pc:sldMkLst>
          <pc:docMk/>
          <pc:sldMk cId="2557909821" sldId="422"/>
        </pc:sldMkLst>
        <pc:graphicFrameChg chg="mod modGraphic">
          <ac:chgData name="Stacey, Robert" userId="8f61b79c-1993-4b76-a5c5-6bb0e2071c28" providerId="ADAL" clId="{DBE56453-FB7F-4F3C-A8BB-07FBE7F87CB5}" dt="2025-07-27T17:43:13.182" v="896" actId="20577"/>
          <ac:graphicFrameMkLst>
            <pc:docMk/>
            <pc:sldMk cId="2557909821" sldId="422"/>
            <ac:graphicFrameMk id="7" creationId="{00000000-0000-0000-0000-000000000000}"/>
          </ac:graphicFrameMkLst>
        </pc:graphicFrameChg>
      </pc:sldChg>
      <pc:sldChg chg="modSp mod">
        <pc:chgData name="Stacey, Robert" userId="8f61b79c-1993-4b76-a5c5-6bb0e2071c28" providerId="ADAL" clId="{DBE56453-FB7F-4F3C-A8BB-07FBE7F87CB5}" dt="2025-07-27T16:42:23.556" v="356" actId="2165"/>
        <pc:sldMkLst>
          <pc:docMk/>
          <pc:sldMk cId="3703323730" sldId="430"/>
        </pc:sldMkLst>
        <pc:graphicFrameChg chg="modGraphic">
          <ac:chgData name="Stacey, Robert" userId="8f61b79c-1993-4b76-a5c5-6bb0e2071c28" providerId="ADAL" clId="{DBE56453-FB7F-4F3C-A8BB-07FBE7F87CB5}" dt="2025-07-27T16:42:23.556" v="356" actId="2165"/>
          <ac:graphicFrameMkLst>
            <pc:docMk/>
            <pc:sldMk cId="3703323730" sldId="430"/>
            <ac:graphicFrameMk id="8" creationId="{00000000-0000-0000-0000-000000000000}"/>
          </ac:graphicFrameMkLst>
        </pc:graphicFrameChg>
      </pc:sldChg>
      <pc:sldChg chg="modSp mod">
        <pc:chgData name="Stacey, Robert" userId="8f61b79c-1993-4b76-a5c5-6bb0e2071c28" providerId="ADAL" clId="{DBE56453-FB7F-4F3C-A8BB-07FBE7F87CB5}" dt="2025-07-27T07:29:34.188" v="297" actId="20577"/>
        <pc:sldMkLst>
          <pc:docMk/>
          <pc:sldMk cId="109139153" sldId="522"/>
        </pc:sldMkLst>
        <pc:spChg chg="mod">
          <ac:chgData name="Stacey, Robert" userId="8f61b79c-1993-4b76-a5c5-6bb0e2071c28" providerId="ADAL" clId="{DBE56453-FB7F-4F3C-A8BB-07FBE7F87CB5}" dt="2025-07-27T07:29:34.188" v="297" actId="20577"/>
          <ac:spMkLst>
            <pc:docMk/>
            <pc:sldMk cId="109139153" sldId="522"/>
            <ac:spMk id="6150" creationId="{00000000-0000-0000-0000-000000000000}"/>
          </ac:spMkLst>
        </pc:spChg>
      </pc:sldChg>
      <pc:sldChg chg="modSp mod">
        <pc:chgData name="Stacey, Robert" userId="8f61b79c-1993-4b76-a5c5-6bb0e2071c28" providerId="ADAL" clId="{DBE56453-FB7F-4F3C-A8BB-07FBE7F87CB5}" dt="2025-07-27T16:38:51.918" v="354" actId="20577"/>
        <pc:sldMkLst>
          <pc:docMk/>
          <pc:sldMk cId="609408808" sldId="523"/>
        </pc:sldMkLst>
        <pc:spChg chg="mod">
          <ac:chgData name="Stacey, Robert" userId="8f61b79c-1993-4b76-a5c5-6bb0e2071c28" providerId="ADAL" clId="{DBE56453-FB7F-4F3C-A8BB-07FBE7F87CB5}" dt="2025-07-27T16:38:51.918" v="354" actId="20577"/>
          <ac:spMkLst>
            <pc:docMk/>
            <pc:sldMk cId="609408808" sldId="523"/>
            <ac:spMk id="8195" creationId="{00000000-0000-0000-0000-000000000000}"/>
          </ac:spMkLst>
        </pc:spChg>
      </pc:sldChg>
      <pc:sldChg chg="modSp mod">
        <pc:chgData name="Stacey, Robert" userId="8f61b79c-1993-4b76-a5c5-6bb0e2071c28" providerId="ADAL" clId="{DBE56453-FB7F-4F3C-A8BB-07FBE7F87CB5}" dt="2025-07-27T07:24:21.594" v="60"/>
        <pc:sldMkLst>
          <pc:docMk/>
          <pc:sldMk cId="984721981" sldId="525"/>
        </pc:sldMkLst>
        <pc:spChg chg="mod">
          <ac:chgData name="Stacey, Robert" userId="8f61b79c-1993-4b76-a5c5-6bb0e2071c28" providerId="ADAL" clId="{DBE56453-FB7F-4F3C-A8BB-07FBE7F87CB5}" dt="2025-07-27T07:24:21.594" v="60"/>
          <ac:spMkLst>
            <pc:docMk/>
            <pc:sldMk cId="984721981" sldId="525"/>
            <ac:spMk id="2" creationId="{00000000-0000-0000-0000-000000000000}"/>
          </ac:spMkLst>
        </pc:spChg>
      </pc:sldChg>
      <pc:sldChg chg="addSp delSp modSp mod">
        <pc:chgData name="Stacey, Robert" userId="8f61b79c-1993-4b76-a5c5-6bb0e2071c28" providerId="ADAL" clId="{DBE56453-FB7F-4F3C-A8BB-07FBE7F87CB5}" dt="2025-07-27T13:13:29.365" v="344" actId="113"/>
        <pc:sldMkLst>
          <pc:docMk/>
          <pc:sldMk cId="1711243814" sldId="528"/>
        </pc:sldMkLst>
        <pc:spChg chg="add del mod">
          <ac:chgData name="Stacey, Robert" userId="8f61b79c-1993-4b76-a5c5-6bb0e2071c28" providerId="ADAL" clId="{DBE56453-FB7F-4F3C-A8BB-07FBE7F87CB5}" dt="2025-07-27T07:30:45.228" v="299"/>
          <ac:spMkLst>
            <pc:docMk/>
            <pc:sldMk cId="1711243814" sldId="528"/>
            <ac:spMk id="5" creationId="{6D19C9FA-DE73-EF61-AC03-499394CA0BC4}"/>
          </ac:spMkLst>
        </pc:spChg>
        <pc:spChg chg="add del mod">
          <ac:chgData name="Stacey, Robert" userId="8f61b79c-1993-4b76-a5c5-6bb0e2071c28" providerId="ADAL" clId="{DBE56453-FB7F-4F3C-A8BB-07FBE7F87CB5}" dt="2025-07-27T13:13:05.851" v="336"/>
          <ac:spMkLst>
            <pc:docMk/>
            <pc:sldMk cId="1711243814" sldId="528"/>
            <ac:spMk id="5" creationId="{FB5F7B9C-471A-DF3F-1068-0D9EC142393E}"/>
          </ac:spMkLst>
        </pc:spChg>
        <pc:graphicFrameChg chg="add mod modGraphic">
          <ac:chgData name="Stacey, Robert" userId="8f61b79c-1993-4b76-a5c5-6bb0e2071c28" providerId="ADAL" clId="{DBE56453-FB7F-4F3C-A8BB-07FBE7F87CB5}" dt="2025-07-27T13:13:29.365" v="344" actId="113"/>
          <ac:graphicFrameMkLst>
            <pc:docMk/>
            <pc:sldMk cId="1711243814" sldId="528"/>
            <ac:graphicFrameMk id="6" creationId="{01702B2D-6C5D-2B86-9080-9597E8CC00CC}"/>
          </ac:graphicFrameMkLst>
        </pc:graphicFrameChg>
        <pc:graphicFrameChg chg="del">
          <ac:chgData name="Stacey, Robert" userId="8f61b79c-1993-4b76-a5c5-6bb0e2071c28" providerId="ADAL" clId="{DBE56453-FB7F-4F3C-A8BB-07FBE7F87CB5}" dt="2025-07-27T07:30:42.460" v="298" actId="478"/>
          <ac:graphicFrameMkLst>
            <pc:docMk/>
            <pc:sldMk cId="1711243814" sldId="528"/>
            <ac:graphicFrameMk id="6" creationId="{3FD16AC4-A0F9-42F5-AB33-67DCDE79803E}"/>
          </ac:graphicFrameMkLst>
        </pc:graphicFrameChg>
        <pc:graphicFrameChg chg="add del mod modGraphic">
          <ac:chgData name="Stacey, Robert" userId="8f61b79c-1993-4b76-a5c5-6bb0e2071c28" providerId="ADAL" clId="{DBE56453-FB7F-4F3C-A8BB-07FBE7F87CB5}" dt="2025-07-27T13:13:02.740" v="335" actId="478"/>
          <ac:graphicFrameMkLst>
            <pc:docMk/>
            <pc:sldMk cId="1711243814" sldId="528"/>
            <ac:graphicFrameMk id="7" creationId="{EAD280BA-588B-CBBE-F316-155009F4AE91}"/>
          </ac:graphicFrameMkLst>
        </pc:graphicFrameChg>
      </pc:sldChg>
      <pc:sldChg chg="modSp mod">
        <pc:chgData name="Stacey, Robert" userId="8f61b79c-1993-4b76-a5c5-6bb0e2071c28" providerId="ADAL" clId="{DBE56453-FB7F-4F3C-A8BB-07FBE7F87CB5}" dt="2025-07-27T07:33:21.926" v="331" actId="15"/>
        <pc:sldMkLst>
          <pc:docMk/>
          <pc:sldMk cId="371744886" sldId="530"/>
        </pc:sldMkLst>
        <pc:spChg chg="mod">
          <ac:chgData name="Stacey, Robert" userId="8f61b79c-1993-4b76-a5c5-6bb0e2071c28" providerId="ADAL" clId="{DBE56453-FB7F-4F3C-A8BB-07FBE7F87CB5}" dt="2025-07-27T07:33:21.926" v="331" actId="15"/>
          <ac:spMkLst>
            <pc:docMk/>
            <pc:sldMk cId="371744886" sldId="530"/>
            <ac:spMk id="13315" creationId="{00000000-0000-0000-0000-000000000000}"/>
          </ac:spMkLst>
        </pc:spChg>
      </pc:sldChg>
      <pc:sldChg chg="modSp mod">
        <pc:chgData name="Stacey, Robert" userId="8f61b79c-1993-4b76-a5c5-6bb0e2071c28" providerId="ADAL" clId="{DBE56453-FB7F-4F3C-A8BB-07FBE7F87CB5}" dt="2025-07-28T06:15:33.094" v="899"/>
        <pc:sldMkLst>
          <pc:docMk/>
          <pc:sldMk cId="1379785663" sldId="531"/>
        </pc:sldMkLst>
        <pc:spChg chg="mod">
          <ac:chgData name="Stacey, Robert" userId="8f61b79c-1993-4b76-a5c5-6bb0e2071c28" providerId="ADAL" clId="{DBE56453-FB7F-4F3C-A8BB-07FBE7F87CB5}" dt="2025-07-28T06:15:33.094" v="899"/>
          <ac:spMkLst>
            <pc:docMk/>
            <pc:sldMk cId="1379785663" sldId="531"/>
            <ac:spMk id="13315" creationId="{00000000-0000-0000-0000-000000000000}"/>
          </ac:spMkLst>
        </pc:spChg>
      </pc:sldChg>
      <pc:sldChg chg="modSp mod">
        <pc:chgData name="Stacey, Robert" userId="8f61b79c-1993-4b76-a5c5-6bb0e2071c28" providerId="ADAL" clId="{DBE56453-FB7F-4F3C-A8BB-07FBE7F87CB5}" dt="2025-07-27T07:23:07.747" v="46"/>
        <pc:sldMkLst>
          <pc:docMk/>
          <pc:sldMk cId="2635750655" sldId="550"/>
        </pc:sldMkLst>
        <pc:spChg chg="mod">
          <ac:chgData name="Stacey, Robert" userId="8f61b79c-1993-4b76-a5c5-6bb0e2071c28" providerId="ADAL" clId="{DBE56453-FB7F-4F3C-A8BB-07FBE7F87CB5}" dt="2025-07-27T07:23:07.747" v="46"/>
          <ac:spMkLst>
            <pc:docMk/>
            <pc:sldMk cId="2635750655" sldId="550"/>
            <ac:spMk id="2" creationId="{9E73A866-F284-093F-3C48-C02511759899}"/>
          </ac:spMkLst>
        </pc:spChg>
      </pc:sldChg>
      <pc:sldChg chg="modSp new del">
        <pc:chgData name="Stacey, Robert" userId="8f61b79c-1993-4b76-a5c5-6bb0e2071c28" providerId="ADAL" clId="{DBE56453-FB7F-4F3C-A8BB-07FBE7F87CB5}" dt="2025-07-27T07:26:26.318" v="76" actId="47"/>
        <pc:sldMkLst>
          <pc:docMk/>
          <pc:sldMk cId="1300193616" sldId="573"/>
        </pc:sldMkLst>
        <pc:spChg chg="mod">
          <ac:chgData name="Stacey, Robert" userId="8f61b79c-1993-4b76-a5c5-6bb0e2071c28" providerId="ADAL" clId="{DBE56453-FB7F-4F3C-A8BB-07FBE7F87CB5}" dt="2025-07-27T07:26:18.221" v="75"/>
          <ac:spMkLst>
            <pc:docMk/>
            <pc:sldMk cId="1300193616" sldId="573"/>
            <ac:spMk id="2" creationId="{F81580D0-AF5C-04A8-EA9C-2E417663DFC4}"/>
          </ac:spMkLst>
        </pc:spChg>
      </pc:sldChg>
      <pc:sldChg chg="modSp new mod">
        <pc:chgData name="Stacey, Robert" userId="8f61b79c-1993-4b76-a5c5-6bb0e2071c28" providerId="ADAL" clId="{DBE56453-FB7F-4F3C-A8BB-07FBE7F87CB5}" dt="2025-07-27T17:06:58.742" v="465" actId="20577"/>
        <pc:sldMkLst>
          <pc:docMk/>
          <pc:sldMk cId="3696289190" sldId="573"/>
        </pc:sldMkLst>
        <pc:spChg chg="mod">
          <ac:chgData name="Stacey, Robert" userId="8f61b79c-1993-4b76-a5c5-6bb0e2071c28" providerId="ADAL" clId="{DBE56453-FB7F-4F3C-A8BB-07FBE7F87CB5}" dt="2025-07-27T17:06:58.742" v="465" actId="20577"/>
          <ac:spMkLst>
            <pc:docMk/>
            <pc:sldMk cId="3696289190" sldId="573"/>
            <ac:spMk id="2" creationId="{C12C152F-CB8A-ECD1-E44A-A2393A64A07D}"/>
          </ac:spMkLst>
        </pc:spChg>
        <pc:spChg chg="mod">
          <ac:chgData name="Stacey, Robert" userId="8f61b79c-1993-4b76-a5c5-6bb0e2071c28" providerId="ADAL" clId="{DBE56453-FB7F-4F3C-A8BB-07FBE7F87CB5}" dt="2025-07-27T16:58:27.101" v="462" actId="20577"/>
          <ac:spMkLst>
            <pc:docMk/>
            <pc:sldMk cId="3696289190" sldId="573"/>
            <ac:spMk id="3" creationId="{9FB79D50-43CF-4B05-5EF6-345E23015DED}"/>
          </ac:spMkLst>
        </pc:spChg>
      </pc:sldChg>
      <pc:sldMasterChg chg="modSp mod">
        <pc:chgData name="Stacey, Robert" userId="8f61b79c-1993-4b76-a5c5-6bb0e2071c28" providerId="ADAL" clId="{DBE56453-FB7F-4F3C-A8BB-07FBE7F87CB5}" dt="2025-07-27T13:14:06.732" v="346" actId="20577"/>
        <pc:sldMasterMkLst>
          <pc:docMk/>
          <pc:sldMasterMk cId="0" sldId="2147483648"/>
        </pc:sldMasterMkLst>
        <pc:spChg chg="mod">
          <ac:chgData name="Stacey, Robert" userId="8f61b79c-1993-4b76-a5c5-6bb0e2071c28" providerId="ADAL" clId="{DBE56453-FB7F-4F3C-A8BB-07FBE7F87CB5}" dt="2025-07-27T13:14:06.732" v="346" actId="20577"/>
          <ac:spMkLst>
            <pc:docMk/>
            <pc:sldMasterMk cId="0" sldId="2147483648"/>
            <ac:spMk id="1031" creationId="{00000000-0000-0000-0000-000000000000}"/>
          </ac:spMkLst>
        </pc:spChg>
      </pc:sldMasterChg>
    </pc:docChg>
  </pc:docChgLst>
  <pc:docChgLst>
    <pc:chgData name="Stacey, Robert" userId="8f61b79c-1993-4b76-a5c5-6bb0e2071c28" providerId="ADAL" clId="{EB5BB790-4599-46DE-9B56-8285BAD68EAC}"/>
    <pc:docChg chg="undo custSel delSld modSld">
      <pc:chgData name="Stacey, Robert" userId="8f61b79c-1993-4b76-a5c5-6bb0e2071c28" providerId="ADAL" clId="{EB5BB790-4599-46DE-9B56-8285BAD68EAC}" dt="2025-07-23T19:45:57.341" v="308" actId="20577"/>
      <pc:docMkLst>
        <pc:docMk/>
      </pc:docMkLst>
      <pc:sldChg chg="modSp">
        <pc:chgData name="Stacey, Robert" userId="8f61b79c-1993-4b76-a5c5-6bb0e2071c28" providerId="ADAL" clId="{EB5BB790-4599-46DE-9B56-8285BAD68EAC}" dt="2025-07-23T17:18:13.196" v="211" actId="1038"/>
        <pc:sldMkLst>
          <pc:docMk/>
          <pc:sldMk cId="0" sldId="383"/>
        </pc:sldMkLst>
        <pc:spChg chg="mod">
          <ac:chgData name="Stacey, Robert" userId="8f61b79c-1993-4b76-a5c5-6bb0e2071c28" providerId="ADAL" clId="{EB5BB790-4599-46DE-9B56-8285BAD68EAC}" dt="2025-07-23T17:18:13.196" v="211" actId="1038"/>
          <ac:spMkLst>
            <pc:docMk/>
            <pc:sldMk cId="0" sldId="383"/>
            <ac:spMk id="22534" creationId="{00000000-0000-0000-0000-000000000000}"/>
          </ac:spMkLst>
        </pc:spChg>
      </pc:sldChg>
      <pc:sldChg chg="modSp mod">
        <pc:chgData name="Stacey, Robert" userId="8f61b79c-1993-4b76-a5c5-6bb0e2071c28" providerId="ADAL" clId="{EB5BB790-4599-46DE-9B56-8285BAD68EAC}" dt="2025-07-23T17:36:49.248" v="251" actId="13926"/>
        <pc:sldMkLst>
          <pc:docMk/>
          <pc:sldMk cId="2557909821" sldId="422"/>
        </pc:sldMkLst>
        <pc:graphicFrameChg chg="mod modGraphic">
          <ac:chgData name="Stacey, Robert" userId="8f61b79c-1993-4b76-a5c5-6bb0e2071c28" providerId="ADAL" clId="{EB5BB790-4599-46DE-9B56-8285BAD68EAC}" dt="2025-07-23T17:36:49.248" v="251" actId="13926"/>
          <ac:graphicFrameMkLst>
            <pc:docMk/>
            <pc:sldMk cId="2557909821" sldId="422"/>
            <ac:graphicFrameMk id="7" creationId="{00000000-0000-0000-0000-000000000000}"/>
          </ac:graphicFrameMkLst>
        </pc:graphicFrameChg>
      </pc:sldChg>
      <pc:sldChg chg="modSp mod">
        <pc:chgData name="Stacey, Robert" userId="8f61b79c-1993-4b76-a5c5-6bb0e2071c28" providerId="ADAL" clId="{EB5BB790-4599-46DE-9B56-8285BAD68EAC}" dt="2025-07-23T17:38:15.468" v="257" actId="6549"/>
        <pc:sldMkLst>
          <pc:docMk/>
          <pc:sldMk cId="109139153" sldId="522"/>
        </pc:sldMkLst>
        <pc:spChg chg="mod">
          <ac:chgData name="Stacey, Robert" userId="8f61b79c-1993-4b76-a5c5-6bb0e2071c28" providerId="ADAL" clId="{EB5BB790-4599-46DE-9B56-8285BAD68EAC}" dt="2025-07-23T17:38:15.468" v="257" actId="6549"/>
          <ac:spMkLst>
            <pc:docMk/>
            <pc:sldMk cId="109139153" sldId="522"/>
            <ac:spMk id="6150" creationId="{00000000-0000-0000-0000-000000000000}"/>
          </ac:spMkLst>
        </pc:spChg>
      </pc:sldChg>
      <pc:sldChg chg="modSp mod">
        <pc:chgData name="Stacey, Robert" userId="8f61b79c-1993-4b76-a5c5-6bb0e2071c28" providerId="ADAL" clId="{EB5BB790-4599-46DE-9B56-8285BAD68EAC}" dt="2025-07-23T19:45:20.784" v="286" actId="20577"/>
        <pc:sldMkLst>
          <pc:docMk/>
          <pc:sldMk cId="984721981" sldId="525"/>
        </pc:sldMkLst>
        <pc:spChg chg="mod">
          <ac:chgData name="Stacey, Robert" userId="8f61b79c-1993-4b76-a5c5-6bb0e2071c28" providerId="ADAL" clId="{EB5BB790-4599-46DE-9B56-8285BAD68EAC}" dt="2025-07-23T19:45:20.784" v="286" actId="20577"/>
          <ac:spMkLst>
            <pc:docMk/>
            <pc:sldMk cId="984721981" sldId="525"/>
            <ac:spMk id="2" creationId="{00000000-0000-0000-0000-000000000000}"/>
          </ac:spMkLst>
        </pc:spChg>
      </pc:sldChg>
      <pc:sldChg chg="modSp mod">
        <pc:chgData name="Stacey, Robert" userId="8f61b79c-1993-4b76-a5c5-6bb0e2071c28" providerId="ADAL" clId="{EB5BB790-4599-46DE-9B56-8285BAD68EAC}" dt="2025-07-23T19:45:57.341" v="308" actId="20577"/>
        <pc:sldMkLst>
          <pc:docMk/>
          <pc:sldMk cId="3717701189" sldId="527"/>
        </pc:sldMkLst>
        <pc:spChg chg="mod">
          <ac:chgData name="Stacey, Robert" userId="8f61b79c-1993-4b76-a5c5-6bb0e2071c28" providerId="ADAL" clId="{EB5BB790-4599-46DE-9B56-8285BAD68EAC}" dt="2025-07-23T19:45:57.341" v="308" actId="20577"/>
          <ac:spMkLst>
            <pc:docMk/>
            <pc:sldMk cId="3717701189" sldId="527"/>
            <ac:spMk id="15363" creationId="{00000000-0000-0000-0000-000000000000}"/>
          </ac:spMkLst>
        </pc:spChg>
      </pc:sldChg>
      <pc:sldChg chg="addSp modSp mod">
        <pc:chgData name="Stacey, Robert" userId="8f61b79c-1993-4b76-a5c5-6bb0e2071c28" providerId="ADAL" clId="{EB5BB790-4599-46DE-9B56-8285BAD68EAC}" dt="2025-07-22T22:21:45.903" v="202" actId="20577"/>
        <pc:sldMkLst>
          <pc:docMk/>
          <pc:sldMk cId="2635750655" sldId="550"/>
        </pc:sldMkLst>
        <pc:spChg chg="add mod">
          <ac:chgData name="Stacey, Robert" userId="8f61b79c-1993-4b76-a5c5-6bb0e2071c28" providerId="ADAL" clId="{EB5BB790-4599-46DE-9B56-8285BAD68EAC}" dt="2025-07-22T22:21:45.903" v="202" actId="20577"/>
          <ac:spMkLst>
            <pc:docMk/>
            <pc:sldMk cId="2635750655" sldId="550"/>
            <ac:spMk id="2" creationId="{9E73A866-F284-093F-3C48-C02511759899}"/>
          </ac:spMkLst>
        </pc:spChg>
        <pc:spChg chg="mod">
          <ac:chgData name="Stacey, Robert" userId="8f61b79c-1993-4b76-a5c5-6bb0e2071c28" providerId="ADAL" clId="{EB5BB790-4599-46DE-9B56-8285BAD68EAC}" dt="2025-07-22T22:16:40.959" v="161" actId="14100"/>
          <ac:spMkLst>
            <pc:docMk/>
            <pc:sldMk cId="2635750655" sldId="550"/>
            <ac:spMk id="21506" creationId="{00000000-0000-0000-0000-000000000000}"/>
          </ac:spMkLst>
        </pc:spChg>
      </pc:sldChg>
      <pc:sldChg chg="addSp delSp modSp">
        <pc:chgData name="Stacey, Robert" userId="8f61b79c-1993-4b76-a5c5-6bb0e2071c28" providerId="ADAL" clId="{EB5BB790-4599-46DE-9B56-8285BAD68EAC}" dt="2025-07-23T17:18:23.584" v="213" actId="1037"/>
        <pc:sldMkLst>
          <pc:docMk/>
          <pc:sldMk cId="345419726" sldId="564"/>
        </pc:sldMkLst>
        <pc:spChg chg="add mod">
          <ac:chgData name="Stacey, Robert" userId="8f61b79c-1993-4b76-a5c5-6bb0e2071c28" providerId="ADAL" clId="{EB5BB790-4599-46DE-9B56-8285BAD68EAC}" dt="2025-07-23T17:18:23.584" v="213" actId="1037"/>
          <ac:spMkLst>
            <pc:docMk/>
            <pc:sldMk cId="345419726" sldId="564"/>
            <ac:spMk id="9" creationId="{B861AA39-5F96-0971-F84F-F7BEA98C2E92}"/>
          </ac:spMkLst>
        </pc:spChg>
        <pc:picChg chg="add mod">
          <ac:chgData name="Stacey, Robert" userId="8f61b79c-1993-4b76-a5c5-6bb0e2071c28" providerId="ADAL" clId="{EB5BB790-4599-46DE-9B56-8285BAD68EAC}" dt="2025-07-23T17:17:13.930" v="207" actId="14100"/>
          <ac:picMkLst>
            <pc:docMk/>
            <pc:sldMk cId="345419726" sldId="564"/>
            <ac:picMk id="7" creationId="{36142297-07AA-444A-A95B-6C481F0EB817}"/>
          </ac:picMkLst>
        </pc:picChg>
      </pc:sldChg>
      <pc:sldChg chg="addSp delSp modSp mod">
        <pc:chgData name="Stacey, Robert" userId="8f61b79c-1993-4b76-a5c5-6bb0e2071c28" providerId="ADAL" clId="{EB5BB790-4599-46DE-9B56-8285BAD68EAC}" dt="2025-07-23T17:31:34.864" v="224" actId="14100"/>
        <pc:sldMkLst>
          <pc:docMk/>
          <pc:sldMk cId="3692109078" sldId="571"/>
        </pc:sldMkLst>
        <pc:spChg chg="mod">
          <ac:chgData name="Stacey, Robert" userId="8f61b79c-1993-4b76-a5c5-6bb0e2071c28" providerId="ADAL" clId="{EB5BB790-4599-46DE-9B56-8285BAD68EAC}" dt="2025-07-23T17:18:49.061" v="220" actId="20577"/>
          <ac:spMkLst>
            <pc:docMk/>
            <pc:sldMk cId="3692109078" sldId="571"/>
            <ac:spMk id="2" creationId="{FEBA5BBE-E560-C57C-CC55-0A2D607EF396}"/>
          </ac:spMkLst>
        </pc:spChg>
        <pc:picChg chg="add mod ord">
          <ac:chgData name="Stacey, Robert" userId="8f61b79c-1993-4b76-a5c5-6bb0e2071c28" providerId="ADAL" clId="{EB5BB790-4599-46DE-9B56-8285BAD68EAC}" dt="2025-07-23T17:31:34.864" v="224" actId="14100"/>
          <ac:picMkLst>
            <pc:docMk/>
            <pc:sldMk cId="3692109078" sldId="571"/>
            <ac:picMk id="8" creationId="{1EBDEB87-FBEB-75C2-30E1-7F230CBD7F7E}"/>
          </ac:picMkLst>
        </pc:picChg>
      </pc:sldChg>
      <pc:sldChg chg="del">
        <pc:chgData name="Stacey, Robert" userId="8f61b79c-1993-4b76-a5c5-6bb0e2071c28" providerId="ADAL" clId="{EB5BB790-4599-46DE-9B56-8285BAD68EAC}" dt="2025-07-23T17:32:40.124" v="225" actId="47"/>
        <pc:sldMkLst>
          <pc:docMk/>
          <pc:sldMk cId="2803365047" sldId="5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802.11-25/1031r1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5/11-25-1334-00-0000-liaison-from-tec-india.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index.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1030" TargetMode="External"/><Relationship Id="rId7" Type="http://schemas.openxmlformats.org/officeDocument/2006/relationships/hyperlink" Target="https://mentor.ieee.org/802.11/dcn/25/11-25-1052" TargetMode="External"/><Relationship Id="rId12" Type="http://schemas.openxmlformats.org/officeDocument/2006/relationships/hyperlink" Target="https://mentor.ieee.org/802.11/dcn/25/11-25-090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5/ec-25-0133" TargetMode="External"/><Relationship Id="rId11" Type="http://schemas.openxmlformats.org/officeDocument/2006/relationships/hyperlink" Target="https://mentor.ieee.org/802.11/dcn/25/11-25-1046" TargetMode="External"/><Relationship Id="rId5" Type="http://schemas.openxmlformats.org/officeDocument/2006/relationships/hyperlink" Target="https://mentor.ieee.org/802.11/dcn/25/11-25-1045" TargetMode="External"/><Relationship Id="rId10" Type="http://schemas.openxmlformats.org/officeDocument/2006/relationships/hyperlink" Target="https://mentor.ieee.org/802.11/dcn/25/11-25-1047" TargetMode="External"/><Relationship Id="rId4" Type="http://schemas.openxmlformats.org/officeDocument/2006/relationships/hyperlink" Target="https://mentor.ieee.org/802.11/dcn/25/11-25-1031" TargetMode="External"/><Relationship Id="rId9" Type="http://schemas.openxmlformats.org/officeDocument/2006/relationships/hyperlink" Target="https://mentor.ieee.org/802.11/dcn/25/11-25-103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ocuments?is_dcn=0065&amp;is_group=0000&amp;is_year=2025"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4" Type="http://schemas.openxmlformats.org/officeDocument/2006/relationships/hyperlink" Target="https://mentor.ieee.org/802.18/documents?is_dcn=0064&amp;is_group=0000&amp;is_year=20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2025-07-27</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7:30pm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Comments on the draft 802.11bt PAR and CSD</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913801892"/>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PQC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Post Quantum Cryptography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562864572"/>
              </p:ext>
            </p:extLst>
          </p:nvPr>
        </p:nvGraphicFramePr>
        <p:xfrm>
          <a:off x="6248400" y="1719575"/>
          <a:ext cx="5744499" cy="227266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Light Communications (ELC)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3776398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574923737"/>
              </p:ext>
            </p:extLst>
          </p:nvPr>
        </p:nvGraphicFramePr>
        <p:xfrm>
          <a:off x="2878370" y="2465113"/>
          <a:ext cx="6324600" cy="264028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 – extend in July</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P802.11br</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439216689"/>
                  </a:ext>
                </a:extLst>
              </a:tr>
            </a:tbl>
          </a:graphicData>
        </a:graphic>
      </p:graphicFrame>
      <p:sp>
        <p:nvSpPr>
          <p:cNvPr id="2" name="Date Placeholder 1"/>
          <p:cNvSpPr>
            <a:spLocks noGrp="1"/>
          </p:cNvSpPr>
          <p:nvPr>
            <p:ph type="dt" sz="half" idx="10"/>
          </p:nvPr>
        </p:nvSpPr>
        <p:spPr/>
        <p:txBody>
          <a:bodyPr/>
          <a:lstStyle/>
          <a:p>
            <a:pPr>
              <a:defRPr/>
            </a:pPr>
            <a:r>
              <a:rPr lang="en-US"/>
              <a:t>July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Robert Stacey</a:t>
            </a:r>
          </a:p>
          <a:p>
            <a:pPr marL="0" indent="0">
              <a:buNone/>
              <a:defRPr/>
            </a:pPr>
            <a:endParaRPr lang="en-US" sz="2600" dirty="0"/>
          </a:p>
          <a:p>
            <a:pPr marL="0" indent="0">
              <a:buNone/>
              <a:defRPr/>
            </a:pPr>
            <a:r>
              <a:rPr lang="en-US" sz="2600" dirty="0">
                <a:solidFill>
                  <a:schemeClr val="accent1"/>
                </a:solidFill>
              </a:rPr>
              <a:t>Emily Qi, our previous WG Technical Editor, has retired after completing the publication reviews for </a:t>
            </a:r>
            <a:r>
              <a:rPr lang="en-US" sz="2600" dirty="0" err="1">
                <a:solidFill>
                  <a:schemeClr val="accent1"/>
                </a:solidFill>
              </a:rPr>
              <a:t>REVme</a:t>
            </a:r>
            <a:r>
              <a:rPr lang="en-US" sz="2600" dirty="0">
                <a:solidFill>
                  <a:schemeClr val="accent1"/>
                </a:solidFill>
              </a:rPr>
              <a:t>, P802.11bh and P802.11be.</a:t>
            </a:r>
          </a:p>
          <a:p>
            <a:pPr marL="0" indent="0">
              <a:buNone/>
              <a:defRPr/>
            </a:pPr>
            <a:r>
              <a:rPr lang="en-US" sz="2600" dirty="0">
                <a:solidFill>
                  <a:schemeClr val="accent1"/>
                </a:solidFill>
              </a:rPr>
              <a:t>We thank Emily for her dedication and hard work!</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53600" y="6136668"/>
            <a:ext cx="1862460" cy="307777"/>
          </a:xfrm>
          <a:prstGeom prst="rect">
            <a:avLst/>
          </a:prstGeom>
          <a:solidFill>
            <a:srgbClr val="FFFF00"/>
          </a:solidFill>
        </p:spPr>
        <p:txBody>
          <a:bodyPr wrap="square" rtlCol="0">
            <a:spAutoFit/>
          </a:bodyPr>
          <a:lstStyle/>
          <a:p>
            <a:r>
              <a:rPr lang="en-GB" sz="14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239882986"/>
              </p:ext>
            </p:extLst>
          </p:nvPr>
        </p:nvGraphicFramePr>
        <p:xfrm>
          <a:off x="228600" y="1219200"/>
          <a:ext cx="11734800" cy="4423204"/>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Cat</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Group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Vice 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Technical Editor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 Secretary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Robert STACEY</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Jon ROSDAHL, Stephen McCANN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a:ln>
                            <a:noFill/>
                          </a:ln>
                          <a:solidFill>
                            <a:schemeClr val="tx1"/>
                          </a:solidFill>
                          <a:effectLst/>
                          <a:highlight>
                            <a:srgbClr val="FFFF00"/>
                          </a:highlight>
                          <a:latin typeface="+mn-lt"/>
                          <a:ea typeface="+mn-ea"/>
                          <a:cs typeface="+mn-cs"/>
                        </a:rPr>
                        <a:t>Robert STACEY</a:t>
                      </a: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Volker JUNGNICKEL</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ARC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Mark HAMILTON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Joseph LEVY</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Joseph LEVY</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mn-lt"/>
                          <a:ea typeface="+mn-ea"/>
                          <a:cs typeface="+mn-cs"/>
                        </a:rPr>
                        <a:t>Coex</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Marc EMMELMANN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Sebastian MAX, Manish KUMAR</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Guido HIERTZ</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Jon ROSDAHL</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Michael MONTEMURRO</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Michael MONTEMURRO</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Jim LANSFORD</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Lei WANG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Lei WANG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AIML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Xiaofei WANG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Ming GAN, Gaurang NAIK</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a:latin typeface="+mn-lt"/>
                        </a:rPr>
                        <a:t>Liangxiao XIN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TG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MF</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Michael MONTEMURRO</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Mark HAMILTON, Mark RISON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Po-Kai HUANG, Edward AU</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Jon ROSDAHL</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Carol ANSLEY</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Jerome HENRY, Antonio de la Oliva</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Po-Kai HUANG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Stephane BARON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Alfred ASTERJADHI </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Laurent CARIOU, Jianhan LUI,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Kiseon RYU</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Ross Jian YU</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Yusuke ASAI</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Bo SUN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Rakesh TAORI</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Yinan QI</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Sebastian MAX</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BQ</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Edward AU</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Abhishek PATIL, Sang Gook KIM,</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Rui CAO</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Cheng CHEN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Jonghoe KOO</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3716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Nikola SERAFIMOVSKI</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highlight>
                            <a:srgbClr val="FFFF00"/>
                          </a:highlight>
                          <a:latin typeface="+mn-lt"/>
                          <a:ea typeface="+mn-ea"/>
                          <a:cs typeface="+mn-cs"/>
                        </a:rPr>
                        <a:t>Stefan VIDEV, Mohamed ISLIM</a:t>
                      </a: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highlight>
                            <a:srgbClr val="FFFF00"/>
                          </a:highlight>
                          <a:latin typeface="+mn-lt"/>
                          <a:ea typeface="+mn-ea"/>
                          <a:cs typeface="+mn-cs"/>
                        </a:rPr>
                        <a:t>Volker JUNGNICKEL</a:t>
                      </a: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highlight>
                            <a:srgbClr val="FFFF00"/>
                          </a:highlight>
                          <a:latin typeface="+mn-lt"/>
                          <a:ea typeface="+mn-ea"/>
                          <a:cs typeface="+mn-cs"/>
                        </a:rPr>
                        <a:t>Tuncer BAYKAS</a:t>
                      </a: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193091399"/>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PQC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Stephen ORR</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TIG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AUTO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Jim LANSFORD</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Azin NEISHABOORI, Jing MA</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mn-lt"/>
                          <a:ea typeface="+mn-ea"/>
                          <a:cs typeface="+mn-cs"/>
                        </a:rPr>
                        <a:t>Carol ANSLEY</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July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00080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0015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3754" y="2582541"/>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15240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253999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2025</a:t>
            </a:r>
            <a:endParaRPr lang="en-US" dirty="0"/>
          </a:p>
        </p:txBody>
      </p:sp>
      <p:sp>
        <p:nvSpPr>
          <p:cNvPr id="48" name="AutoShape 46"/>
          <p:cNvSpPr>
            <a:spLocks noChangeArrowheads="1"/>
          </p:cNvSpPr>
          <p:nvPr/>
        </p:nvSpPr>
        <p:spPr bwMode="auto">
          <a:xfrm>
            <a:off x="9002251" y="2645153"/>
            <a:ext cx="971384"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1981200"/>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8993618" y="3966308"/>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50790" y="2625472"/>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51923" y="3252314"/>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9012606" y="3297162"/>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9002251" y="1946651"/>
            <a:ext cx="980017"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09332" y="197422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PQC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20200" y="13716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50790" y="3873027"/>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
        <p:nvSpPr>
          <p:cNvPr id="3" name="AutoShape 46">
            <a:extLst>
              <a:ext uri="{FF2B5EF4-FFF2-40B4-BE49-F238E27FC236}">
                <a16:creationId xmlns:a16="http://schemas.microsoft.com/office/drawing/2014/main" id="{DF673653-8114-BAA5-8B72-0F522740FB89}"/>
              </a:ext>
            </a:extLst>
          </p:cNvPr>
          <p:cNvSpPr>
            <a:spLocks noChangeArrowheads="1"/>
          </p:cNvSpPr>
          <p:nvPr/>
        </p:nvSpPr>
        <p:spPr bwMode="auto">
          <a:xfrm>
            <a:off x="5346865" y="448921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802.11br</a:t>
            </a:r>
          </a:p>
          <a:p>
            <a:pPr algn="ctr"/>
            <a:r>
              <a:rPr lang="en-US" sz="1100" dirty="0">
                <a:latin typeface="Tahoma" pitchFamily="34" charset="0"/>
                <a:ea typeface="ＭＳ Ｐゴシック" charset="-128"/>
                <a:cs typeface="Arial" pitchFamily="34" charset="0"/>
              </a:rPr>
              <a:t>ELC</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022438740"/>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360706043"/>
                  </a:ext>
                </a:extLst>
              </a:tr>
              <a:tr h="475416">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622697330"/>
                  </a:ext>
                </a:extLst>
              </a:tr>
            </a:tbl>
          </a:graphicData>
        </a:graphic>
      </p:graphicFrame>
      <p:sp>
        <p:nvSpPr>
          <p:cNvPr id="6" name="Date Placeholder 5"/>
          <p:cNvSpPr>
            <a:spLocks noGrp="1"/>
          </p:cNvSpPr>
          <p:nvPr>
            <p:ph type="dt" sz="half" idx="10"/>
          </p:nvPr>
        </p:nvSpPr>
        <p:spPr/>
        <p:txBody>
          <a:bodyPr/>
          <a:lstStyle/>
          <a:p>
            <a:pPr>
              <a:defRPr/>
            </a:pPr>
            <a:r>
              <a:rPr lang="en-US"/>
              <a:t>July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228600" y="8382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60239281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121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658</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solidFill>
                            <a:schemeClr val="dk1"/>
                          </a:solidFill>
                          <a:effectLst/>
                          <a:latin typeface="+mn-lt"/>
                          <a:ea typeface="+mn-ea"/>
                          <a:cs typeface="+mn-cs"/>
                        </a:rPr>
                        <a:t>14</a:t>
                      </a: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Introduction</a:t>
            </a:r>
            <a:endParaRPr lang="en-US" dirty="0"/>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2025</a:t>
            </a:r>
          </a:p>
          <a:p>
            <a:r>
              <a:rPr lang="en-GB" sz="2800" b="0" dirty="0"/>
              <a:t>“</a:t>
            </a:r>
            <a:r>
              <a:rPr lang="en-GB" sz="2800" b="0" i="1" dirty="0" err="1"/>
              <a:t>Mx.y.z</a:t>
            </a:r>
            <a:r>
              <a:rPr lang="en-GB" sz="2800" b="0" dirty="0"/>
              <a:t>” in slide title references agenda item</a:t>
            </a:r>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36142297-07AA-444A-A95B-6C481F0EB817}"/>
              </a:ext>
            </a:extLst>
          </p:cNvPr>
          <p:cNvPicPr>
            <a:picLocks noGrp="1" noChangeAspect="1"/>
          </p:cNvPicPr>
          <p:nvPr>
            <p:ph idx="1"/>
          </p:nvPr>
        </p:nvPicPr>
        <p:blipFill>
          <a:blip r:embed="rId2"/>
          <a:stretch>
            <a:fillRect/>
          </a:stretch>
        </p:blipFill>
        <p:spPr>
          <a:xfrm>
            <a:off x="936526" y="762000"/>
            <a:ext cx="10458394" cy="5715000"/>
          </a:xfrm>
        </p:spPr>
      </p:pic>
      <p:sp>
        <p:nvSpPr>
          <p:cNvPr id="9" name="Text Box 3">
            <a:extLst>
              <a:ext uri="{FF2B5EF4-FFF2-40B4-BE49-F238E27FC236}">
                <a16:creationId xmlns:a16="http://schemas.microsoft.com/office/drawing/2014/main" id="{B861AA39-5F96-0971-F84F-F7BEA98C2E92}"/>
              </a:ext>
            </a:extLst>
          </p:cNvPr>
          <p:cNvSpPr txBox="1">
            <a:spLocks noChangeArrowheads="1"/>
          </p:cNvSpPr>
          <p:nvPr/>
        </p:nvSpPr>
        <p:spPr bwMode="auto">
          <a:xfrm>
            <a:off x="228600" y="833735"/>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May session</a:t>
            </a:r>
          </a:p>
        </p:txBody>
      </p:sp>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0C97A7D5-8964-5EFD-0AE4-8E115EFB171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76400" y="1447800"/>
            <a:ext cx="9138153" cy="5017454"/>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(May to July)</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1EBDEB87-FBEB-75C2-30E1-7F230CBD7F7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7889" cy="503469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2438404"/>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br>
              <a:rPr lang="en-US" sz="1600" dirty="0"/>
            </a:br>
            <a:endParaRPr lang="en-US" sz="1600" dirty="0"/>
          </a:p>
          <a:p>
            <a:endParaRPr lang="en-US" sz="1600" dirty="0"/>
          </a:p>
          <a:p>
            <a:endParaRPr lang="en-US" sz="1600" dirty="0"/>
          </a:p>
          <a:p>
            <a:endParaRPr lang="en-US" sz="1600" dirty="0"/>
          </a:p>
          <a:p>
            <a:pPr marL="457200" lvl="1" indent="0">
              <a:buNone/>
            </a:pPr>
            <a:endParaRPr lang="en-US" sz="1600" dirty="0"/>
          </a:p>
          <a:p>
            <a:pPr marL="457200" lvl="1" indent="0">
              <a:buNone/>
            </a:pPr>
            <a:endParaRPr lang="en-US" sz="1600" dirty="0"/>
          </a:p>
        </p:txBody>
      </p:sp>
      <p:sp>
        <p:nvSpPr>
          <p:cNvPr id="20483" name="Title 1"/>
          <p:cNvSpPr>
            <a:spLocks noGrp="1"/>
          </p:cNvSpPr>
          <p:nvPr>
            <p:ph type="title"/>
          </p:nvPr>
        </p:nvSpPr>
        <p:spPr/>
        <p:txBody>
          <a:bodyPr/>
          <a:lstStyle/>
          <a:p>
            <a:r>
              <a:rPr lang="en-GB" altLang="en-US" dirty="0"/>
              <a:t>M6.1 Announcements: 2025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
        <p:nvSpPr>
          <p:cNvPr id="2" name="TextBox 1">
            <a:extLst>
              <a:ext uri="{FF2B5EF4-FFF2-40B4-BE49-F238E27FC236}">
                <a16:creationId xmlns:a16="http://schemas.microsoft.com/office/drawing/2014/main" id="{9E73A866-F284-093F-3C48-C02511759899}"/>
              </a:ext>
            </a:extLst>
          </p:cNvPr>
          <p:cNvSpPr txBox="1"/>
          <p:nvPr/>
        </p:nvSpPr>
        <p:spPr>
          <a:xfrm>
            <a:off x="914401" y="4343398"/>
            <a:ext cx="10474324" cy="1981202"/>
          </a:xfrm>
          <a:prstGeom prst="rect">
            <a:avLst/>
          </a:prstGeom>
          <a:noFill/>
        </p:spPr>
        <p:txBody>
          <a:bodyPr wrap="square" numCol="2" rtlCol="0" anchor="ctr">
            <a:noAutofit/>
          </a:bodyPr>
          <a:lstStyle/>
          <a:p>
            <a:pPr marL="742950" lvl="1" indent="-285750">
              <a:buFont typeface="Wingdings" panose="05000000000000000000" pitchFamily="2" charset="2"/>
              <a:buChar char="Ø"/>
            </a:pPr>
            <a:r>
              <a:rPr lang="en-US" sz="1400" dirty="0" err="1"/>
              <a:t>Yo</a:t>
            </a:r>
            <a:r>
              <a:rPr lang="en-US" sz="1400" dirty="0"/>
              <a:t>-Seb Jeon, POSTECH, AIML SC</a:t>
            </a:r>
          </a:p>
          <a:p>
            <a:pPr marL="742950" lvl="1" indent="-285750">
              <a:buFont typeface="Wingdings" panose="05000000000000000000" pitchFamily="2" charset="2"/>
              <a:buChar char="Ø"/>
            </a:pPr>
            <a:r>
              <a:rPr lang="en-US" sz="1400" dirty="0"/>
              <a:t>Sumit Roy, University of Washington, WNG</a:t>
            </a:r>
          </a:p>
          <a:p>
            <a:pPr marL="742950" lvl="1" indent="-285750">
              <a:buFont typeface="Wingdings" panose="05000000000000000000" pitchFamily="2" charset="2"/>
              <a:buChar char="Ø"/>
            </a:pPr>
            <a:r>
              <a:rPr lang="en-US" sz="1400" dirty="0" err="1"/>
              <a:t>Muyuan</a:t>
            </a:r>
            <a:r>
              <a:rPr lang="en-US" sz="1400" dirty="0"/>
              <a:t> Shen, University of Washington, WNG</a:t>
            </a:r>
          </a:p>
          <a:p>
            <a:pPr marL="742950" lvl="1" indent="-285750">
              <a:buFont typeface="Wingdings" panose="05000000000000000000" pitchFamily="2" charset="2"/>
              <a:buChar char="Ø"/>
            </a:pPr>
            <a:r>
              <a:rPr lang="en-US" sz="1400" dirty="0"/>
              <a:t>Prof. Christos </a:t>
            </a:r>
            <a:r>
              <a:rPr lang="en-US" sz="1400" dirty="0" err="1"/>
              <a:t>Masouros</a:t>
            </a:r>
            <a:r>
              <a:rPr lang="en-US" sz="1400" dirty="0"/>
              <a:t>, University College London, WNG</a:t>
            </a:r>
          </a:p>
          <a:p>
            <a:pPr marL="742950" lvl="1" indent="-285750">
              <a:buFont typeface="Wingdings" panose="05000000000000000000" pitchFamily="2" charset="2"/>
              <a:buChar char="Ø"/>
            </a:pPr>
            <a:r>
              <a:rPr lang="en-US" sz="1400" dirty="0"/>
              <a:t>Prof. Bruno </a:t>
            </a:r>
            <a:r>
              <a:rPr lang="en-US" sz="1400" dirty="0" err="1"/>
              <a:t>Clerckx</a:t>
            </a:r>
            <a:r>
              <a:rPr lang="en-US" sz="1400" dirty="0"/>
              <a:t>, Imperial College London, WNG</a:t>
            </a:r>
          </a:p>
          <a:p>
            <a:pPr marL="742950" lvl="1" indent="-285750">
              <a:buFont typeface="Wingdings" panose="05000000000000000000" pitchFamily="2" charset="2"/>
              <a:buChar char="Ø"/>
            </a:pPr>
            <a:r>
              <a:rPr lang="en-US" sz="1400" dirty="0"/>
              <a:t>Prof. Mathini </a:t>
            </a:r>
            <a:r>
              <a:rPr lang="en-US" sz="1400" dirty="0" err="1"/>
              <a:t>Sellathurai</a:t>
            </a:r>
            <a:r>
              <a:rPr lang="en-US" sz="1400" dirty="0"/>
              <a:t>, Heriot-Watt University, WNG</a:t>
            </a:r>
          </a:p>
          <a:p>
            <a:pPr marL="742950" lvl="1" indent="-285750">
              <a:buFont typeface="Wingdings" panose="05000000000000000000" pitchFamily="2" charset="2"/>
              <a:buChar char="Ø"/>
            </a:pPr>
            <a:r>
              <a:rPr lang="en-US" sz="1400" dirty="0"/>
              <a:t>Dr. Tim O’Shea, </a:t>
            </a:r>
            <a:r>
              <a:rPr lang="en-US" sz="1400" dirty="0" err="1"/>
              <a:t>DeepSig</a:t>
            </a:r>
            <a:r>
              <a:rPr lang="en-US" sz="1400" dirty="0"/>
              <a:t>, Inc, WNG</a:t>
            </a:r>
          </a:p>
          <a:p>
            <a:pPr marL="742950" lvl="1" indent="-285750">
              <a:buFont typeface="Wingdings" panose="05000000000000000000" pitchFamily="2" charset="2"/>
              <a:buChar char="Ø"/>
            </a:pPr>
            <a:r>
              <a:rPr lang="en-US" sz="1400" dirty="0"/>
              <a:t>Thijs </a:t>
            </a:r>
            <a:r>
              <a:rPr lang="en-US" sz="1400" dirty="0" err="1"/>
              <a:t>Havinga</a:t>
            </a:r>
            <a:r>
              <a:rPr lang="en-US" sz="1400" dirty="0"/>
              <a:t>, Ghent University – </a:t>
            </a:r>
            <a:r>
              <a:rPr lang="en-US" sz="1400" dirty="0" err="1"/>
              <a:t>imec</a:t>
            </a:r>
            <a:r>
              <a:rPr lang="en-US" sz="1400" dirty="0"/>
              <a:t>, WNG</a:t>
            </a:r>
          </a:p>
          <a:p>
            <a:pPr marL="742950" lvl="1" indent="-285750">
              <a:buFont typeface="Wingdings" panose="05000000000000000000" pitchFamily="2" charset="2"/>
              <a:buChar char="Ø"/>
            </a:pPr>
            <a:r>
              <a:rPr lang="es-ES" sz="1400" dirty="0" err="1"/>
              <a:t>Jacopo</a:t>
            </a:r>
            <a:r>
              <a:rPr lang="es-ES" sz="1400" dirty="0"/>
              <a:t> </a:t>
            </a:r>
            <a:r>
              <a:rPr lang="es-ES" sz="1400" dirty="0" err="1"/>
              <a:t>Pegoraro</a:t>
            </a:r>
            <a:r>
              <a:rPr lang="es-ES" sz="1400" dirty="0"/>
              <a:t>, Universidad Carlos III de Madrid, WNG</a:t>
            </a:r>
          </a:p>
          <a:p>
            <a:pPr marL="742950" lvl="1" indent="-285750">
              <a:buFont typeface="Wingdings" panose="05000000000000000000" pitchFamily="2" charset="2"/>
              <a:buChar char="Ø"/>
            </a:pPr>
            <a:r>
              <a:rPr lang="pt-BR" sz="1400" dirty="0"/>
              <a:t>Ruben Castelhano, Instituto de Telecomunicações / Univ of Aveiro, AUTO TIG</a:t>
            </a:r>
          </a:p>
          <a:p>
            <a:pPr marL="742950" lvl="1" indent="-285750">
              <a:buFont typeface="Wingdings" panose="05000000000000000000" pitchFamily="2" charset="2"/>
              <a:buChar char="Ø"/>
            </a:pPr>
            <a:r>
              <a:rPr lang="pt-BR" sz="1400" dirty="0"/>
              <a:t>Susana Sargento, Instituto de Telecomunicações / Univ of Aveiro, AUTO TIG</a:t>
            </a:r>
          </a:p>
          <a:p>
            <a:pPr marL="742950" lvl="1" indent="-285750">
              <a:buFont typeface="Wingdings" panose="05000000000000000000" pitchFamily="2" charset="2"/>
              <a:buChar char="Ø"/>
            </a:pPr>
            <a:r>
              <a:rPr lang="pt-BR" sz="1400" dirty="0"/>
              <a:t>Duarte Raposo, Instituto de Telecomunicações, AUTO TIG </a:t>
            </a:r>
            <a:endParaRPr lang="en-US" sz="1400" dirty="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152F-CB8A-ECD1-E44A-A2393A64A07D}"/>
              </a:ext>
            </a:extLst>
          </p:cNvPr>
          <p:cNvSpPr>
            <a:spLocks noGrp="1"/>
          </p:cNvSpPr>
          <p:nvPr>
            <p:ph type="title"/>
          </p:nvPr>
        </p:nvSpPr>
        <p:spPr/>
        <p:txBody>
          <a:bodyPr/>
          <a:lstStyle/>
          <a:p>
            <a:r>
              <a:rPr lang="en-GB" altLang="en-US" dirty="0"/>
              <a:t>M6.1 Announcements: </a:t>
            </a:r>
            <a:r>
              <a:rPr lang="en-US" dirty="0" err="1"/>
              <a:t>Openwifi</a:t>
            </a:r>
            <a:r>
              <a:rPr lang="en-US" dirty="0"/>
              <a:t> Demo</a:t>
            </a:r>
          </a:p>
        </p:txBody>
      </p:sp>
      <p:sp>
        <p:nvSpPr>
          <p:cNvPr id="3" name="Content Placeholder 2">
            <a:extLst>
              <a:ext uri="{FF2B5EF4-FFF2-40B4-BE49-F238E27FC236}">
                <a16:creationId xmlns:a16="http://schemas.microsoft.com/office/drawing/2014/main" id="{9FB79D50-43CF-4B05-5EF6-345E23015DED}"/>
              </a:ext>
            </a:extLst>
          </p:cNvPr>
          <p:cNvSpPr>
            <a:spLocks noGrp="1"/>
          </p:cNvSpPr>
          <p:nvPr>
            <p:ph idx="1"/>
          </p:nvPr>
        </p:nvSpPr>
        <p:spPr/>
        <p:txBody>
          <a:bodyPr/>
          <a:lstStyle/>
          <a:p>
            <a:r>
              <a:rPr lang="en-US" dirty="0" err="1"/>
              <a:t>Openwifi</a:t>
            </a:r>
            <a:r>
              <a:rPr lang="en-US" dirty="0"/>
              <a:t> demo is 8:00-9:00 on Tuesday (prior to the WNG meeting)</a:t>
            </a:r>
          </a:p>
          <a:p>
            <a:pPr>
              <a:buFont typeface="Times New Roman" pitchFamily="16" charset="0"/>
              <a:buChar char="•"/>
            </a:pPr>
            <a:r>
              <a:rPr lang="en-GB" dirty="0" err="1"/>
              <a:t>Openwifi</a:t>
            </a:r>
            <a:r>
              <a:rPr lang="en-GB" dirty="0"/>
              <a:t> is an IEEE 802.11a/g/n compatible full-stack open-source Wi-Fi chip design on FPGA developed within Ghent University – </a:t>
            </a:r>
            <a:r>
              <a:rPr lang="en-GB" dirty="0" err="1"/>
              <a:t>imec</a:t>
            </a:r>
            <a:endParaRPr lang="en-GB" dirty="0"/>
          </a:p>
          <a:p>
            <a:pPr lvl="1">
              <a:buFont typeface="Times New Roman" pitchFamily="16" charset="0"/>
              <a:buChar char="•"/>
            </a:pPr>
            <a:r>
              <a:rPr lang="en-GB" dirty="0"/>
              <a:t>Mature features are open-source, more advanced/recent features such as 802.11ax, sensing, resilient comm., are behind a subscription model.</a:t>
            </a:r>
            <a:endParaRPr lang="en-US" dirty="0"/>
          </a:p>
        </p:txBody>
      </p:sp>
      <p:sp>
        <p:nvSpPr>
          <p:cNvPr id="4" name="Date Placeholder 3">
            <a:extLst>
              <a:ext uri="{FF2B5EF4-FFF2-40B4-BE49-F238E27FC236}">
                <a16:creationId xmlns:a16="http://schemas.microsoft.com/office/drawing/2014/main" id="{3FE972F0-BBC4-8194-BE75-7A769F23ED95}"/>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BE18C96C-B4DD-5D54-C192-5F5C42A63DF8}"/>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6C7C970-89EB-1333-5463-C616B07B2ED8}"/>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3696289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hlinkClick r:id="rId3"/>
              </a:rPr>
              <a:t>Liaison</a:t>
            </a:r>
            <a:r>
              <a:rPr lang="en-US" dirty="0"/>
              <a:t> from TEC, Department of Telecommunications, India</a:t>
            </a:r>
          </a:p>
          <a:p>
            <a:pPr marL="0" indent="0">
              <a:buNone/>
            </a:pPr>
            <a:r>
              <a:rPr lang="en-US" dirty="0"/>
              <a:t>Invites comments on draft Standard for Wi-Fi over </a:t>
            </a:r>
            <a:r>
              <a:rPr lang="en-US" dirty="0" err="1"/>
              <a:t>mmWave</a:t>
            </a:r>
            <a:r>
              <a:rPr lang="en-US" dirty="0"/>
              <a:t> (n257, n258) Technology (</a:t>
            </a:r>
            <a:r>
              <a:rPr lang="en-US" dirty="0" err="1"/>
              <a:t>WoMT</a:t>
            </a:r>
            <a:r>
              <a:rPr lang="en-US" dirty="0"/>
              <a:t>) Access Point (</a:t>
            </a:r>
            <a:r>
              <a:rPr lang="en-US" dirty="0" err="1"/>
              <a:t>WoMT</a:t>
            </a:r>
            <a:r>
              <a:rPr lang="en-US" dirty="0"/>
              <a:t>-AP) and Station (</a:t>
            </a:r>
            <a:r>
              <a:rPr lang="en-US" dirty="0" err="1"/>
              <a:t>WoMT</a:t>
            </a:r>
            <a:r>
              <a:rPr lang="en-US" dirty="0"/>
              <a:t>-STA)</a:t>
            </a:r>
          </a:p>
          <a:p>
            <a:pPr marL="0" indent="0">
              <a:buNone/>
            </a:pPr>
            <a:r>
              <a:rPr lang="en-US" dirty="0"/>
              <a:t> </a:t>
            </a:r>
          </a:p>
          <a:p>
            <a:pPr marL="0" indent="0">
              <a:buNone/>
            </a:pPr>
            <a:endParaRPr lang="en-US" dirty="0"/>
          </a:p>
          <a:p>
            <a:pPr marL="0" indent="0">
              <a:buNone/>
            </a:pPr>
            <a:r>
              <a:rPr lang="en-US" dirty="0"/>
              <a:t>Liaisons website, see </a:t>
            </a:r>
            <a:r>
              <a:rPr lang="en-US" dirty="0">
                <a:hlinkClick r:id="rId4"/>
              </a:rPr>
              <a:t>https://grouper.ieee.org/groups/802/11/Liaisons/index.html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NesCom</a:t>
            </a:r>
          </a:p>
          <a:p>
            <a:pPr marL="0" indent="0">
              <a:buNone/>
            </a:pPr>
            <a:endParaRPr lang="en-US" altLang="en-US" sz="2400" b="0" dirty="0"/>
          </a:p>
          <a:p>
            <a:pPr marL="0" indent="0">
              <a:buNone/>
            </a:pPr>
            <a:r>
              <a:rPr lang="en-US" altLang="en-US" sz="2400" dirty="0"/>
              <a:t>July 2025</a:t>
            </a:r>
          </a:p>
          <a:p>
            <a:pPr marL="0" indent="0">
              <a:buNone/>
            </a:pPr>
            <a:r>
              <a:rPr lang="en-US" altLang="en-US" sz="2400" b="0" dirty="0"/>
              <a:t>P802.11bi PAR extension</a:t>
            </a:r>
          </a:p>
          <a:p>
            <a:pPr marL="0" indent="0">
              <a:buNone/>
            </a:pPr>
            <a:r>
              <a:rPr lang="en-US" altLang="en-US" sz="2400" b="0" dirty="0"/>
              <a:t>P802.11bt PAR</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March 24-28, 2025 – NesCom/RevCom/SASB (Feb 15, 2025, submission deadline)</a:t>
            </a:r>
          </a:p>
          <a:p>
            <a:pPr marL="0" indent="0">
              <a:buNone/>
            </a:pPr>
            <a:r>
              <a:rPr lang="en-US" altLang="en-US" sz="2000" b="0" dirty="0"/>
              <a:t>P802.11br PAR - approved</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 - approved</a:t>
            </a:r>
          </a:p>
          <a:p>
            <a:pPr marL="0" indent="0">
              <a:buNone/>
            </a:pPr>
            <a:endParaRPr lang="en-US" altLang="en-US" sz="2000" b="0" dirty="0"/>
          </a:p>
          <a:p>
            <a:pPr marL="0" indent="0">
              <a:buNone/>
            </a:pPr>
            <a:r>
              <a:rPr lang="en-US" altLang="en-US" sz="2000" dirty="0"/>
              <a:t>June 16-20, 2025, NesCom/RevCom/SASB (May 9, 2025, submission deadline)</a:t>
            </a:r>
          </a:p>
          <a:p>
            <a:pPr marL="0" indent="0">
              <a:buNone/>
            </a:pPr>
            <a:r>
              <a:rPr lang="en-US" altLang="en-US" sz="2000" b="0" dirty="0"/>
              <a:t>Nothing</a:t>
            </a:r>
          </a:p>
          <a:p>
            <a:pPr marL="0" indent="0">
              <a:buNone/>
            </a:pPr>
            <a:endParaRPr lang="en-US" altLang="en-US" sz="2000" b="0" dirty="0"/>
          </a:p>
          <a:p>
            <a:pPr marL="0" indent="0">
              <a:buNone/>
            </a:pPr>
            <a:r>
              <a:rPr lang="en-US" altLang="en-US" sz="2000" dirty="0"/>
              <a:t>September 8-10, 2025 – NesCom/RevCom/SASB (July 31, 2025, submission deadline)</a:t>
            </a:r>
          </a:p>
          <a:p>
            <a:pPr marL="0" indent="0">
              <a:buNone/>
            </a:pPr>
            <a:r>
              <a:rPr lang="en-US" altLang="en-US" sz="2000" b="0" dirty="0"/>
              <a:t>P802.11bi PAR extension</a:t>
            </a:r>
          </a:p>
          <a:p>
            <a:pPr marL="0" indent="0">
              <a:buNone/>
            </a:pPr>
            <a:r>
              <a:rPr lang="en-US" altLang="en-US" sz="2000" b="0" dirty="0"/>
              <a:t>P802.11bt PAR</a:t>
            </a:r>
          </a:p>
          <a:p>
            <a:pPr marL="0" indent="0">
              <a:buNone/>
            </a:pPr>
            <a:endParaRPr lang="en-US" altLang="en-US" sz="20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6" name="Content Placeholder 5">
            <a:extLst>
              <a:ext uri="{FF2B5EF4-FFF2-40B4-BE49-F238E27FC236}">
                <a16:creationId xmlns:a16="http://schemas.microsoft.com/office/drawing/2014/main" id="{01702B2D-6C5D-2B86-9080-9597E8CC00CC}"/>
              </a:ext>
            </a:extLst>
          </p:cNvPr>
          <p:cNvGraphicFramePr>
            <a:graphicFrameLocks noGrp="1"/>
          </p:cNvGraphicFramePr>
          <p:nvPr>
            <p:ph idx="1"/>
            <p:extLst>
              <p:ext uri="{D42A27DB-BD31-4B8C-83A1-F6EECF244321}">
                <p14:modId xmlns:p14="http://schemas.microsoft.com/office/powerpoint/2010/main" val="3400379035"/>
              </p:ext>
            </p:extLst>
          </p:nvPr>
        </p:nvGraphicFramePr>
        <p:xfrm>
          <a:off x="1822577" y="1894300"/>
          <a:ext cx="8458200" cy="4439412"/>
        </p:xfrm>
        <a:graphic>
          <a:graphicData uri="http://schemas.openxmlformats.org/drawingml/2006/table">
            <a:tbl>
              <a:tblPr>
                <a:tableStyleId>{5C22544A-7EE6-4342-B048-85BDC9FD1C3A}</a:tableStyleId>
              </a:tblPr>
              <a:tblGrid>
                <a:gridCol w="2767189">
                  <a:extLst>
                    <a:ext uri="{9D8B030D-6E8A-4147-A177-3AD203B41FA5}">
                      <a16:colId xmlns:a16="http://schemas.microsoft.com/office/drawing/2014/main" val="3754171415"/>
                    </a:ext>
                  </a:extLst>
                </a:gridCol>
                <a:gridCol w="5691011">
                  <a:extLst>
                    <a:ext uri="{9D8B030D-6E8A-4147-A177-3AD203B41FA5}">
                      <a16:colId xmlns:a16="http://schemas.microsoft.com/office/drawing/2014/main" val="792824027"/>
                    </a:ext>
                  </a:extLst>
                </a:gridCol>
              </a:tblGrid>
              <a:tr h="368808">
                <a:tc>
                  <a:txBody>
                    <a:bodyPr/>
                    <a:lstStyle/>
                    <a:p>
                      <a:pPr algn="l" fontAlgn="b"/>
                      <a:r>
                        <a:rPr lang="en-US" sz="2000" b="1" u="none" strike="noStrike" dirty="0">
                          <a:effectLst/>
                        </a:rPr>
                        <a:t>WG Session Reports</a:t>
                      </a:r>
                      <a:endParaRPr lang="en-US" sz="2000" b="1" i="1" u="none" strike="noStrike" dirty="0">
                        <a:effectLst/>
                        <a:latin typeface="Arial" panose="020B0604020202020204" pitchFamily="34" charset="0"/>
                      </a:endParaRPr>
                    </a:p>
                  </a:txBody>
                  <a:tcPr marL="7620" marR="7620" marT="7620" marB="0" anchor="b"/>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502400635"/>
                  </a:ext>
                </a:extLst>
              </a:tr>
              <a:tr h="368808">
                <a:tc>
                  <a:txBody>
                    <a:bodyPr/>
                    <a:lstStyle/>
                    <a:p>
                      <a:pPr algn="l" fontAlgn="b"/>
                      <a:r>
                        <a:rPr lang="en-US" sz="2000" u="none" strike="noStrike" dirty="0">
                          <a:effectLst/>
                        </a:rPr>
                        <a:t>WG Agenda</a:t>
                      </a:r>
                      <a:endParaRPr lang="en-US" sz="2000" b="0" i="0" u="none" strike="noStrike" dirty="0">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3"/>
                        </a:rPr>
                        <a:t>https://mentor.ieee.org/802.11/dcn/25/11-25-1030</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821116094"/>
                  </a:ext>
                </a:extLst>
              </a:tr>
              <a:tr h="368808">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4"/>
                        </a:rPr>
                        <a:t>https://mentor.ieee.org/802.11/dcn/25/11-25-1031</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018112258"/>
                  </a:ext>
                </a:extLst>
              </a:tr>
              <a:tr h="368808">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5"/>
                        </a:rPr>
                        <a:t>https://mentor.ieee.org/802.11/dcn/25/11-25-1045</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17866696"/>
                  </a:ext>
                </a:extLst>
              </a:tr>
              <a:tr h="435864">
                <a:tc>
                  <a:txBody>
                    <a:bodyPr/>
                    <a:lstStyle/>
                    <a:p>
                      <a:pPr algn="l" fontAlgn="b"/>
                      <a:r>
                        <a:rPr lang="en-US" sz="2000" u="none" strike="noStrike">
                          <a:effectLst/>
                        </a:rPr>
                        <a:t>1</a:t>
                      </a:r>
                      <a:r>
                        <a:rPr lang="en-US" sz="2000" u="none" strike="noStrike" baseline="30000">
                          <a:effectLst/>
                        </a:rPr>
                        <a:t>st</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6"/>
                        </a:rPr>
                        <a:t>https://mentor.ieee.org/802-ec/dcn/25/ec-25-0133</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069104304"/>
                  </a:ext>
                </a:extLst>
              </a:tr>
              <a:tr h="435864">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7"/>
                        </a:rPr>
                        <a:t>https://mentor.ieee.org/802.11/dcn/25/11-25-1052</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625360996"/>
                  </a:ext>
                </a:extLst>
              </a:tr>
              <a:tr h="368808">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8"/>
                        </a:rPr>
                        <a:t>https://mentor.ieee.org/802-ec/dcn/25/ec-25-0001</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08082814"/>
                  </a:ext>
                </a:extLst>
              </a:tr>
              <a:tr h="368808">
                <a:tc>
                  <a:txBody>
                    <a:bodyPr/>
                    <a:lstStyle/>
                    <a:p>
                      <a:pPr algn="l" fontAlgn="b"/>
                      <a:r>
                        <a:rPr lang="en-US" sz="2000" u="none" strike="noStrike">
                          <a:effectLst/>
                        </a:rPr>
                        <a:t>Chair's Supplementary Material</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9"/>
                        </a:rPr>
                        <a:t>https://mentor.ieee.org/802.11/dcn/25/11-25-1032</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734680112"/>
                  </a:ext>
                </a:extLst>
              </a:tr>
              <a:tr h="368808">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10"/>
                        </a:rPr>
                        <a:t>https://mentor.ieee.org/802.11/dcn/25/11-25-1047</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817185130"/>
                  </a:ext>
                </a:extLst>
              </a:tr>
              <a:tr h="368808">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11"/>
                        </a:rPr>
                        <a:t>https://mentor.ieee.org/802.11/dcn/25/11-25-1046</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053340913"/>
                  </a:ext>
                </a:extLst>
              </a:tr>
              <a:tr h="368808">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dirty="0">
                          <a:effectLst/>
                          <a:hlinkClick r:id="rId12"/>
                        </a:rPr>
                        <a:t>https://mentor.ieee.org/802.11/dcn/25/11-25-0904</a:t>
                      </a:r>
                      <a:endParaRPr lang="en-US" sz="2000" b="0" i="0"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658891803"/>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July 2025 session DOES count toward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marL="630238" marR="117475" lvl="1" indent="-230188" algn="just">
              <a:buFont typeface="Times New Roman" pitchFamily="16" charset="0"/>
              <a:buChar char="•"/>
              <a:tabLst>
                <a:tab pos="230188" algn="l"/>
              </a:tabLst>
            </a:pPr>
            <a:r>
              <a:rPr lang="en-US" sz="1800" dirty="0"/>
              <a:t>Invited presentations (member enrichment activities)</a:t>
            </a:r>
          </a:p>
          <a:p>
            <a:pPr marL="973138" marR="117475" lvl="2" indent="-230188" algn="just">
              <a:buFont typeface="Times New Roman" pitchFamily="16" charset="0"/>
              <a:buChar char="•"/>
              <a:tabLst>
                <a:tab pos="230188" algn="l"/>
              </a:tabLst>
            </a:pPr>
            <a:r>
              <a:rPr lang="en-US" sz="1400" dirty="0"/>
              <a:t>Speaker:  Mr. Sietse van der Gaast, Co-chair of Body of European Regulators for Electronic Communications (BEREC) Wireless Network Evolution working group</a:t>
            </a:r>
          </a:p>
          <a:p>
            <a:pPr marL="973138" marR="117475" lvl="2" indent="-230188" algn="just">
              <a:buFont typeface="Times New Roman" pitchFamily="16" charset="0"/>
              <a:buChar char="•"/>
              <a:tabLst>
                <a:tab pos="230188" algn="l"/>
              </a:tabLst>
            </a:pPr>
            <a:r>
              <a:rPr lang="en-US" sz="1400" dirty="0"/>
              <a:t>Title:  Introduction to BEREC</a:t>
            </a:r>
          </a:p>
          <a:p>
            <a:pPr marL="973138" marR="117475" lvl="2" indent="-230188" algn="just">
              <a:buFont typeface="Times New Roman" pitchFamily="16" charset="0"/>
              <a:buChar char="•"/>
              <a:tabLst>
                <a:tab pos="230188" algn="l"/>
              </a:tabLst>
            </a:pPr>
            <a:r>
              <a:rPr lang="en-US" sz="1400" dirty="0"/>
              <a:t>Document:  </a:t>
            </a:r>
            <a:r>
              <a:rPr lang="en-US" sz="1400" dirty="0">
                <a:hlinkClick r:id="rId3"/>
              </a:rPr>
              <a:t>18-25/0065</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cs typeface="Arial"/>
            </a:endParaRPr>
          </a:p>
          <a:p>
            <a:pPr marL="973138" marR="117475" lvl="2" indent="-230188" algn="just">
              <a:buFont typeface="Times New Roman" pitchFamily="16" charset="0"/>
              <a:buChar char="•"/>
              <a:tabLst>
                <a:tab pos="230188" algn="l"/>
              </a:tabLst>
            </a:pPr>
            <a:r>
              <a:rPr lang="en-US" sz="1400" dirty="0"/>
              <a:t>Speaker:  Dr. Pelin Salem, Cisco Systems</a:t>
            </a:r>
          </a:p>
          <a:p>
            <a:pPr marL="973138" marR="117475" lvl="2" indent="-230188" algn="just">
              <a:buFont typeface="Times New Roman" pitchFamily="16" charset="0"/>
              <a:buChar char="•"/>
              <a:tabLst>
                <a:tab pos="230188" algn="l"/>
              </a:tabLst>
            </a:pPr>
            <a:r>
              <a:rPr lang="en-US" sz="1400" dirty="0"/>
              <a:t>Title:  FCC KDB basics</a:t>
            </a:r>
          </a:p>
          <a:p>
            <a:pPr marL="973138" marR="117475" lvl="2" indent="-230188" algn="just">
              <a:buFont typeface="Times New Roman" pitchFamily="16" charset="0"/>
              <a:buChar char="•"/>
              <a:tabLst>
                <a:tab pos="230188" algn="l"/>
              </a:tabLst>
            </a:pPr>
            <a:r>
              <a:rPr lang="en-US" sz="1400" dirty="0"/>
              <a:t>Document:  </a:t>
            </a:r>
            <a:r>
              <a:rPr lang="en-US" sz="1400" spc="-5" dirty="0">
                <a:cs typeface="Arial"/>
                <a:hlinkClick r:id="rId4"/>
              </a:rPr>
              <a:t>18-25/0064</a:t>
            </a:r>
            <a:endParaRPr lang="en-US" sz="1400" spc="-5" dirty="0">
              <a:cs typeface="Arial"/>
            </a:endParaRPr>
          </a:p>
          <a:p>
            <a:pPr marL="630238" marR="117475" lvl="1" indent="-230188" algn="just">
              <a:buFont typeface="Times New Roman" pitchFamily="16" charset="0"/>
              <a:buChar char="•"/>
              <a:tabLst>
                <a:tab pos="230188" algn="l"/>
              </a:tabLst>
            </a:pPr>
            <a:r>
              <a:rPr lang="en-US" sz="1600" spc="-5" dirty="0">
                <a:cs typeface="Arial"/>
              </a:rPr>
              <a:t>Discuss the latest topics related to spectrum and regulation in Europe, North America, and Asia Pacific, including </a:t>
            </a:r>
          </a:p>
          <a:p>
            <a:pPr marL="973138" marR="117475" lvl="2" indent="-230188" algn="just">
              <a:buFont typeface="Times New Roman" pitchFamily="16" charset="0"/>
              <a:buChar char="•"/>
              <a:tabLst>
                <a:tab pos="230188" algn="l"/>
              </a:tabLst>
            </a:pPr>
            <a:r>
              <a:rPr lang="en-US" sz="1400" spc="-5" dirty="0">
                <a:cs typeface="Arial"/>
              </a:rPr>
              <a:t>ETSI BRAN 2025 July update </a:t>
            </a:r>
          </a:p>
          <a:p>
            <a:pPr marL="973138" marR="117475" lvl="2" indent="-230188" algn="just">
              <a:buFont typeface="Times New Roman" pitchFamily="16" charset="0"/>
              <a:buChar char="•"/>
              <a:tabLst>
                <a:tab pos="230188" algn="l"/>
              </a:tabLst>
            </a:pPr>
            <a:r>
              <a:rPr lang="en-US" sz="1400" spc="-5" dirty="0">
                <a:cs typeface="Arial"/>
              </a:rPr>
              <a:t>Ongoing work of ECC PT1 with regards to whether or not a guard band is needed at the bottom end of the upper 6 GHz band to protect Wi-Fi (and other unlicensed technologies) at the top end of the lower 6 GHz band from IMT signal levels.</a:t>
            </a:r>
          </a:p>
          <a:p>
            <a:pPr marL="630238" marR="117475" lvl="1" indent="-230188" algn="just">
              <a:buFont typeface="Times New Roman" pitchFamily="16" charset="0"/>
              <a:buChar char="•"/>
              <a:tabLst>
                <a:tab pos="230188" algn="l"/>
              </a:tabLst>
            </a:pPr>
            <a:endParaRPr lang="en-US" sz="1600" spc="-5" dirty="0">
              <a:cs typeface="Arial"/>
            </a:endParaRP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2">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lgn="just">
              <a:spcBef>
                <a:spcPts val="1800"/>
              </a:spcBef>
              <a:buFont typeface="Arial" panose="020B0604020202020204" pitchFamily="34" charset="0"/>
              <a:buChar char="•"/>
            </a:pP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285617</TotalTime>
  <Words>2643</Words>
  <Application>Microsoft Office PowerPoint</Application>
  <PresentationFormat>Widescreen</PresentationFormat>
  <Paragraphs>623</Paragraphs>
  <Slides>27</Slides>
  <Notes>15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6"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July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(May to July)</vt:lpstr>
      <vt:lpstr>M6.1 Announcements: 2025 July Designation of Individual experts</vt:lpstr>
      <vt:lpstr>M6.1 Announcements: Openwifi Demo</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2605</cp:revision>
  <cp:lastPrinted>1998-02-10T13:28:06Z</cp:lastPrinted>
  <dcterms:created xsi:type="dcterms:W3CDTF">1998-02-10T13:07:52Z</dcterms:created>
  <dcterms:modified xsi:type="dcterms:W3CDTF">2025-07-28T06:18:59Z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