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29"/>
  </p:notesMasterIdLst>
  <p:handoutMasterIdLst>
    <p:handoutMasterId r:id="rId30"/>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72" r:id="rId23"/>
    <p:sldId id="571" r:id="rId24"/>
    <p:sldId id="550" r:id="rId25"/>
    <p:sldId id="489" r:id="rId26"/>
    <p:sldId id="458" r:id="rId27"/>
    <p:sldId id="562" r:id="rId28"/>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85FFE0"/>
    <a:srgbClr val="CCFFCC"/>
    <a:srgbClr val="FFCCFF"/>
    <a:srgbClr val="FF00FF"/>
    <a:srgbClr val="FF33CC"/>
    <a:srgbClr val="00CC99"/>
    <a:srgbClr val="FFFFCC"/>
    <a:srgbClr val="FF97DA"/>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E56453-FB7F-4F3C-A8BB-07FBE7F87CB5}" v="9" dt="2025-07-27T13:50:05.8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34" autoAdjust="0"/>
    <p:restoredTop sz="96577" autoAdjust="0"/>
  </p:normalViewPr>
  <p:slideViewPr>
    <p:cSldViewPr>
      <p:cViewPr varScale="1">
        <p:scale>
          <a:sx n="91" d="100"/>
          <a:sy n="91" d="100"/>
        </p:scale>
        <p:origin x="648" y="72"/>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B1135493-0C1B-4C53-9585-11432EA62C38}"/>
    <pc:docChg chg="undo custSel addSld delSld modSld modMainMaster">
      <pc:chgData name="Stacey, Robert" userId="8f61b79c-1993-4b76-a5c5-6bb0e2071c28" providerId="ADAL" clId="{B1135493-0C1B-4C53-9585-11432EA62C38}" dt="2025-05-12T07:55:38.490" v="2218" actId="20577"/>
      <pc:docMkLst>
        <pc:docMk/>
      </pc:docMkLst>
      <pc:sldChg chg="modSp mod">
        <pc:chgData name="Stacey, Robert" userId="8f61b79c-1993-4b76-a5c5-6bb0e2071c28" providerId="ADAL" clId="{B1135493-0C1B-4C53-9585-11432EA62C38}" dt="2025-05-11T14:07:20.329" v="2105" actId="20577"/>
        <pc:sldMkLst>
          <pc:docMk/>
          <pc:sldMk cId="0" sldId="378"/>
        </pc:sldMkLst>
        <pc:graphicFrameChg chg="mod modGraphic">
          <ac:chgData name="Stacey, Robert" userId="8f61b79c-1993-4b76-a5c5-6bb0e2071c28" providerId="ADAL" clId="{B1135493-0C1B-4C53-9585-11432EA62C38}" dt="2025-05-11T14:07:20.329" v="2105" actId="20577"/>
          <ac:graphicFrameMkLst>
            <pc:docMk/>
            <pc:sldMk cId="0" sldId="378"/>
            <ac:graphicFrameMk id="3247205" creationId="{00000000-0000-0000-0000-000000000000}"/>
          </ac:graphicFrameMkLst>
        </pc:graphicFrameChg>
      </pc:sldChg>
      <pc:sldChg chg="addSp modSp mod">
        <pc:chgData name="Stacey, Robert" userId="8f61b79c-1993-4b76-a5c5-6bb0e2071c28" providerId="ADAL" clId="{B1135493-0C1B-4C53-9585-11432EA62C38}" dt="2025-05-11T08:12:45.508" v="1932" actId="14100"/>
        <pc:sldMkLst>
          <pc:docMk/>
          <pc:sldMk cId="0" sldId="379"/>
        </pc:sldMkLst>
        <pc:graphicFrameChg chg="modGraphic">
          <ac:chgData name="Stacey, Robert" userId="8f61b79c-1993-4b76-a5c5-6bb0e2071c28" providerId="ADAL" clId="{B1135493-0C1B-4C53-9585-11432EA62C38}" dt="2025-05-02T17:22:23.080" v="1093" actId="6549"/>
          <ac:graphicFrameMkLst>
            <pc:docMk/>
            <pc:sldMk cId="0" sldId="379"/>
            <ac:graphicFrameMk id="7" creationId="{00000000-0000-0000-0000-000000000000}"/>
          </ac:graphicFrameMkLst>
        </pc:graphicFrameChg>
      </pc:sldChg>
      <pc:sldChg chg="modSp mod">
        <pc:chgData name="Stacey, Robert" userId="8f61b79c-1993-4b76-a5c5-6bb0e2071c28" providerId="ADAL" clId="{B1135493-0C1B-4C53-9585-11432EA62C38}" dt="2025-05-02T17:22:55.480" v="1103" actId="20577"/>
        <pc:sldMkLst>
          <pc:docMk/>
          <pc:sldMk cId="0" sldId="383"/>
        </pc:sldMkLst>
        <pc:spChg chg="mod">
          <ac:chgData name="Stacey, Robert" userId="8f61b79c-1993-4b76-a5c5-6bb0e2071c28" providerId="ADAL" clId="{B1135493-0C1B-4C53-9585-11432EA62C38}" dt="2025-05-02T17:22:29.981" v="1098" actId="20577"/>
          <ac:spMkLst>
            <pc:docMk/>
            <pc:sldMk cId="0" sldId="383"/>
            <ac:spMk id="22534" creationId="{00000000-0000-0000-0000-000000000000}"/>
          </ac:spMkLst>
        </pc:spChg>
        <pc:graphicFrameChg chg="modGraphic">
          <ac:chgData name="Stacey, Robert" userId="8f61b79c-1993-4b76-a5c5-6bb0e2071c28" providerId="ADAL" clId="{B1135493-0C1B-4C53-9585-11432EA62C38}" dt="2025-05-02T17:22:55.480" v="1103" actId="20577"/>
          <ac:graphicFrameMkLst>
            <pc:docMk/>
            <pc:sldMk cId="0" sldId="383"/>
            <ac:graphicFrameMk id="5" creationId="{00000000-0000-0000-0000-000000000000}"/>
          </ac:graphicFrameMkLst>
        </pc:graphicFrameChg>
      </pc:sldChg>
      <pc:sldChg chg="addSp modSp mod">
        <pc:chgData name="Stacey, Robert" userId="8f61b79c-1993-4b76-a5c5-6bb0e2071c28" providerId="ADAL" clId="{B1135493-0C1B-4C53-9585-11432EA62C38}" dt="2025-05-02T17:05:27.842" v="1037" actId="1076"/>
        <pc:sldMkLst>
          <pc:docMk/>
          <pc:sldMk cId="2016195735" sldId="398"/>
        </pc:sldMkLst>
        <pc:spChg chg="add mod">
          <ac:chgData name="Stacey, Robert" userId="8f61b79c-1993-4b76-a5c5-6bb0e2071c28" providerId="ADAL" clId="{B1135493-0C1B-4C53-9585-11432EA62C38}" dt="2025-05-02T17:05:27.842" v="1037" actId="1076"/>
          <ac:spMkLst>
            <pc:docMk/>
            <pc:sldMk cId="2016195735" sldId="398"/>
            <ac:spMk id="3" creationId="{DF673653-8114-BAA5-8B72-0F522740FB89}"/>
          </ac:spMkLst>
        </pc:spChg>
        <pc:spChg chg="mod">
          <ac:chgData name="Stacey, Robert" userId="8f61b79c-1993-4b76-a5c5-6bb0e2071c28" providerId="ADAL" clId="{B1135493-0C1B-4C53-9585-11432EA62C38}" dt="2025-05-02T17:01:18.688" v="1034" actId="20577"/>
          <ac:spMkLst>
            <pc:docMk/>
            <pc:sldMk cId="2016195735" sldId="398"/>
            <ac:spMk id="6" creationId="{4C73481E-EC83-91E8-257F-71DFB71D699E}"/>
          </ac:spMkLst>
        </pc:spChg>
        <pc:spChg chg="mod">
          <ac:chgData name="Stacey, Robert" userId="8f61b79c-1993-4b76-a5c5-6bb0e2071c28" providerId="ADAL" clId="{B1135493-0C1B-4C53-9585-11432EA62C38}" dt="2025-05-02T17:00:29.445" v="1008" actId="1035"/>
          <ac:spMkLst>
            <pc:docMk/>
            <pc:sldMk cId="2016195735" sldId="398"/>
            <ac:spMk id="7" creationId="{D99C0287-D247-1E55-00A6-5E293B871505}"/>
          </ac:spMkLst>
        </pc:spChg>
        <pc:spChg chg="mod">
          <ac:chgData name="Stacey, Robert" userId="8f61b79c-1993-4b76-a5c5-6bb0e2071c28" providerId="ADAL" clId="{B1135493-0C1B-4C53-9585-11432EA62C38}" dt="2025-05-02T17:05:22.682" v="1036" actId="1076"/>
          <ac:spMkLst>
            <pc:docMk/>
            <pc:sldMk cId="2016195735" sldId="398"/>
            <ac:spMk id="8" creationId="{2537BA34-960E-DA88-F1A5-94E5AEFBF022}"/>
          </ac:spMkLst>
        </pc:spChg>
        <pc:spChg chg="mod">
          <ac:chgData name="Stacey, Robert" userId="8f61b79c-1993-4b76-a5c5-6bb0e2071c28" providerId="ADAL" clId="{B1135493-0C1B-4C53-9585-11432EA62C38}" dt="2025-05-02T17:00:29.445" v="1008" actId="1035"/>
          <ac:spMkLst>
            <pc:docMk/>
            <pc:sldMk cId="2016195735" sldId="398"/>
            <ac:spMk id="9" creationId="{B35616B8-FBFE-9E29-646D-1EB9FAF0DCDC}"/>
          </ac:spMkLst>
        </pc:spChg>
        <pc:spChg chg="mod">
          <ac:chgData name="Stacey, Robert" userId="8f61b79c-1993-4b76-a5c5-6bb0e2071c28" providerId="ADAL" clId="{B1135493-0C1B-4C53-9585-11432EA62C38}" dt="2025-05-02T17:00:29.445" v="1008" actId="1035"/>
          <ac:spMkLst>
            <pc:docMk/>
            <pc:sldMk cId="2016195735" sldId="398"/>
            <ac:spMk id="48"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49" creationId="{00000000-0000-0000-0000-000000000000}"/>
          </ac:spMkLst>
        </pc:spChg>
        <pc:spChg chg="mod">
          <ac:chgData name="Stacey, Robert" userId="8f61b79c-1993-4b76-a5c5-6bb0e2071c28" providerId="ADAL" clId="{B1135493-0C1B-4C53-9585-11432EA62C38}" dt="2025-05-02T17:05:22.682" v="1036" actId="1076"/>
          <ac:spMkLst>
            <pc:docMk/>
            <pc:sldMk cId="2016195735" sldId="398"/>
            <ac:spMk id="57" creationId="{00000000-0000-0000-0000-000000000000}"/>
          </ac:spMkLst>
        </pc:spChg>
        <pc:spChg chg="mod">
          <ac:chgData name="Stacey, Robert" userId="8f61b79c-1993-4b76-a5c5-6bb0e2071c28" providerId="ADAL" clId="{B1135493-0C1B-4C53-9585-11432EA62C38}" dt="2025-05-02T17:05:22.682" v="1036" actId="1076"/>
          <ac:spMkLst>
            <pc:docMk/>
            <pc:sldMk cId="2016195735" sldId="398"/>
            <ac:spMk id="59"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61"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30723"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30726"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30746" creationId="{00000000-0000-0000-0000-000000000000}"/>
          </ac:spMkLst>
        </pc:spChg>
      </pc:sldChg>
      <pc:sldChg chg="modSp mod">
        <pc:chgData name="Stacey, Robert" userId="8f61b79c-1993-4b76-a5c5-6bb0e2071c28" providerId="ADAL" clId="{B1135493-0C1B-4C53-9585-11432EA62C38}" dt="2025-05-11T16:46:57.570" v="2206" actId="20577"/>
        <pc:sldMkLst>
          <pc:docMk/>
          <pc:sldMk cId="2557909821" sldId="422"/>
        </pc:sldMkLst>
        <pc:spChg chg="mod">
          <ac:chgData name="Stacey, Robert" userId="8f61b79c-1993-4b76-a5c5-6bb0e2071c28" providerId="ADAL" clId="{B1135493-0C1B-4C53-9585-11432EA62C38}" dt="2025-05-02T16:57:42.787" v="957" actId="1076"/>
          <ac:spMkLst>
            <pc:docMk/>
            <pc:sldMk cId="2557909821" sldId="422"/>
            <ac:spMk id="4" creationId="{00000000-0000-0000-0000-000000000000}"/>
          </ac:spMkLst>
        </pc:spChg>
        <pc:graphicFrameChg chg="mod modGraphic">
          <ac:chgData name="Stacey, Robert" userId="8f61b79c-1993-4b76-a5c5-6bb0e2071c28" providerId="ADAL" clId="{B1135493-0C1B-4C53-9585-11432EA62C38}" dt="2025-05-11T16:46:57.570" v="2206" actId="20577"/>
          <ac:graphicFrameMkLst>
            <pc:docMk/>
            <pc:sldMk cId="2557909821" sldId="422"/>
            <ac:graphicFrameMk id="7" creationId="{00000000-0000-0000-0000-000000000000}"/>
          </ac:graphicFrameMkLst>
        </pc:graphicFrameChg>
      </pc:sldChg>
      <pc:sldChg chg="modSp mod">
        <pc:chgData name="Stacey, Robert" userId="8f61b79c-1993-4b76-a5c5-6bb0e2071c28" providerId="ADAL" clId="{B1135493-0C1B-4C53-9585-11432EA62C38}" dt="2025-05-02T16:01:50.723" v="440" actId="20577"/>
        <pc:sldMkLst>
          <pc:docMk/>
          <pc:sldMk cId="3703323730" sldId="430"/>
        </pc:sldMkLst>
        <pc:graphicFrameChg chg="modGraphic">
          <ac:chgData name="Stacey, Robert" userId="8f61b79c-1993-4b76-a5c5-6bb0e2071c28" providerId="ADAL" clId="{B1135493-0C1B-4C53-9585-11432EA62C38}" dt="2025-05-02T16:01:50.723" v="440" actId="20577"/>
          <ac:graphicFrameMkLst>
            <pc:docMk/>
            <pc:sldMk cId="3703323730" sldId="430"/>
            <ac:graphicFrameMk id="6" creationId="{00000000-0000-0000-0000-000000000000}"/>
          </ac:graphicFrameMkLst>
        </pc:graphicFrameChg>
        <pc:graphicFrameChg chg="modGraphic">
          <ac:chgData name="Stacey, Robert" userId="8f61b79c-1993-4b76-a5c5-6bb0e2071c28" providerId="ADAL" clId="{B1135493-0C1B-4C53-9585-11432EA62C38}" dt="2025-05-02T16:01:23.529" v="406" actId="20577"/>
          <ac:graphicFrameMkLst>
            <pc:docMk/>
            <pc:sldMk cId="3703323730" sldId="430"/>
            <ac:graphicFrameMk id="8" creationId="{00000000-0000-0000-0000-000000000000}"/>
          </ac:graphicFrameMkLst>
        </pc:graphicFrameChg>
      </pc:sldChg>
      <pc:sldChg chg="modSp mod">
        <pc:chgData name="Stacey, Robert" userId="8f61b79c-1993-4b76-a5c5-6bb0e2071c28" providerId="ADAL" clId="{B1135493-0C1B-4C53-9585-11432EA62C38}" dt="2025-05-12T05:34:06.910" v="2210" actId="20577"/>
        <pc:sldMkLst>
          <pc:docMk/>
          <pc:sldMk cId="109139153" sldId="522"/>
        </pc:sldMkLst>
        <pc:spChg chg="mod">
          <ac:chgData name="Stacey, Robert" userId="8f61b79c-1993-4b76-a5c5-6bb0e2071c28" providerId="ADAL" clId="{B1135493-0C1B-4C53-9585-11432EA62C38}" dt="2025-05-11T08:23:51.666" v="2053" actId="20577"/>
          <ac:spMkLst>
            <pc:docMk/>
            <pc:sldMk cId="109139153" sldId="522"/>
            <ac:spMk id="6149" creationId="{00000000-0000-0000-0000-000000000000}"/>
          </ac:spMkLst>
        </pc:spChg>
        <pc:spChg chg="mod">
          <ac:chgData name="Stacey, Robert" userId="8f61b79c-1993-4b76-a5c5-6bb0e2071c28" providerId="ADAL" clId="{B1135493-0C1B-4C53-9585-11432EA62C38}" dt="2025-05-12T05:34:06.910" v="2210" actId="20577"/>
          <ac:spMkLst>
            <pc:docMk/>
            <pc:sldMk cId="109139153" sldId="522"/>
            <ac:spMk id="6150" creationId="{00000000-0000-0000-0000-000000000000}"/>
          </ac:spMkLst>
        </pc:spChg>
      </pc:sldChg>
      <pc:sldChg chg="modSp mod">
        <pc:chgData name="Stacey, Robert" userId="8f61b79c-1993-4b76-a5c5-6bb0e2071c28" providerId="ADAL" clId="{B1135493-0C1B-4C53-9585-11432EA62C38}" dt="2025-05-02T15:56:40.557" v="294" actId="20577"/>
        <pc:sldMkLst>
          <pc:docMk/>
          <pc:sldMk cId="609408808" sldId="523"/>
        </pc:sldMkLst>
        <pc:spChg chg="mod">
          <ac:chgData name="Stacey, Robert" userId="8f61b79c-1993-4b76-a5c5-6bb0e2071c28" providerId="ADAL" clId="{B1135493-0C1B-4C53-9585-11432EA62C38}" dt="2025-05-02T15:56:40.557" v="294" actId="20577"/>
          <ac:spMkLst>
            <pc:docMk/>
            <pc:sldMk cId="609408808" sldId="523"/>
            <ac:spMk id="8195" creationId="{00000000-0000-0000-0000-000000000000}"/>
          </ac:spMkLst>
        </pc:spChg>
      </pc:sldChg>
      <pc:sldChg chg="modSp mod">
        <pc:chgData name="Stacey, Robert" userId="8f61b79c-1993-4b76-a5c5-6bb0e2071c28" providerId="ADAL" clId="{B1135493-0C1B-4C53-9585-11432EA62C38}" dt="2025-05-11T08:15:17.731" v="1940" actId="20577"/>
        <pc:sldMkLst>
          <pc:docMk/>
          <pc:sldMk cId="984721981" sldId="525"/>
        </pc:sldMkLst>
        <pc:spChg chg="mod">
          <ac:chgData name="Stacey, Robert" userId="8f61b79c-1993-4b76-a5c5-6bb0e2071c28" providerId="ADAL" clId="{B1135493-0C1B-4C53-9585-11432EA62C38}" dt="2025-05-11T08:15:17.731" v="1940" actId="20577"/>
          <ac:spMkLst>
            <pc:docMk/>
            <pc:sldMk cId="984721981" sldId="525"/>
            <ac:spMk id="2" creationId="{00000000-0000-0000-0000-000000000000}"/>
          </ac:spMkLst>
        </pc:spChg>
      </pc:sldChg>
      <pc:sldChg chg="modSp mod">
        <pc:chgData name="Stacey, Robert" userId="8f61b79c-1993-4b76-a5c5-6bb0e2071c28" providerId="ADAL" clId="{B1135493-0C1B-4C53-9585-11432EA62C38}" dt="2025-05-11T08:16:03.786" v="1965" actId="113"/>
        <pc:sldMkLst>
          <pc:docMk/>
          <pc:sldMk cId="3429797880" sldId="526"/>
        </pc:sldMkLst>
        <pc:spChg chg="mod">
          <ac:chgData name="Stacey, Robert" userId="8f61b79c-1993-4b76-a5c5-6bb0e2071c28" providerId="ADAL" clId="{B1135493-0C1B-4C53-9585-11432EA62C38}" dt="2025-05-11T08:16:03.786" v="1965" actId="113"/>
          <ac:spMkLst>
            <pc:docMk/>
            <pc:sldMk cId="3429797880" sldId="526"/>
            <ac:spMk id="7" creationId="{00000000-0000-0000-0000-000000000000}"/>
          </ac:spMkLst>
        </pc:spChg>
      </pc:sldChg>
      <pc:sldChg chg="modSp mod">
        <pc:chgData name="Stacey, Robert" userId="8f61b79c-1993-4b76-a5c5-6bb0e2071c28" providerId="ADAL" clId="{B1135493-0C1B-4C53-9585-11432EA62C38}" dt="2025-05-11T08:19:04.279" v="2050" actId="20577"/>
        <pc:sldMkLst>
          <pc:docMk/>
          <pc:sldMk cId="3717701189" sldId="527"/>
        </pc:sldMkLst>
        <pc:spChg chg="mod">
          <ac:chgData name="Stacey, Robert" userId="8f61b79c-1993-4b76-a5c5-6bb0e2071c28" providerId="ADAL" clId="{B1135493-0C1B-4C53-9585-11432EA62C38}" dt="2025-05-11T08:19:04.279" v="2050" actId="20577"/>
          <ac:spMkLst>
            <pc:docMk/>
            <pc:sldMk cId="3717701189" sldId="527"/>
            <ac:spMk id="15363" creationId="{00000000-0000-0000-0000-000000000000}"/>
          </ac:spMkLst>
        </pc:spChg>
      </pc:sldChg>
      <pc:sldChg chg="modSp mod">
        <pc:chgData name="Stacey, Robert" userId="8f61b79c-1993-4b76-a5c5-6bb0e2071c28" providerId="ADAL" clId="{B1135493-0C1B-4C53-9585-11432EA62C38}" dt="2025-05-02T17:49:41.884" v="1121" actId="403"/>
        <pc:sldMkLst>
          <pc:docMk/>
          <pc:sldMk cId="1711243814" sldId="528"/>
        </pc:sldMkLst>
      </pc:sldChg>
      <pc:sldChg chg="modSp mod">
        <pc:chgData name="Stacey, Robert" userId="8f61b79c-1993-4b76-a5c5-6bb0e2071c28" providerId="ADAL" clId="{B1135493-0C1B-4C53-9585-11432EA62C38}" dt="2025-05-02T16:00:04.133" v="361" actId="20577"/>
        <pc:sldMkLst>
          <pc:docMk/>
          <pc:sldMk cId="723633442" sldId="529"/>
        </pc:sldMkLst>
        <pc:spChg chg="mod">
          <ac:chgData name="Stacey, Robert" userId="8f61b79c-1993-4b76-a5c5-6bb0e2071c28" providerId="ADAL" clId="{B1135493-0C1B-4C53-9585-11432EA62C38}" dt="2025-05-02T16:00:04.133" v="361" actId="20577"/>
          <ac:spMkLst>
            <pc:docMk/>
            <pc:sldMk cId="723633442" sldId="529"/>
            <ac:spMk id="13315" creationId="{00000000-0000-0000-0000-000000000000}"/>
          </ac:spMkLst>
        </pc:spChg>
      </pc:sldChg>
      <pc:sldChg chg="modSp mod">
        <pc:chgData name="Stacey, Robert" userId="8f61b79c-1993-4b76-a5c5-6bb0e2071c28" providerId="ADAL" clId="{B1135493-0C1B-4C53-9585-11432EA62C38}" dt="2025-05-11T08:26:58.228" v="2091" actId="20577"/>
        <pc:sldMkLst>
          <pc:docMk/>
          <pc:sldMk cId="371744886" sldId="530"/>
        </pc:sldMkLst>
        <pc:spChg chg="mod">
          <ac:chgData name="Stacey, Robert" userId="8f61b79c-1993-4b76-a5c5-6bb0e2071c28" providerId="ADAL" clId="{B1135493-0C1B-4C53-9585-11432EA62C38}" dt="2025-05-11T08:26:58.228" v="2091" actId="20577"/>
          <ac:spMkLst>
            <pc:docMk/>
            <pc:sldMk cId="371744886" sldId="530"/>
            <ac:spMk id="13315" creationId="{00000000-0000-0000-0000-000000000000}"/>
          </ac:spMkLst>
        </pc:spChg>
      </pc:sldChg>
      <pc:sldChg chg="modSp mod">
        <pc:chgData name="Stacey, Robert" userId="8f61b79c-1993-4b76-a5c5-6bb0e2071c28" providerId="ADAL" clId="{B1135493-0C1B-4C53-9585-11432EA62C38}" dt="2025-05-11T16:45:33.538" v="2194" actId="20577"/>
        <pc:sldMkLst>
          <pc:docMk/>
          <pc:sldMk cId="1379785663" sldId="531"/>
        </pc:sldMkLst>
        <pc:spChg chg="mod">
          <ac:chgData name="Stacey, Robert" userId="8f61b79c-1993-4b76-a5c5-6bb0e2071c28" providerId="ADAL" clId="{B1135493-0C1B-4C53-9585-11432EA62C38}" dt="2025-05-11T16:45:33.538" v="2194" actId="20577"/>
          <ac:spMkLst>
            <pc:docMk/>
            <pc:sldMk cId="1379785663" sldId="531"/>
            <ac:spMk id="13315" creationId="{00000000-0000-0000-0000-000000000000}"/>
          </ac:spMkLst>
        </pc:spChg>
      </pc:sldChg>
      <pc:sldChg chg="modSp mod">
        <pc:chgData name="Stacey, Robert" userId="8f61b79c-1993-4b76-a5c5-6bb0e2071c28" providerId="ADAL" clId="{B1135493-0C1B-4C53-9585-11432EA62C38}" dt="2025-05-07T14:32:55.989" v="1174" actId="20577"/>
        <pc:sldMkLst>
          <pc:docMk/>
          <pc:sldMk cId="2635750655" sldId="550"/>
        </pc:sldMkLst>
        <pc:spChg chg="mod">
          <ac:chgData name="Stacey, Robert" userId="8f61b79c-1993-4b76-a5c5-6bb0e2071c28" providerId="ADAL" clId="{B1135493-0C1B-4C53-9585-11432EA62C38}" dt="2025-05-02T17:26:24.689" v="1113" actId="20577"/>
          <ac:spMkLst>
            <pc:docMk/>
            <pc:sldMk cId="2635750655" sldId="550"/>
            <ac:spMk id="20483" creationId="{00000000-0000-0000-0000-000000000000}"/>
          </ac:spMkLst>
        </pc:spChg>
        <pc:spChg chg="mod">
          <ac:chgData name="Stacey, Robert" userId="8f61b79c-1993-4b76-a5c5-6bb0e2071c28" providerId="ADAL" clId="{B1135493-0C1B-4C53-9585-11432EA62C38}" dt="2025-05-07T14:32:55.989" v="1174" actId="20577"/>
          <ac:spMkLst>
            <pc:docMk/>
            <pc:sldMk cId="2635750655" sldId="550"/>
            <ac:spMk id="21506" creationId="{00000000-0000-0000-0000-000000000000}"/>
          </ac:spMkLst>
        </pc:spChg>
      </pc:sldChg>
      <pc:sldChg chg="addSp delSp modSp">
        <pc:chgData name="Stacey, Robert" userId="8f61b79c-1993-4b76-a5c5-6bb0e2071c28" providerId="ADAL" clId="{B1135493-0C1B-4C53-9585-11432EA62C38}" dt="2025-05-11T14:43:17.001" v="2116" actId="1038"/>
        <pc:sldMkLst>
          <pc:docMk/>
          <pc:sldMk cId="345419726" sldId="564"/>
        </pc:sldMkLst>
      </pc:sldChg>
      <pc:sldChg chg="addSp delSp modSp mod">
        <pc:chgData name="Stacey, Robert" userId="8f61b79c-1993-4b76-a5c5-6bb0e2071c28" providerId="ADAL" clId="{B1135493-0C1B-4C53-9585-11432EA62C38}" dt="2025-05-12T07:55:38.490" v="2218" actId="20577"/>
        <pc:sldMkLst>
          <pc:docMk/>
          <pc:sldMk cId="3692109078" sldId="571"/>
        </pc:sldMkLst>
        <pc:spChg chg="mod">
          <ac:chgData name="Stacey, Robert" userId="8f61b79c-1993-4b76-a5c5-6bb0e2071c28" providerId="ADAL" clId="{B1135493-0C1B-4C53-9585-11432EA62C38}" dt="2025-05-12T07:55:38.490" v="2218" actId="20577"/>
          <ac:spMkLst>
            <pc:docMk/>
            <pc:sldMk cId="3692109078" sldId="571"/>
            <ac:spMk id="2" creationId="{FEBA5BBE-E560-C57C-CC55-0A2D607EF396}"/>
          </ac:spMkLst>
        </pc:spChg>
      </pc:sldChg>
      <pc:sldChg chg="addSp delSp modSp mod">
        <pc:chgData name="Stacey, Robert" userId="8f61b79c-1993-4b76-a5c5-6bb0e2071c28" providerId="ADAL" clId="{B1135493-0C1B-4C53-9585-11432EA62C38}" dt="2025-05-02T17:24:53.295" v="1108" actId="14100"/>
        <pc:sldMkLst>
          <pc:docMk/>
          <pc:sldMk cId="559018959" sldId="572"/>
        </pc:sldMkLst>
      </pc:sldChg>
      <pc:sldChg chg="del">
        <pc:chgData name="Stacey, Robert" userId="8f61b79c-1993-4b76-a5c5-6bb0e2071c28" providerId="ADAL" clId="{B1135493-0C1B-4C53-9585-11432EA62C38}" dt="2025-05-02T17:25:55.217" v="1110" actId="47"/>
        <pc:sldMkLst>
          <pc:docMk/>
          <pc:sldMk cId="3383463453" sldId="573"/>
        </pc:sldMkLst>
      </pc:sldChg>
      <pc:sldChg chg="del">
        <pc:chgData name="Stacey, Robert" userId="8f61b79c-1993-4b76-a5c5-6bb0e2071c28" providerId="ADAL" clId="{B1135493-0C1B-4C53-9585-11432EA62C38}" dt="2025-05-11T08:05:37.873" v="1586" actId="47"/>
        <pc:sldMkLst>
          <pc:docMk/>
          <pc:sldMk cId="2340875761" sldId="574"/>
        </pc:sldMkLst>
      </pc:sldChg>
      <pc:sldChg chg="del">
        <pc:chgData name="Stacey, Robert" userId="8f61b79c-1993-4b76-a5c5-6bb0e2071c28" providerId="ADAL" clId="{B1135493-0C1B-4C53-9585-11432EA62C38}" dt="2025-05-11T08:05:38.785" v="1587" actId="47"/>
        <pc:sldMkLst>
          <pc:docMk/>
          <pc:sldMk cId="929384983" sldId="575"/>
        </pc:sldMkLst>
      </pc:sldChg>
      <pc:sldChg chg="del">
        <pc:chgData name="Stacey, Robert" userId="8f61b79c-1993-4b76-a5c5-6bb0e2071c28" providerId="ADAL" clId="{B1135493-0C1B-4C53-9585-11432EA62C38}" dt="2025-05-11T16:50:52.282" v="2207" actId="47"/>
        <pc:sldMkLst>
          <pc:docMk/>
          <pc:sldMk cId="972515963" sldId="576"/>
        </pc:sldMkLst>
      </pc:sldChg>
      <pc:sldChg chg="del">
        <pc:chgData name="Stacey, Robert" userId="8f61b79c-1993-4b76-a5c5-6bb0e2071c28" providerId="ADAL" clId="{B1135493-0C1B-4C53-9585-11432EA62C38}" dt="2025-05-12T05:28:36.759" v="2208" actId="2696"/>
        <pc:sldMkLst>
          <pc:docMk/>
          <pc:sldMk cId="2554757660" sldId="577"/>
        </pc:sldMkLst>
      </pc:sldChg>
      <pc:sldChg chg="modSp new mod">
        <pc:chgData name="Stacey, Robert" userId="8f61b79c-1993-4b76-a5c5-6bb0e2071c28" providerId="ADAL" clId="{B1135493-0C1B-4C53-9585-11432EA62C38}" dt="2025-05-11T08:04:07.095" v="1585" actId="313"/>
        <pc:sldMkLst>
          <pc:docMk/>
          <pc:sldMk cId="2803365047" sldId="578"/>
        </pc:sldMkLst>
      </pc:sldChg>
      <pc:sldMasterChg chg="modSp mod">
        <pc:chgData name="Stacey, Robert" userId="8f61b79c-1993-4b76-a5c5-6bb0e2071c28" providerId="ADAL" clId="{B1135493-0C1B-4C53-9585-11432EA62C38}" dt="2025-05-11T14:08:08.220" v="2107" actId="6549"/>
        <pc:sldMasterMkLst>
          <pc:docMk/>
          <pc:sldMasterMk cId="0" sldId="2147483648"/>
        </pc:sldMasterMkLst>
        <pc:spChg chg="mod">
          <ac:chgData name="Stacey, Robert" userId="8f61b79c-1993-4b76-a5c5-6bb0e2071c28" providerId="ADAL" clId="{B1135493-0C1B-4C53-9585-11432EA62C38}" dt="2025-05-11T14:08:08.220" v="2107" actId="6549"/>
          <ac:spMkLst>
            <pc:docMk/>
            <pc:sldMasterMk cId="0" sldId="2147483648"/>
            <ac:spMk id="1031" creationId="{00000000-0000-0000-0000-000000000000}"/>
          </ac:spMkLst>
        </pc:spChg>
      </pc:sldMasterChg>
    </pc:docChg>
  </pc:docChgLst>
  <pc:docChgLst>
    <pc:chgData name="Stacey, Robert" userId="8f61b79c-1993-4b76-a5c5-6bb0e2071c28" providerId="ADAL" clId="{9080C061-A2AC-497C-84CE-CEEFA4BC2F90}"/>
    <pc:docChg chg="modSld">
      <pc:chgData name="Stacey, Robert" userId="8f61b79c-1993-4b76-a5c5-6bb0e2071c28" providerId="ADAL" clId="{9080C061-A2AC-497C-84CE-CEEFA4BC2F90}" dt="2025-06-23T12:49:01.211" v="81" actId="14100"/>
      <pc:docMkLst>
        <pc:docMk/>
      </pc:docMkLst>
      <pc:sldChg chg="modSp mod">
        <pc:chgData name="Stacey, Robert" userId="8f61b79c-1993-4b76-a5c5-6bb0e2071c28" providerId="ADAL" clId="{9080C061-A2AC-497C-84CE-CEEFA4BC2F90}" dt="2025-06-23T12:46:41.273" v="59" actId="6549"/>
        <pc:sldMkLst>
          <pc:docMk/>
          <pc:sldMk cId="0" sldId="379"/>
        </pc:sldMkLst>
        <pc:graphicFrameChg chg="modGraphic">
          <ac:chgData name="Stacey, Robert" userId="8f61b79c-1993-4b76-a5c5-6bb0e2071c28" providerId="ADAL" clId="{9080C061-A2AC-497C-84CE-CEEFA4BC2F90}" dt="2025-06-23T12:46:41.273" v="59" actId="6549"/>
          <ac:graphicFrameMkLst>
            <pc:docMk/>
            <pc:sldMk cId="0" sldId="379"/>
            <ac:graphicFrameMk id="7" creationId="{00000000-0000-0000-0000-000000000000}"/>
          </ac:graphicFrameMkLst>
        </pc:graphicFrameChg>
      </pc:sldChg>
      <pc:sldChg chg="modSp mod">
        <pc:chgData name="Stacey, Robert" userId="8f61b79c-1993-4b76-a5c5-6bb0e2071c28" providerId="ADAL" clId="{9080C061-A2AC-497C-84CE-CEEFA4BC2F90}" dt="2025-06-23T12:47:40.916" v="77" actId="20577"/>
        <pc:sldMkLst>
          <pc:docMk/>
          <pc:sldMk cId="0" sldId="383"/>
        </pc:sldMkLst>
        <pc:spChg chg="mod">
          <ac:chgData name="Stacey, Robert" userId="8f61b79c-1993-4b76-a5c5-6bb0e2071c28" providerId="ADAL" clId="{9080C061-A2AC-497C-84CE-CEEFA4BC2F90}" dt="2025-06-23T12:46:54.396" v="62" actId="20577"/>
          <ac:spMkLst>
            <pc:docMk/>
            <pc:sldMk cId="0" sldId="383"/>
            <ac:spMk id="22534" creationId="{00000000-0000-0000-0000-000000000000}"/>
          </ac:spMkLst>
        </pc:spChg>
        <pc:graphicFrameChg chg="modGraphic">
          <ac:chgData name="Stacey, Robert" userId="8f61b79c-1993-4b76-a5c5-6bb0e2071c28" providerId="ADAL" clId="{9080C061-A2AC-497C-84CE-CEEFA4BC2F90}" dt="2025-06-23T12:47:40.916" v="77" actId="20577"/>
          <ac:graphicFrameMkLst>
            <pc:docMk/>
            <pc:sldMk cId="0" sldId="383"/>
            <ac:graphicFrameMk id="5" creationId="{00000000-0000-0000-0000-000000000000}"/>
          </ac:graphicFrameMkLst>
        </pc:graphicFrameChg>
      </pc:sldChg>
      <pc:sldChg chg="modSp mod">
        <pc:chgData name="Stacey, Robert" userId="8f61b79c-1993-4b76-a5c5-6bb0e2071c28" providerId="ADAL" clId="{9080C061-A2AC-497C-84CE-CEEFA4BC2F90}" dt="2025-06-23T12:46:11.775" v="58" actId="1076"/>
        <pc:sldMkLst>
          <pc:docMk/>
          <pc:sldMk cId="2016195735" sldId="398"/>
        </pc:sldMkLst>
        <pc:spChg chg="mod">
          <ac:chgData name="Stacey, Robert" userId="8f61b79c-1993-4b76-a5c5-6bb0e2071c28" providerId="ADAL" clId="{9080C061-A2AC-497C-84CE-CEEFA4BC2F90}" dt="2025-06-23T12:45:40.565" v="41" actId="1035"/>
          <ac:spMkLst>
            <pc:docMk/>
            <pc:sldMk cId="2016195735" sldId="398"/>
            <ac:spMk id="6" creationId="{4C73481E-EC83-91E8-257F-71DFB71D699E}"/>
          </ac:spMkLst>
        </pc:spChg>
        <pc:spChg chg="mod">
          <ac:chgData name="Stacey, Robert" userId="8f61b79c-1993-4b76-a5c5-6bb0e2071c28" providerId="ADAL" clId="{9080C061-A2AC-497C-84CE-CEEFA4BC2F90}" dt="2025-06-23T12:46:02.341" v="57" actId="1076"/>
          <ac:spMkLst>
            <pc:docMk/>
            <pc:sldMk cId="2016195735" sldId="398"/>
            <ac:spMk id="7" creationId="{D99C0287-D247-1E55-00A6-5E293B871505}"/>
          </ac:spMkLst>
        </pc:spChg>
        <pc:spChg chg="mod">
          <ac:chgData name="Stacey, Robert" userId="8f61b79c-1993-4b76-a5c5-6bb0e2071c28" providerId="ADAL" clId="{9080C061-A2AC-497C-84CE-CEEFA4BC2F90}" dt="2025-06-23T12:45:40.565" v="41" actId="1035"/>
          <ac:spMkLst>
            <pc:docMk/>
            <pc:sldMk cId="2016195735" sldId="398"/>
            <ac:spMk id="9" creationId="{B35616B8-FBFE-9E29-646D-1EB9FAF0DCDC}"/>
          </ac:spMkLst>
        </pc:spChg>
        <pc:spChg chg="mod">
          <ac:chgData name="Stacey, Robert" userId="8f61b79c-1993-4b76-a5c5-6bb0e2071c28" providerId="ADAL" clId="{9080C061-A2AC-497C-84CE-CEEFA4BC2F90}" dt="2025-06-23T12:45:48.219" v="43" actId="1035"/>
          <ac:spMkLst>
            <pc:docMk/>
            <pc:sldMk cId="2016195735" sldId="398"/>
            <ac:spMk id="41" creationId="{00000000-0000-0000-0000-000000000000}"/>
          </ac:spMkLst>
        </pc:spChg>
        <pc:spChg chg="mod">
          <ac:chgData name="Stacey, Robert" userId="8f61b79c-1993-4b76-a5c5-6bb0e2071c28" providerId="ADAL" clId="{9080C061-A2AC-497C-84CE-CEEFA4BC2F90}" dt="2025-06-23T12:46:11.775" v="58" actId="1076"/>
          <ac:spMkLst>
            <pc:docMk/>
            <pc:sldMk cId="2016195735" sldId="398"/>
            <ac:spMk id="48" creationId="{00000000-0000-0000-0000-000000000000}"/>
          </ac:spMkLst>
        </pc:spChg>
        <pc:spChg chg="mod">
          <ac:chgData name="Stacey, Robert" userId="8f61b79c-1993-4b76-a5c5-6bb0e2071c28" providerId="ADAL" clId="{9080C061-A2AC-497C-84CE-CEEFA4BC2F90}" dt="2025-06-23T12:46:11.775" v="58" actId="1076"/>
          <ac:spMkLst>
            <pc:docMk/>
            <pc:sldMk cId="2016195735" sldId="398"/>
            <ac:spMk id="49" creationId="{00000000-0000-0000-0000-000000000000}"/>
          </ac:spMkLst>
        </pc:spChg>
        <pc:spChg chg="mod">
          <ac:chgData name="Stacey, Robert" userId="8f61b79c-1993-4b76-a5c5-6bb0e2071c28" providerId="ADAL" clId="{9080C061-A2AC-497C-84CE-CEEFA4BC2F90}" dt="2025-06-23T12:46:11.775" v="58" actId="1076"/>
          <ac:spMkLst>
            <pc:docMk/>
            <pc:sldMk cId="2016195735" sldId="398"/>
            <ac:spMk id="61" creationId="{00000000-0000-0000-0000-000000000000}"/>
          </ac:spMkLst>
        </pc:spChg>
      </pc:sldChg>
      <pc:sldChg chg="modSp mod">
        <pc:chgData name="Stacey, Robert" userId="8f61b79c-1993-4b76-a5c5-6bb0e2071c28" providerId="ADAL" clId="{9080C061-A2AC-497C-84CE-CEEFA4BC2F90}" dt="2025-06-23T12:43:31.934" v="13" actId="20577"/>
        <pc:sldMkLst>
          <pc:docMk/>
          <pc:sldMk cId="3429797880" sldId="526"/>
        </pc:sldMkLst>
        <pc:spChg chg="mod">
          <ac:chgData name="Stacey, Robert" userId="8f61b79c-1993-4b76-a5c5-6bb0e2071c28" providerId="ADAL" clId="{9080C061-A2AC-497C-84CE-CEEFA4BC2F90}" dt="2025-06-23T12:43:31.934" v="13" actId="20577"/>
          <ac:spMkLst>
            <pc:docMk/>
            <pc:sldMk cId="3429797880" sldId="526"/>
            <ac:spMk id="7" creationId="{00000000-0000-0000-0000-000000000000}"/>
          </ac:spMkLst>
        </pc:spChg>
      </pc:sldChg>
      <pc:sldChg chg="modSp mod">
        <pc:chgData name="Stacey, Robert" userId="8f61b79c-1993-4b76-a5c5-6bb0e2071c28" providerId="ADAL" clId="{9080C061-A2AC-497C-84CE-CEEFA4BC2F90}" dt="2025-06-23T12:43:51.209" v="28" actId="6549"/>
        <pc:sldMkLst>
          <pc:docMk/>
          <pc:sldMk cId="3717701189" sldId="527"/>
        </pc:sldMkLst>
        <pc:spChg chg="mod">
          <ac:chgData name="Stacey, Robert" userId="8f61b79c-1993-4b76-a5c5-6bb0e2071c28" providerId="ADAL" clId="{9080C061-A2AC-497C-84CE-CEEFA4BC2F90}" dt="2025-06-23T12:43:51.209" v="28" actId="6549"/>
          <ac:spMkLst>
            <pc:docMk/>
            <pc:sldMk cId="3717701189" sldId="527"/>
            <ac:spMk id="15363" creationId="{00000000-0000-0000-0000-000000000000}"/>
          </ac:spMkLst>
        </pc:spChg>
      </pc:sldChg>
      <pc:sldChg chg="modSp mod">
        <pc:chgData name="Stacey, Robert" userId="8f61b79c-1993-4b76-a5c5-6bb0e2071c28" providerId="ADAL" clId="{9080C061-A2AC-497C-84CE-CEEFA4BC2F90}" dt="2025-06-23T12:44:22.393" v="34" actId="6549"/>
        <pc:sldMkLst>
          <pc:docMk/>
          <pc:sldMk cId="723633442" sldId="529"/>
        </pc:sldMkLst>
        <pc:spChg chg="mod">
          <ac:chgData name="Stacey, Robert" userId="8f61b79c-1993-4b76-a5c5-6bb0e2071c28" providerId="ADAL" clId="{9080C061-A2AC-497C-84CE-CEEFA4BC2F90}" dt="2025-06-23T12:44:22.393" v="34" actId="6549"/>
          <ac:spMkLst>
            <pc:docMk/>
            <pc:sldMk cId="723633442" sldId="529"/>
            <ac:spMk id="13315" creationId="{00000000-0000-0000-0000-000000000000}"/>
          </ac:spMkLst>
        </pc:spChg>
      </pc:sldChg>
      <pc:sldChg chg="modSp mod">
        <pc:chgData name="Stacey, Robert" userId="8f61b79c-1993-4b76-a5c5-6bb0e2071c28" providerId="ADAL" clId="{9080C061-A2AC-497C-84CE-CEEFA4BC2F90}" dt="2025-06-23T12:44:37.602" v="35" actId="6549"/>
        <pc:sldMkLst>
          <pc:docMk/>
          <pc:sldMk cId="371744886" sldId="530"/>
        </pc:sldMkLst>
        <pc:spChg chg="mod">
          <ac:chgData name="Stacey, Robert" userId="8f61b79c-1993-4b76-a5c5-6bb0e2071c28" providerId="ADAL" clId="{9080C061-A2AC-497C-84CE-CEEFA4BC2F90}" dt="2025-06-23T12:44:37.602" v="35" actId="6549"/>
          <ac:spMkLst>
            <pc:docMk/>
            <pc:sldMk cId="371744886" sldId="530"/>
            <ac:spMk id="13315" creationId="{00000000-0000-0000-0000-000000000000}"/>
          </ac:spMkLst>
        </pc:spChg>
      </pc:sldChg>
      <pc:sldChg chg="addSp delSp modSp mod">
        <pc:chgData name="Stacey, Robert" userId="8f61b79c-1993-4b76-a5c5-6bb0e2071c28" providerId="ADAL" clId="{9080C061-A2AC-497C-84CE-CEEFA4BC2F90}" dt="2025-06-23T12:49:01.211" v="81" actId="14100"/>
        <pc:sldMkLst>
          <pc:docMk/>
          <pc:sldMk cId="559018959" sldId="572"/>
        </pc:sldMkLst>
        <pc:picChg chg="add mod ord">
          <ac:chgData name="Stacey, Robert" userId="8f61b79c-1993-4b76-a5c5-6bb0e2071c28" providerId="ADAL" clId="{9080C061-A2AC-497C-84CE-CEEFA4BC2F90}" dt="2025-06-23T12:49:01.211" v="81" actId="14100"/>
          <ac:picMkLst>
            <pc:docMk/>
            <pc:sldMk cId="559018959" sldId="572"/>
            <ac:picMk id="9" creationId="{0C97A7D5-8964-5EFD-0AE4-8E115EFB1716}"/>
          </ac:picMkLst>
        </pc:picChg>
      </pc:sldChg>
    </pc:docChg>
  </pc:docChgLst>
  <pc:docChgLst>
    <pc:chgData name="Stacey, Robert" userId="8f61b79c-1993-4b76-a5c5-6bb0e2071c28" providerId="ADAL" clId="{4ECBD694-3AD6-45A1-B2D3-782D274569CE}"/>
    <pc:docChg chg="custSel modSld modMainMaster">
      <pc:chgData name="Stacey, Robert" userId="8f61b79c-1993-4b76-a5c5-6bb0e2071c28" providerId="ADAL" clId="{4ECBD694-3AD6-45A1-B2D3-782D274569CE}" dt="2025-06-11T15:58:06.183" v="51" actId="478"/>
      <pc:docMkLst>
        <pc:docMk/>
      </pc:docMkLst>
      <pc:sldChg chg="delSp mod">
        <pc:chgData name="Stacey, Robert" userId="8f61b79c-1993-4b76-a5c5-6bb0e2071c28" providerId="ADAL" clId="{4ECBD694-3AD6-45A1-B2D3-782D274569CE}" dt="2025-06-11T15:58:06.183" v="51" actId="478"/>
        <pc:sldMkLst>
          <pc:docMk/>
          <pc:sldMk cId="0" sldId="379"/>
        </pc:sldMkLst>
      </pc:sldChg>
      <pc:sldChg chg="modSp mod">
        <pc:chgData name="Stacey, Robert" userId="8f61b79c-1993-4b76-a5c5-6bb0e2071c28" providerId="ADAL" clId="{4ECBD694-3AD6-45A1-B2D3-782D274569CE}" dt="2025-06-11T15:56:22.578" v="50" actId="1035"/>
        <pc:sldMkLst>
          <pc:docMk/>
          <pc:sldMk cId="2016195735" sldId="398"/>
        </pc:sldMkLst>
        <pc:spChg chg="mod">
          <ac:chgData name="Stacey, Robert" userId="8f61b79c-1993-4b76-a5c5-6bb0e2071c28" providerId="ADAL" clId="{4ECBD694-3AD6-45A1-B2D3-782D274569CE}" dt="2025-06-11T15:55:40.905" v="42" actId="1076"/>
          <ac:spMkLst>
            <pc:docMk/>
            <pc:sldMk cId="2016195735" sldId="398"/>
            <ac:spMk id="6" creationId="{4C73481E-EC83-91E8-257F-71DFB71D699E}"/>
          </ac:spMkLst>
        </pc:spChg>
        <pc:spChg chg="mod">
          <ac:chgData name="Stacey, Robert" userId="8f61b79c-1993-4b76-a5c5-6bb0e2071c28" providerId="ADAL" clId="{4ECBD694-3AD6-45A1-B2D3-782D274569CE}" dt="2025-06-11T15:56:11.343" v="46" actId="1036"/>
          <ac:spMkLst>
            <pc:docMk/>
            <pc:sldMk cId="2016195735" sldId="398"/>
            <ac:spMk id="7" creationId="{D99C0287-D247-1E55-00A6-5E293B871505}"/>
          </ac:spMkLst>
        </pc:spChg>
        <pc:spChg chg="mod">
          <ac:chgData name="Stacey, Robert" userId="8f61b79c-1993-4b76-a5c5-6bb0e2071c28" providerId="ADAL" clId="{4ECBD694-3AD6-45A1-B2D3-782D274569CE}" dt="2025-06-11T15:55:38.246" v="41" actId="1076"/>
          <ac:spMkLst>
            <pc:docMk/>
            <pc:sldMk cId="2016195735" sldId="398"/>
            <ac:spMk id="9" creationId="{B35616B8-FBFE-9E29-646D-1EB9FAF0DCDC}"/>
          </ac:spMkLst>
        </pc:spChg>
        <pc:spChg chg="mod">
          <ac:chgData name="Stacey, Robert" userId="8f61b79c-1993-4b76-a5c5-6bb0e2071c28" providerId="ADAL" clId="{4ECBD694-3AD6-45A1-B2D3-782D274569CE}" dt="2025-06-11T15:56:14.937" v="48" actId="1036"/>
          <ac:spMkLst>
            <pc:docMk/>
            <pc:sldMk cId="2016195735" sldId="398"/>
            <ac:spMk id="41" creationId="{00000000-0000-0000-0000-000000000000}"/>
          </ac:spMkLst>
        </pc:spChg>
        <pc:spChg chg="mod">
          <ac:chgData name="Stacey, Robert" userId="8f61b79c-1993-4b76-a5c5-6bb0e2071c28" providerId="ADAL" clId="{4ECBD694-3AD6-45A1-B2D3-782D274569CE}" dt="2025-06-11T15:56:04.428" v="44" actId="1036"/>
          <ac:spMkLst>
            <pc:docMk/>
            <pc:sldMk cId="2016195735" sldId="398"/>
            <ac:spMk id="48" creationId="{00000000-0000-0000-0000-000000000000}"/>
          </ac:spMkLst>
        </pc:spChg>
        <pc:spChg chg="mod">
          <ac:chgData name="Stacey, Robert" userId="8f61b79c-1993-4b76-a5c5-6bb0e2071c28" providerId="ADAL" clId="{4ECBD694-3AD6-45A1-B2D3-782D274569CE}" dt="2025-06-11T15:56:04.428" v="44" actId="1036"/>
          <ac:spMkLst>
            <pc:docMk/>
            <pc:sldMk cId="2016195735" sldId="398"/>
            <ac:spMk id="49" creationId="{00000000-0000-0000-0000-000000000000}"/>
          </ac:spMkLst>
        </pc:spChg>
        <pc:spChg chg="mod">
          <ac:chgData name="Stacey, Robert" userId="8f61b79c-1993-4b76-a5c5-6bb0e2071c28" providerId="ADAL" clId="{4ECBD694-3AD6-45A1-B2D3-782D274569CE}" dt="2025-06-11T15:56:04.428" v="44" actId="1036"/>
          <ac:spMkLst>
            <pc:docMk/>
            <pc:sldMk cId="2016195735" sldId="398"/>
            <ac:spMk id="61" creationId="{00000000-0000-0000-0000-000000000000}"/>
          </ac:spMkLst>
        </pc:spChg>
        <pc:spChg chg="mod">
          <ac:chgData name="Stacey, Robert" userId="8f61b79c-1993-4b76-a5c5-6bb0e2071c28" providerId="ADAL" clId="{4ECBD694-3AD6-45A1-B2D3-782D274569CE}" dt="2025-06-11T15:56:22.578" v="50" actId="1035"/>
          <ac:spMkLst>
            <pc:docMk/>
            <pc:sldMk cId="2016195735" sldId="398"/>
            <ac:spMk id="9264" creationId="{00000000-0000-0000-0000-000000000000}"/>
          </ac:spMkLst>
        </pc:spChg>
        <pc:spChg chg="mod">
          <ac:chgData name="Stacey, Robert" userId="8f61b79c-1993-4b76-a5c5-6bb0e2071c28" providerId="ADAL" clId="{4ECBD694-3AD6-45A1-B2D3-782D274569CE}" dt="2025-06-11T15:56:00.101" v="43" actId="1076"/>
          <ac:spMkLst>
            <pc:docMk/>
            <pc:sldMk cId="2016195735" sldId="398"/>
            <ac:spMk id="30746" creationId="{00000000-0000-0000-0000-000000000000}"/>
          </ac:spMkLst>
        </pc:spChg>
        <pc:spChg chg="mod">
          <ac:chgData name="Stacey, Robert" userId="8f61b79c-1993-4b76-a5c5-6bb0e2071c28" providerId="ADAL" clId="{4ECBD694-3AD6-45A1-B2D3-782D274569CE}" dt="2025-06-11T15:56:22.578" v="50" actId="1035"/>
          <ac:spMkLst>
            <pc:docMk/>
            <pc:sldMk cId="2016195735" sldId="398"/>
            <ac:spMk id="30765" creationId="{00000000-0000-0000-0000-000000000000}"/>
          </ac:spMkLst>
        </pc:spChg>
      </pc:sldChg>
      <pc:sldChg chg="modSp mod">
        <pc:chgData name="Stacey, Robert" userId="8f61b79c-1993-4b76-a5c5-6bb0e2071c28" providerId="ADAL" clId="{4ECBD694-3AD6-45A1-B2D3-782D274569CE}" dt="2025-06-11T15:54:49.268" v="37" actId="20577"/>
        <pc:sldMkLst>
          <pc:docMk/>
          <pc:sldMk cId="109139153" sldId="522"/>
        </pc:sldMkLst>
        <pc:spChg chg="mod">
          <ac:chgData name="Stacey, Robert" userId="8f61b79c-1993-4b76-a5c5-6bb0e2071c28" providerId="ADAL" clId="{4ECBD694-3AD6-45A1-B2D3-782D274569CE}" dt="2025-06-11T15:53:41.776" v="21" actId="20577"/>
          <ac:spMkLst>
            <pc:docMk/>
            <pc:sldMk cId="109139153" sldId="522"/>
            <ac:spMk id="6149" creationId="{00000000-0000-0000-0000-000000000000}"/>
          </ac:spMkLst>
        </pc:spChg>
        <pc:spChg chg="mod">
          <ac:chgData name="Stacey, Robert" userId="8f61b79c-1993-4b76-a5c5-6bb0e2071c28" providerId="ADAL" clId="{4ECBD694-3AD6-45A1-B2D3-782D274569CE}" dt="2025-06-11T15:54:49.268" v="37" actId="20577"/>
          <ac:spMkLst>
            <pc:docMk/>
            <pc:sldMk cId="109139153" sldId="522"/>
            <ac:spMk id="6150" creationId="{00000000-0000-0000-0000-000000000000}"/>
          </ac:spMkLst>
        </pc:spChg>
      </pc:sldChg>
      <pc:sldChg chg="modSp mod">
        <pc:chgData name="Stacey, Robert" userId="8f61b79c-1993-4b76-a5c5-6bb0e2071c28" providerId="ADAL" clId="{4ECBD694-3AD6-45A1-B2D3-782D274569CE}" dt="2025-06-03T18:28:38.985" v="17" actId="20577"/>
        <pc:sldMkLst>
          <pc:docMk/>
          <pc:sldMk cId="2635750655" sldId="550"/>
        </pc:sldMkLst>
        <pc:spChg chg="mod">
          <ac:chgData name="Stacey, Robert" userId="8f61b79c-1993-4b76-a5c5-6bb0e2071c28" providerId="ADAL" clId="{4ECBD694-3AD6-45A1-B2D3-782D274569CE}" dt="2025-06-03T18:28:38.985" v="17" actId="20577"/>
          <ac:spMkLst>
            <pc:docMk/>
            <pc:sldMk cId="2635750655" sldId="550"/>
            <ac:spMk id="20483" creationId="{00000000-0000-0000-0000-000000000000}"/>
          </ac:spMkLst>
        </pc:spChg>
        <pc:spChg chg="mod">
          <ac:chgData name="Stacey, Robert" userId="8f61b79c-1993-4b76-a5c5-6bb0e2071c28" providerId="ADAL" clId="{4ECBD694-3AD6-45A1-B2D3-782D274569CE}" dt="2025-06-03T18:28:30.448" v="13" actId="20577"/>
          <ac:spMkLst>
            <pc:docMk/>
            <pc:sldMk cId="2635750655" sldId="550"/>
            <ac:spMk id="21506" creationId="{00000000-0000-0000-0000-000000000000}"/>
          </ac:spMkLst>
        </pc:spChg>
      </pc:sldChg>
      <pc:sldMasterChg chg="modSp mod">
        <pc:chgData name="Stacey, Robert" userId="8f61b79c-1993-4b76-a5c5-6bb0e2071c28" providerId="ADAL" clId="{4ECBD694-3AD6-45A1-B2D3-782D274569CE}" dt="2025-06-11T15:54:29.735" v="33" actId="6549"/>
        <pc:sldMasterMkLst>
          <pc:docMk/>
          <pc:sldMasterMk cId="0" sldId="2147483648"/>
        </pc:sldMasterMkLst>
        <pc:spChg chg="mod">
          <ac:chgData name="Stacey, Robert" userId="8f61b79c-1993-4b76-a5c5-6bb0e2071c28" providerId="ADAL" clId="{4ECBD694-3AD6-45A1-B2D3-782D274569CE}" dt="2025-06-11T15:54:29.735" v="33" actId="6549"/>
          <ac:spMkLst>
            <pc:docMk/>
            <pc:sldMasterMk cId="0" sldId="2147483648"/>
            <ac:spMk id="1031" creationId="{00000000-0000-0000-0000-000000000000}"/>
          </ac:spMkLst>
        </pc:spChg>
      </pc:sldMasterChg>
    </pc:docChg>
  </pc:docChgLst>
  <pc:docChgLst>
    <pc:chgData name="Stacey, Robert" userId="8f61b79c-1993-4b76-a5c5-6bb0e2071c28" providerId="ADAL" clId="{DBE56453-FB7F-4F3C-A8BB-07FBE7F87CB5}"/>
    <pc:docChg chg="undo custSel addSld delSld modSld modMainMaster">
      <pc:chgData name="Stacey, Robert" userId="8f61b79c-1993-4b76-a5c5-6bb0e2071c28" providerId="ADAL" clId="{DBE56453-FB7F-4F3C-A8BB-07FBE7F87CB5}" dt="2025-07-27T13:50:30.100" v="350" actId="1076"/>
      <pc:docMkLst>
        <pc:docMk/>
      </pc:docMkLst>
      <pc:sldChg chg="modSp mod">
        <pc:chgData name="Stacey, Robert" userId="8f61b79c-1993-4b76-a5c5-6bb0e2071c28" providerId="ADAL" clId="{DBE56453-FB7F-4F3C-A8BB-07FBE7F87CB5}" dt="2025-07-27T07:29:12.029" v="295" actId="20577"/>
        <pc:sldMkLst>
          <pc:docMk/>
          <pc:sldMk cId="0" sldId="374"/>
        </pc:sldMkLst>
        <pc:spChg chg="mod">
          <ac:chgData name="Stacey, Robert" userId="8f61b79c-1993-4b76-a5c5-6bb0e2071c28" providerId="ADAL" clId="{DBE56453-FB7F-4F3C-A8BB-07FBE7F87CB5}" dt="2025-07-27T07:29:12.029" v="295" actId="20577"/>
          <ac:spMkLst>
            <pc:docMk/>
            <pc:sldMk cId="0" sldId="374"/>
            <ac:spMk id="76805" creationId="{00000000-0000-0000-0000-000000000000}"/>
          </ac:spMkLst>
        </pc:spChg>
      </pc:sldChg>
      <pc:sldChg chg="modSp mod">
        <pc:chgData name="Stacey, Robert" userId="8f61b79c-1993-4b76-a5c5-6bb0e2071c28" providerId="ADAL" clId="{DBE56453-FB7F-4F3C-A8BB-07FBE7F87CB5}" dt="2025-07-27T13:50:30.100" v="350" actId="1076"/>
        <pc:sldMkLst>
          <pc:docMk/>
          <pc:sldMk cId="0" sldId="378"/>
        </pc:sldMkLst>
        <pc:graphicFrameChg chg="mod modGraphic">
          <ac:chgData name="Stacey, Robert" userId="8f61b79c-1993-4b76-a5c5-6bb0e2071c28" providerId="ADAL" clId="{DBE56453-FB7F-4F3C-A8BB-07FBE7F87CB5}" dt="2025-07-27T13:50:30.100" v="350" actId="1076"/>
          <ac:graphicFrameMkLst>
            <pc:docMk/>
            <pc:sldMk cId="0" sldId="378"/>
            <ac:graphicFrameMk id="3247205" creationId="{00000000-0000-0000-0000-000000000000}"/>
          </ac:graphicFrameMkLst>
        </pc:graphicFrameChg>
      </pc:sldChg>
      <pc:sldChg chg="modSp mod">
        <pc:chgData name="Stacey, Robert" userId="8f61b79c-1993-4b76-a5c5-6bb0e2071c28" providerId="ADAL" clId="{DBE56453-FB7F-4F3C-A8BB-07FBE7F87CB5}" dt="2025-07-27T07:29:34.188" v="297" actId="20577"/>
        <pc:sldMkLst>
          <pc:docMk/>
          <pc:sldMk cId="109139153" sldId="522"/>
        </pc:sldMkLst>
        <pc:spChg chg="mod">
          <ac:chgData name="Stacey, Robert" userId="8f61b79c-1993-4b76-a5c5-6bb0e2071c28" providerId="ADAL" clId="{DBE56453-FB7F-4F3C-A8BB-07FBE7F87CB5}" dt="2025-07-27T07:29:34.188" v="297" actId="20577"/>
          <ac:spMkLst>
            <pc:docMk/>
            <pc:sldMk cId="109139153" sldId="522"/>
            <ac:spMk id="6150" creationId="{00000000-0000-0000-0000-000000000000}"/>
          </ac:spMkLst>
        </pc:spChg>
      </pc:sldChg>
      <pc:sldChg chg="modSp mod">
        <pc:chgData name="Stacey, Robert" userId="8f61b79c-1993-4b76-a5c5-6bb0e2071c28" providerId="ADAL" clId="{DBE56453-FB7F-4F3C-A8BB-07FBE7F87CB5}" dt="2025-07-27T07:24:21.594" v="60"/>
        <pc:sldMkLst>
          <pc:docMk/>
          <pc:sldMk cId="984721981" sldId="525"/>
        </pc:sldMkLst>
        <pc:spChg chg="mod">
          <ac:chgData name="Stacey, Robert" userId="8f61b79c-1993-4b76-a5c5-6bb0e2071c28" providerId="ADAL" clId="{DBE56453-FB7F-4F3C-A8BB-07FBE7F87CB5}" dt="2025-07-27T07:24:21.594" v="60"/>
          <ac:spMkLst>
            <pc:docMk/>
            <pc:sldMk cId="984721981" sldId="525"/>
            <ac:spMk id="2" creationId="{00000000-0000-0000-0000-000000000000}"/>
          </ac:spMkLst>
        </pc:spChg>
      </pc:sldChg>
      <pc:sldChg chg="addSp delSp modSp mod">
        <pc:chgData name="Stacey, Robert" userId="8f61b79c-1993-4b76-a5c5-6bb0e2071c28" providerId="ADAL" clId="{DBE56453-FB7F-4F3C-A8BB-07FBE7F87CB5}" dt="2025-07-27T13:13:29.365" v="344" actId="113"/>
        <pc:sldMkLst>
          <pc:docMk/>
          <pc:sldMk cId="1711243814" sldId="528"/>
        </pc:sldMkLst>
        <pc:spChg chg="add del mod">
          <ac:chgData name="Stacey, Robert" userId="8f61b79c-1993-4b76-a5c5-6bb0e2071c28" providerId="ADAL" clId="{DBE56453-FB7F-4F3C-A8BB-07FBE7F87CB5}" dt="2025-07-27T07:30:45.228" v="299"/>
          <ac:spMkLst>
            <pc:docMk/>
            <pc:sldMk cId="1711243814" sldId="528"/>
            <ac:spMk id="5" creationId="{6D19C9FA-DE73-EF61-AC03-499394CA0BC4}"/>
          </ac:spMkLst>
        </pc:spChg>
        <pc:spChg chg="add del mod">
          <ac:chgData name="Stacey, Robert" userId="8f61b79c-1993-4b76-a5c5-6bb0e2071c28" providerId="ADAL" clId="{DBE56453-FB7F-4F3C-A8BB-07FBE7F87CB5}" dt="2025-07-27T13:13:05.851" v="336"/>
          <ac:spMkLst>
            <pc:docMk/>
            <pc:sldMk cId="1711243814" sldId="528"/>
            <ac:spMk id="5" creationId="{FB5F7B9C-471A-DF3F-1068-0D9EC142393E}"/>
          </ac:spMkLst>
        </pc:spChg>
        <pc:graphicFrameChg chg="add mod modGraphic">
          <ac:chgData name="Stacey, Robert" userId="8f61b79c-1993-4b76-a5c5-6bb0e2071c28" providerId="ADAL" clId="{DBE56453-FB7F-4F3C-A8BB-07FBE7F87CB5}" dt="2025-07-27T13:13:29.365" v="344" actId="113"/>
          <ac:graphicFrameMkLst>
            <pc:docMk/>
            <pc:sldMk cId="1711243814" sldId="528"/>
            <ac:graphicFrameMk id="6" creationId="{01702B2D-6C5D-2B86-9080-9597E8CC00CC}"/>
          </ac:graphicFrameMkLst>
        </pc:graphicFrameChg>
        <pc:graphicFrameChg chg="del">
          <ac:chgData name="Stacey, Robert" userId="8f61b79c-1993-4b76-a5c5-6bb0e2071c28" providerId="ADAL" clId="{DBE56453-FB7F-4F3C-A8BB-07FBE7F87CB5}" dt="2025-07-27T07:30:42.460" v="298" actId="478"/>
          <ac:graphicFrameMkLst>
            <pc:docMk/>
            <pc:sldMk cId="1711243814" sldId="528"/>
            <ac:graphicFrameMk id="6" creationId="{3FD16AC4-A0F9-42F5-AB33-67DCDE79803E}"/>
          </ac:graphicFrameMkLst>
        </pc:graphicFrameChg>
        <pc:graphicFrameChg chg="add del mod modGraphic">
          <ac:chgData name="Stacey, Robert" userId="8f61b79c-1993-4b76-a5c5-6bb0e2071c28" providerId="ADAL" clId="{DBE56453-FB7F-4F3C-A8BB-07FBE7F87CB5}" dt="2025-07-27T13:13:02.740" v="335" actId="478"/>
          <ac:graphicFrameMkLst>
            <pc:docMk/>
            <pc:sldMk cId="1711243814" sldId="528"/>
            <ac:graphicFrameMk id="7" creationId="{EAD280BA-588B-CBBE-F316-155009F4AE91}"/>
          </ac:graphicFrameMkLst>
        </pc:graphicFrameChg>
      </pc:sldChg>
      <pc:sldChg chg="modSp mod">
        <pc:chgData name="Stacey, Robert" userId="8f61b79c-1993-4b76-a5c5-6bb0e2071c28" providerId="ADAL" clId="{DBE56453-FB7F-4F3C-A8BB-07FBE7F87CB5}" dt="2025-07-27T07:33:21.926" v="331" actId="15"/>
        <pc:sldMkLst>
          <pc:docMk/>
          <pc:sldMk cId="371744886" sldId="530"/>
        </pc:sldMkLst>
        <pc:spChg chg="mod">
          <ac:chgData name="Stacey, Robert" userId="8f61b79c-1993-4b76-a5c5-6bb0e2071c28" providerId="ADAL" clId="{DBE56453-FB7F-4F3C-A8BB-07FBE7F87CB5}" dt="2025-07-27T07:33:21.926" v="331" actId="15"/>
          <ac:spMkLst>
            <pc:docMk/>
            <pc:sldMk cId="371744886" sldId="530"/>
            <ac:spMk id="13315" creationId="{00000000-0000-0000-0000-000000000000}"/>
          </ac:spMkLst>
        </pc:spChg>
      </pc:sldChg>
      <pc:sldChg chg="modSp mod">
        <pc:chgData name="Stacey, Robert" userId="8f61b79c-1993-4b76-a5c5-6bb0e2071c28" providerId="ADAL" clId="{DBE56453-FB7F-4F3C-A8BB-07FBE7F87CB5}" dt="2025-07-27T07:35:00.399" v="334" actId="20577"/>
        <pc:sldMkLst>
          <pc:docMk/>
          <pc:sldMk cId="1379785663" sldId="531"/>
        </pc:sldMkLst>
        <pc:spChg chg="mod">
          <ac:chgData name="Stacey, Robert" userId="8f61b79c-1993-4b76-a5c5-6bb0e2071c28" providerId="ADAL" clId="{DBE56453-FB7F-4F3C-A8BB-07FBE7F87CB5}" dt="2025-07-27T07:35:00.399" v="334" actId="20577"/>
          <ac:spMkLst>
            <pc:docMk/>
            <pc:sldMk cId="1379785663" sldId="531"/>
            <ac:spMk id="13315" creationId="{00000000-0000-0000-0000-000000000000}"/>
          </ac:spMkLst>
        </pc:spChg>
      </pc:sldChg>
      <pc:sldChg chg="modSp mod">
        <pc:chgData name="Stacey, Robert" userId="8f61b79c-1993-4b76-a5c5-6bb0e2071c28" providerId="ADAL" clId="{DBE56453-FB7F-4F3C-A8BB-07FBE7F87CB5}" dt="2025-07-27T07:23:07.747" v="46"/>
        <pc:sldMkLst>
          <pc:docMk/>
          <pc:sldMk cId="2635750655" sldId="550"/>
        </pc:sldMkLst>
        <pc:spChg chg="mod">
          <ac:chgData name="Stacey, Robert" userId="8f61b79c-1993-4b76-a5c5-6bb0e2071c28" providerId="ADAL" clId="{DBE56453-FB7F-4F3C-A8BB-07FBE7F87CB5}" dt="2025-07-27T07:23:07.747" v="46"/>
          <ac:spMkLst>
            <pc:docMk/>
            <pc:sldMk cId="2635750655" sldId="550"/>
            <ac:spMk id="2" creationId="{9E73A866-F284-093F-3C48-C02511759899}"/>
          </ac:spMkLst>
        </pc:spChg>
      </pc:sldChg>
      <pc:sldChg chg="modSp new del">
        <pc:chgData name="Stacey, Robert" userId="8f61b79c-1993-4b76-a5c5-6bb0e2071c28" providerId="ADAL" clId="{DBE56453-FB7F-4F3C-A8BB-07FBE7F87CB5}" dt="2025-07-27T07:26:26.318" v="76" actId="47"/>
        <pc:sldMkLst>
          <pc:docMk/>
          <pc:sldMk cId="1300193616" sldId="573"/>
        </pc:sldMkLst>
        <pc:spChg chg="mod">
          <ac:chgData name="Stacey, Robert" userId="8f61b79c-1993-4b76-a5c5-6bb0e2071c28" providerId="ADAL" clId="{DBE56453-FB7F-4F3C-A8BB-07FBE7F87CB5}" dt="2025-07-27T07:26:18.221" v="75"/>
          <ac:spMkLst>
            <pc:docMk/>
            <pc:sldMk cId="1300193616" sldId="573"/>
            <ac:spMk id="2" creationId="{F81580D0-AF5C-04A8-EA9C-2E417663DFC4}"/>
          </ac:spMkLst>
        </pc:spChg>
      </pc:sldChg>
      <pc:sldMasterChg chg="modSp mod">
        <pc:chgData name="Stacey, Robert" userId="8f61b79c-1993-4b76-a5c5-6bb0e2071c28" providerId="ADAL" clId="{DBE56453-FB7F-4F3C-A8BB-07FBE7F87CB5}" dt="2025-07-27T13:14:06.732" v="346" actId="20577"/>
        <pc:sldMasterMkLst>
          <pc:docMk/>
          <pc:sldMasterMk cId="0" sldId="2147483648"/>
        </pc:sldMasterMkLst>
        <pc:spChg chg="mod">
          <ac:chgData name="Stacey, Robert" userId="8f61b79c-1993-4b76-a5c5-6bb0e2071c28" providerId="ADAL" clId="{DBE56453-FB7F-4F3C-A8BB-07FBE7F87CB5}" dt="2025-07-27T13:14:06.732" v="346" actId="20577"/>
          <ac:spMkLst>
            <pc:docMk/>
            <pc:sldMasterMk cId="0" sldId="2147483648"/>
            <ac:spMk id="1031" creationId="{00000000-0000-0000-0000-000000000000}"/>
          </ac:spMkLst>
        </pc:spChg>
      </pc:sldMasterChg>
    </pc:docChg>
  </pc:docChgLst>
  <pc:docChgLst>
    <pc:chgData name="Stacey, Robert" userId="8f61b79c-1993-4b76-a5c5-6bb0e2071c28" providerId="ADAL" clId="{EB5BB790-4599-46DE-9B56-8285BAD68EAC}"/>
    <pc:docChg chg="undo custSel delSld modSld">
      <pc:chgData name="Stacey, Robert" userId="8f61b79c-1993-4b76-a5c5-6bb0e2071c28" providerId="ADAL" clId="{EB5BB790-4599-46DE-9B56-8285BAD68EAC}" dt="2025-07-23T19:45:57.341" v="308" actId="20577"/>
      <pc:docMkLst>
        <pc:docMk/>
      </pc:docMkLst>
      <pc:sldChg chg="modSp">
        <pc:chgData name="Stacey, Robert" userId="8f61b79c-1993-4b76-a5c5-6bb0e2071c28" providerId="ADAL" clId="{EB5BB790-4599-46DE-9B56-8285BAD68EAC}" dt="2025-07-23T17:18:13.196" v="211" actId="1038"/>
        <pc:sldMkLst>
          <pc:docMk/>
          <pc:sldMk cId="0" sldId="383"/>
        </pc:sldMkLst>
        <pc:spChg chg="mod">
          <ac:chgData name="Stacey, Robert" userId="8f61b79c-1993-4b76-a5c5-6bb0e2071c28" providerId="ADAL" clId="{EB5BB790-4599-46DE-9B56-8285BAD68EAC}" dt="2025-07-23T17:18:13.196" v="211" actId="1038"/>
          <ac:spMkLst>
            <pc:docMk/>
            <pc:sldMk cId="0" sldId="383"/>
            <ac:spMk id="22534" creationId="{00000000-0000-0000-0000-000000000000}"/>
          </ac:spMkLst>
        </pc:spChg>
      </pc:sldChg>
      <pc:sldChg chg="modSp mod">
        <pc:chgData name="Stacey, Robert" userId="8f61b79c-1993-4b76-a5c5-6bb0e2071c28" providerId="ADAL" clId="{EB5BB790-4599-46DE-9B56-8285BAD68EAC}" dt="2025-07-23T17:36:49.248" v="251" actId="13926"/>
        <pc:sldMkLst>
          <pc:docMk/>
          <pc:sldMk cId="2557909821" sldId="422"/>
        </pc:sldMkLst>
        <pc:graphicFrameChg chg="mod modGraphic">
          <ac:chgData name="Stacey, Robert" userId="8f61b79c-1993-4b76-a5c5-6bb0e2071c28" providerId="ADAL" clId="{EB5BB790-4599-46DE-9B56-8285BAD68EAC}" dt="2025-07-23T17:36:49.248" v="251" actId="13926"/>
          <ac:graphicFrameMkLst>
            <pc:docMk/>
            <pc:sldMk cId="2557909821" sldId="422"/>
            <ac:graphicFrameMk id="7" creationId="{00000000-0000-0000-0000-000000000000}"/>
          </ac:graphicFrameMkLst>
        </pc:graphicFrameChg>
      </pc:sldChg>
      <pc:sldChg chg="modSp mod">
        <pc:chgData name="Stacey, Robert" userId="8f61b79c-1993-4b76-a5c5-6bb0e2071c28" providerId="ADAL" clId="{EB5BB790-4599-46DE-9B56-8285BAD68EAC}" dt="2025-07-23T17:38:15.468" v="257" actId="6549"/>
        <pc:sldMkLst>
          <pc:docMk/>
          <pc:sldMk cId="109139153" sldId="522"/>
        </pc:sldMkLst>
        <pc:spChg chg="mod">
          <ac:chgData name="Stacey, Robert" userId="8f61b79c-1993-4b76-a5c5-6bb0e2071c28" providerId="ADAL" clId="{EB5BB790-4599-46DE-9B56-8285BAD68EAC}" dt="2025-07-23T17:38:15.468" v="257" actId="6549"/>
          <ac:spMkLst>
            <pc:docMk/>
            <pc:sldMk cId="109139153" sldId="522"/>
            <ac:spMk id="6150" creationId="{00000000-0000-0000-0000-000000000000}"/>
          </ac:spMkLst>
        </pc:spChg>
      </pc:sldChg>
      <pc:sldChg chg="modSp mod">
        <pc:chgData name="Stacey, Robert" userId="8f61b79c-1993-4b76-a5c5-6bb0e2071c28" providerId="ADAL" clId="{EB5BB790-4599-46DE-9B56-8285BAD68EAC}" dt="2025-07-23T19:45:20.784" v="286" actId="20577"/>
        <pc:sldMkLst>
          <pc:docMk/>
          <pc:sldMk cId="984721981" sldId="525"/>
        </pc:sldMkLst>
        <pc:spChg chg="mod">
          <ac:chgData name="Stacey, Robert" userId="8f61b79c-1993-4b76-a5c5-6bb0e2071c28" providerId="ADAL" clId="{EB5BB790-4599-46DE-9B56-8285BAD68EAC}" dt="2025-07-23T19:45:20.784" v="286" actId="20577"/>
          <ac:spMkLst>
            <pc:docMk/>
            <pc:sldMk cId="984721981" sldId="525"/>
            <ac:spMk id="2" creationId="{00000000-0000-0000-0000-000000000000}"/>
          </ac:spMkLst>
        </pc:spChg>
      </pc:sldChg>
      <pc:sldChg chg="modSp mod">
        <pc:chgData name="Stacey, Robert" userId="8f61b79c-1993-4b76-a5c5-6bb0e2071c28" providerId="ADAL" clId="{EB5BB790-4599-46DE-9B56-8285BAD68EAC}" dt="2025-07-23T19:45:57.341" v="308" actId="20577"/>
        <pc:sldMkLst>
          <pc:docMk/>
          <pc:sldMk cId="3717701189" sldId="527"/>
        </pc:sldMkLst>
        <pc:spChg chg="mod">
          <ac:chgData name="Stacey, Robert" userId="8f61b79c-1993-4b76-a5c5-6bb0e2071c28" providerId="ADAL" clId="{EB5BB790-4599-46DE-9B56-8285BAD68EAC}" dt="2025-07-23T19:45:57.341" v="308" actId="20577"/>
          <ac:spMkLst>
            <pc:docMk/>
            <pc:sldMk cId="3717701189" sldId="527"/>
            <ac:spMk id="15363" creationId="{00000000-0000-0000-0000-000000000000}"/>
          </ac:spMkLst>
        </pc:spChg>
      </pc:sldChg>
      <pc:sldChg chg="addSp modSp mod">
        <pc:chgData name="Stacey, Robert" userId="8f61b79c-1993-4b76-a5c5-6bb0e2071c28" providerId="ADAL" clId="{EB5BB790-4599-46DE-9B56-8285BAD68EAC}" dt="2025-07-22T22:21:45.903" v="202" actId="20577"/>
        <pc:sldMkLst>
          <pc:docMk/>
          <pc:sldMk cId="2635750655" sldId="550"/>
        </pc:sldMkLst>
        <pc:spChg chg="add mod">
          <ac:chgData name="Stacey, Robert" userId="8f61b79c-1993-4b76-a5c5-6bb0e2071c28" providerId="ADAL" clId="{EB5BB790-4599-46DE-9B56-8285BAD68EAC}" dt="2025-07-22T22:21:45.903" v="202" actId="20577"/>
          <ac:spMkLst>
            <pc:docMk/>
            <pc:sldMk cId="2635750655" sldId="550"/>
            <ac:spMk id="2" creationId="{9E73A866-F284-093F-3C48-C02511759899}"/>
          </ac:spMkLst>
        </pc:spChg>
        <pc:spChg chg="mod">
          <ac:chgData name="Stacey, Robert" userId="8f61b79c-1993-4b76-a5c5-6bb0e2071c28" providerId="ADAL" clId="{EB5BB790-4599-46DE-9B56-8285BAD68EAC}" dt="2025-07-22T22:16:40.959" v="161" actId="14100"/>
          <ac:spMkLst>
            <pc:docMk/>
            <pc:sldMk cId="2635750655" sldId="550"/>
            <ac:spMk id="21506" creationId="{00000000-0000-0000-0000-000000000000}"/>
          </ac:spMkLst>
        </pc:spChg>
      </pc:sldChg>
      <pc:sldChg chg="addSp delSp modSp">
        <pc:chgData name="Stacey, Robert" userId="8f61b79c-1993-4b76-a5c5-6bb0e2071c28" providerId="ADAL" clId="{EB5BB790-4599-46DE-9B56-8285BAD68EAC}" dt="2025-07-23T17:18:23.584" v="213" actId="1037"/>
        <pc:sldMkLst>
          <pc:docMk/>
          <pc:sldMk cId="345419726" sldId="564"/>
        </pc:sldMkLst>
        <pc:spChg chg="add mod">
          <ac:chgData name="Stacey, Robert" userId="8f61b79c-1993-4b76-a5c5-6bb0e2071c28" providerId="ADAL" clId="{EB5BB790-4599-46DE-9B56-8285BAD68EAC}" dt="2025-07-23T17:18:23.584" v="213" actId="1037"/>
          <ac:spMkLst>
            <pc:docMk/>
            <pc:sldMk cId="345419726" sldId="564"/>
            <ac:spMk id="9" creationId="{B861AA39-5F96-0971-F84F-F7BEA98C2E92}"/>
          </ac:spMkLst>
        </pc:spChg>
        <pc:picChg chg="add mod">
          <ac:chgData name="Stacey, Robert" userId="8f61b79c-1993-4b76-a5c5-6bb0e2071c28" providerId="ADAL" clId="{EB5BB790-4599-46DE-9B56-8285BAD68EAC}" dt="2025-07-23T17:17:13.930" v="207" actId="14100"/>
          <ac:picMkLst>
            <pc:docMk/>
            <pc:sldMk cId="345419726" sldId="564"/>
            <ac:picMk id="7" creationId="{36142297-07AA-444A-A95B-6C481F0EB817}"/>
          </ac:picMkLst>
        </pc:picChg>
      </pc:sldChg>
      <pc:sldChg chg="addSp delSp modSp mod">
        <pc:chgData name="Stacey, Robert" userId="8f61b79c-1993-4b76-a5c5-6bb0e2071c28" providerId="ADAL" clId="{EB5BB790-4599-46DE-9B56-8285BAD68EAC}" dt="2025-07-23T17:31:34.864" v="224" actId="14100"/>
        <pc:sldMkLst>
          <pc:docMk/>
          <pc:sldMk cId="3692109078" sldId="571"/>
        </pc:sldMkLst>
        <pc:spChg chg="mod">
          <ac:chgData name="Stacey, Robert" userId="8f61b79c-1993-4b76-a5c5-6bb0e2071c28" providerId="ADAL" clId="{EB5BB790-4599-46DE-9B56-8285BAD68EAC}" dt="2025-07-23T17:18:49.061" v="220" actId="20577"/>
          <ac:spMkLst>
            <pc:docMk/>
            <pc:sldMk cId="3692109078" sldId="571"/>
            <ac:spMk id="2" creationId="{FEBA5BBE-E560-C57C-CC55-0A2D607EF396}"/>
          </ac:spMkLst>
        </pc:spChg>
        <pc:picChg chg="add mod ord">
          <ac:chgData name="Stacey, Robert" userId="8f61b79c-1993-4b76-a5c5-6bb0e2071c28" providerId="ADAL" clId="{EB5BB790-4599-46DE-9B56-8285BAD68EAC}" dt="2025-07-23T17:31:34.864" v="224" actId="14100"/>
          <ac:picMkLst>
            <pc:docMk/>
            <pc:sldMk cId="3692109078" sldId="571"/>
            <ac:picMk id="8" creationId="{1EBDEB87-FBEB-75C2-30E1-7F230CBD7F7E}"/>
          </ac:picMkLst>
        </pc:picChg>
      </pc:sldChg>
      <pc:sldChg chg="del">
        <pc:chgData name="Stacey, Robert" userId="8f61b79c-1993-4b76-a5c5-6bb0e2071c28" providerId="ADAL" clId="{EB5BB790-4599-46DE-9B56-8285BAD68EAC}" dt="2025-07-23T17:32:40.124" v="225" actId="47"/>
        <pc:sldMkLst>
          <pc:docMk/>
          <pc:sldMk cId="2803365047" sldId="57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24</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July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July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July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July 2025</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July 2025</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977654"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802.11-25/1031r1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July 2025</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5/11-25-1334-00-0000-liaison-from-tec-india.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index.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5/ec-25-0001" TargetMode="External"/><Relationship Id="rId3" Type="http://schemas.openxmlformats.org/officeDocument/2006/relationships/hyperlink" Target="https://mentor.ieee.org/802.11/dcn/25/11-25-1030" TargetMode="External"/><Relationship Id="rId7" Type="http://schemas.openxmlformats.org/officeDocument/2006/relationships/hyperlink" Target="https://mentor.ieee.org/802.11/dcn/25/11-25-1052" TargetMode="External"/><Relationship Id="rId12" Type="http://schemas.openxmlformats.org/officeDocument/2006/relationships/hyperlink" Target="https://mentor.ieee.org/802.11/dcn/25/11-25-0904"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25/ec-25-0133" TargetMode="External"/><Relationship Id="rId11" Type="http://schemas.openxmlformats.org/officeDocument/2006/relationships/hyperlink" Target="https://mentor.ieee.org/802.11/dcn/25/11-25-1046" TargetMode="External"/><Relationship Id="rId5" Type="http://schemas.openxmlformats.org/officeDocument/2006/relationships/hyperlink" Target="https://mentor.ieee.org/802.11/dcn/25/11-25-1045" TargetMode="External"/><Relationship Id="rId10" Type="http://schemas.openxmlformats.org/officeDocument/2006/relationships/hyperlink" Target="https://mentor.ieee.org/802.11/dcn/25/11-25-1047" TargetMode="External"/><Relationship Id="rId4" Type="http://schemas.openxmlformats.org/officeDocument/2006/relationships/hyperlink" Target="https://mentor.ieee.org/802.11/dcn/25/11-25-1031" TargetMode="External"/><Relationship Id="rId9" Type="http://schemas.openxmlformats.org/officeDocument/2006/relationships/hyperlink" Target="https://mentor.ieee.org/802.11/dcn/25/11-25-1032"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ocuments?is_dcn=0065&amp;is_group=0000&amp;is_year=2025" TargetMode="External"/><Relationship Id="rId2" Type="http://schemas.openxmlformats.org/officeDocument/2006/relationships/hyperlink" Target="https://www.ieee802.org/18/" TargetMode="External"/><Relationship Id="rId1" Type="http://schemas.openxmlformats.org/officeDocument/2006/relationships/slideLayout" Target="../slideLayouts/slideLayout2.xml"/><Relationship Id="rId4" Type="http://schemas.openxmlformats.org/officeDocument/2006/relationships/hyperlink" Target="https://mentor.ieee.org/802.18/documents?is_dcn=0064&amp;is_group=0000&amp;is_year=202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July 2025</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2025-07-27</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July 2025</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3906351689"/>
              </p:ext>
            </p:extLst>
          </p:nvPr>
        </p:nvGraphicFramePr>
        <p:xfrm>
          <a:off x="1981200" y="2362200"/>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1981200" y="2362200"/>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(Wireless Coexistence WG)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PM2 and Thursday 7:30pm</a:t>
            </a:r>
            <a:endParaRPr lang="en-US" altLang="en-US" sz="2400"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July 2025</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2913801892"/>
              </p:ext>
            </p:extLst>
          </p:nvPr>
        </p:nvGraphicFramePr>
        <p:xfrm>
          <a:off x="533401" y="3962400"/>
          <a:ext cx="5181600" cy="163449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PQC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Post Quantum Cryptography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545628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Automotive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518688914"/>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573817247"/>
              </p:ext>
            </p:extLst>
          </p:nvPr>
        </p:nvGraphicFramePr>
        <p:xfrm>
          <a:off x="6248400" y="1719575"/>
          <a:ext cx="5744499" cy="291083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 (UHR)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 (AMP)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BQ</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Integrated </a:t>
                      </a:r>
                      <a:r>
                        <a:rPr kumimoji="0" lang="en-US" sz="1600" b="0" i="0" u="none" strike="noStrike" cap="none" normalizeH="0" baseline="0" dirty="0" err="1">
                          <a:ln>
                            <a:noFill/>
                          </a:ln>
                          <a:solidFill>
                            <a:schemeClr val="tx1"/>
                          </a:solidFill>
                          <a:effectLst/>
                          <a:latin typeface="Times New Roman" pitchFamily="18" charset="0"/>
                        </a:rPr>
                        <a:t>mmWave</a:t>
                      </a:r>
                      <a:r>
                        <a:rPr kumimoji="0" lang="en-US" sz="1600" b="0" i="0" u="none" strike="noStrike" cap="none" normalizeH="0" baseline="0" dirty="0">
                          <a:ln>
                            <a:noFill/>
                          </a:ln>
                          <a:solidFill>
                            <a:schemeClr val="tx1"/>
                          </a:solidFill>
                          <a:effectLst/>
                          <a:latin typeface="Times New Roman" pitchFamily="18" charset="0"/>
                        </a:rPr>
                        <a:t> (IMMW)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234967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Light Communications (ELC)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73776398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REVmf</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p:txBody>
          <a:bodyPr/>
          <a:lstStyle/>
          <a:p>
            <a:r>
              <a:rPr lang="en-GB" dirty="0"/>
              <a:t>M4.1.2</a:t>
            </a:r>
            <a:r>
              <a:rPr lang="en-US" dirty="0"/>
              <a:t> PAR Expiration/Renewal Schedule</a:t>
            </a:r>
          </a:p>
        </p:txBody>
      </p:sp>
      <p:graphicFrame>
        <p:nvGraphicFramePr>
          <p:cNvPr id="3247205" name="Group 101"/>
          <p:cNvGraphicFramePr>
            <a:graphicFrameLocks noGrp="1"/>
          </p:cNvGraphicFramePr>
          <p:nvPr>
            <p:ph type="tbl" idx="1"/>
            <p:extLst>
              <p:ext uri="{D42A27DB-BD31-4B8C-83A1-F6EECF244321}">
                <p14:modId xmlns:p14="http://schemas.microsoft.com/office/powerpoint/2010/main" val="574923737"/>
              </p:ext>
            </p:extLst>
          </p:nvPr>
        </p:nvGraphicFramePr>
        <p:xfrm>
          <a:off x="2878370" y="2465113"/>
          <a:ext cx="6324600" cy="2640288"/>
        </p:xfrm>
        <a:graphic>
          <a:graphicData uri="http://schemas.openxmlformats.org/drawingml/2006/table">
            <a:tbl>
              <a:tblPr/>
              <a:tblGrid>
                <a:gridCol w="21336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REVmf</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 – extend in July</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3673837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P802.11br</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439216689"/>
                  </a:ext>
                </a:extLst>
              </a:tr>
            </a:tbl>
          </a:graphicData>
        </a:graphic>
      </p:graphicFrame>
      <p:sp>
        <p:nvSpPr>
          <p:cNvPr id="2" name="Date Placeholder 1"/>
          <p:cNvSpPr>
            <a:spLocks noGrp="1"/>
          </p:cNvSpPr>
          <p:nvPr>
            <p:ph type="dt" sz="half" idx="10"/>
          </p:nvPr>
        </p:nvSpPr>
        <p:spPr/>
        <p:txBody>
          <a:bodyPr/>
          <a:lstStyle/>
          <a:p>
            <a:pPr>
              <a:defRPr/>
            </a:pPr>
            <a:r>
              <a:rPr lang="en-US"/>
              <a:t>July 2025</a:t>
            </a:r>
            <a:endParaRPr lang="en-US"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13345" name="Text Box 83"/>
          <p:cNvSpPr txBox="1">
            <a:spLocks noChangeArrowheads="1"/>
          </p:cNvSpPr>
          <p:nvPr/>
        </p:nvSpPr>
        <p:spPr bwMode="auto">
          <a:xfrm>
            <a:off x="838200" y="60198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–Volker Jungnickel</a:t>
            </a:r>
          </a:p>
          <a:p>
            <a:pPr>
              <a:defRPr/>
            </a:pPr>
            <a:r>
              <a:rPr lang="en-US" sz="2600" dirty="0"/>
              <a:t>Treasurer – Jon Rosdahl</a:t>
            </a:r>
          </a:p>
          <a:p>
            <a:pPr>
              <a:defRPr/>
            </a:pPr>
            <a:r>
              <a:rPr lang="en-US" sz="2600" dirty="0"/>
              <a:t>ANA – Carol Ansley</a:t>
            </a:r>
          </a:p>
          <a:p>
            <a:pPr>
              <a:defRPr/>
            </a:pPr>
            <a:r>
              <a:rPr lang="en-US" sz="2600" dirty="0"/>
              <a:t>WG Technical Editor – Robert Stacey</a:t>
            </a:r>
          </a:p>
          <a:p>
            <a:pPr marL="0" indent="0">
              <a:buNone/>
              <a:defRPr/>
            </a:pPr>
            <a:endParaRPr lang="en-US" sz="2600" dirty="0"/>
          </a:p>
          <a:p>
            <a:pPr marL="0" indent="0">
              <a:buNone/>
              <a:defRPr/>
            </a:pPr>
            <a:r>
              <a:rPr lang="en-US" sz="2600" dirty="0">
                <a:solidFill>
                  <a:schemeClr val="accent1"/>
                </a:solidFill>
              </a:rPr>
              <a:t>Emily Qi, our previous WG Technical Editor, has retired after completing the publication reviews for </a:t>
            </a:r>
            <a:r>
              <a:rPr lang="en-US" sz="2600" dirty="0" err="1">
                <a:solidFill>
                  <a:schemeClr val="accent1"/>
                </a:solidFill>
              </a:rPr>
              <a:t>REVme</a:t>
            </a:r>
            <a:r>
              <a:rPr lang="en-US" sz="2600" dirty="0">
                <a:solidFill>
                  <a:schemeClr val="accent1"/>
                </a:solidFill>
              </a:rPr>
              <a:t>, P802.11bh and P802.11be.</a:t>
            </a:r>
          </a:p>
          <a:p>
            <a:pPr marL="0" indent="0">
              <a:buNone/>
              <a:defRPr/>
            </a:pPr>
            <a:r>
              <a:rPr lang="en-US" sz="2600" dirty="0">
                <a:solidFill>
                  <a:schemeClr val="accent1"/>
                </a:solidFill>
              </a:rPr>
              <a:t>We thank Emily for her dedication and hard work!</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14400" y="685800"/>
            <a:ext cx="10363200" cy="673705"/>
          </a:xfrm>
        </p:spPr>
        <p:txBody>
          <a:bodyPr/>
          <a:lstStyle/>
          <a:p>
            <a:r>
              <a:rPr lang="en-GB" sz="2800" dirty="0"/>
              <a:t>M4.1.3</a:t>
            </a:r>
            <a:r>
              <a:rPr lang="en-US" sz="2800" dirty="0"/>
              <a:t> Officers</a:t>
            </a:r>
          </a:p>
        </p:txBody>
      </p:sp>
      <p:sp>
        <p:nvSpPr>
          <p:cNvPr id="2" name="Date Placeholder 1"/>
          <p:cNvSpPr>
            <a:spLocks noGrp="1"/>
          </p:cNvSpPr>
          <p:nvPr>
            <p:ph type="dt" sz="half" idx="10"/>
          </p:nvPr>
        </p:nvSpPr>
        <p:spPr/>
        <p:txBody>
          <a:bodyPr/>
          <a:lstStyle/>
          <a:p>
            <a:pPr>
              <a:defRPr/>
            </a:pPr>
            <a:r>
              <a:rPr lang="en-US"/>
              <a:t>July 2025</a:t>
            </a:r>
            <a:endParaRPr lang="en-US"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
        <p:nvSpPr>
          <p:cNvPr id="4" name="TextBox 3"/>
          <p:cNvSpPr txBox="1"/>
          <p:nvPr/>
        </p:nvSpPr>
        <p:spPr>
          <a:xfrm>
            <a:off x="9753600" y="6136668"/>
            <a:ext cx="1862460" cy="307777"/>
          </a:xfrm>
          <a:prstGeom prst="rect">
            <a:avLst/>
          </a:prstGeom>
          <a:solidFill>
            <a:srgbClr val="FFFF00"/>
          </a:solidFill>
        </p:spPr>
        <p:txBody>
          <a:bodyPr wrap="square" rtlCol="0">
            <a:spAutoFit/>
          </a:bodyPr>
          <a:lstStyle/>
          <a:p>
            <a:r>
              <a:rPr lang="en-GB" sz="14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3892413902"/>
              </p:ext>
            </p:extLst>
          </p:nvPr>
        </p:nvGraphicFramePr>
        <p:xfrm>
          <a:off x="228600" y="1219200"/>
          <a:ext cx="11734800" cy="4886500"/>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Cat</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Group</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Chair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Vice Chair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Technical Editor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 Secretary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WG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Robert Stacey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Jon Rosdahl, Stephen McCann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mn-lt"/>
                          <a:ea typeface="+mn-ea"/>
                          <a:cs typeface="+mn-cs"/>
                        </a:rPr>
                        <a:t>Robert Stacey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Volker Jungnickel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ARC</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Mark Hamilton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Joseph Levy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Joseph Levy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mn-lt"/>
                          <a:ea typeface="+mn-ea"/>
                          <a:cs typeface="+mn-cs"/>
                        </a:rPr>
                        <a:t>Coex</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Marc Emmelmann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Sebastian Max, Manish Kumar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Guido Hiertz</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PAR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Jon Rosdahl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Michael Montemurro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Michael Montemurro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WNG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Jim Lansford</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Lei Wang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Lei Wang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AIML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Xiaofei Wang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Ming Gan, Gaurang Naik</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a:latin typeface="+mn-lt"/>
                        </a:rPr>
                        <a:t>Liangxiao Xin</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TG</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MF</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Michael Montemurro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Mark Hamilton, Mark Rison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Po-Kai Huang, Edward Au</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Jon Rosdahl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BF</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Tony Xiao Han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Sang Kim, Assaf Kasher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Claudio Da Silva</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Leif Wilhelmsson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Carol Ansley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Jerome Henry, Antonio de la Oliva</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Po-Kai Huang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Stephane Baron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BK</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Jonathan Segev</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Ali Raissinia, Assaf Kasher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Roy Want</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Dibakar Das</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Alfred Asterjadhi </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Laurent Cariou, Jianhan Liu,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Kiseon Ryu</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Ross Jian Yu</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Yusuke Asai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BP</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Bo Sun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Steve Shellhammer,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Rakesh Taori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Yinan Qi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Sebastian Max</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BQ</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Edward Au</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Abhishek Patil, Sang Gook Kim,</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Rui Cao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Cheng Chen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Jonghoe Koo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3716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Nikola Serafimovski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mn-lt"/>
                          <a:ea typeface="+mn-ea"/>
                          <a:cs typeface="+mn-cs"/>
                        </a:rPr>
                        <a:t>Stefan Videv, Mohamed Islim</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mn-lt"/>
                          <a:ea typeface="+mn-ea"/>
                          <a:cs typeface="+mn-cs"/>
                        </a:rPr>
                        <a:t>Volker Jungnickel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mn-lt"/>
                          <a:ea typeface="+mn-ea"/>
                          <a:cs typeface="+mn-cs"/>
                        </a:rPr>
                        <a:t>Tuncer Baykas</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193091399"/>
                  </a:ext>
                </a:extLst>
              </a:tr>
              <a:tr h="16292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PQC</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Stephen Orr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88284043"/>
                  </a:ext>
                </a:extLst>
              </a:tr>
              <a:tr h="12025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TIG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AUTO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Jim Lansford</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Azin </a:t>
                      </a:r>
                      <a:r>
                        <a:rPr kumimoji="0" lang="en-US" sz="1400" b="1" i="0" u="none" strike="noStrike" kern="1200" cap="none" normalizeH="0" baseline="0" dirty="0" err="1">
                          <a:ln>
                            <a:noFill/>
                          </a:ln>
                          <a:solidFill>
                            <a:schemeClr val="tx1"/>
                          </a:solidFill>
                          <a:effectLst/>
                          <a:latin typeface="+mn-lt"/>
                          <a:ea typeface="+mn-ea"/>
                          <a:cs typeface="+mn-cs"/>
                        </a:rPr>
                        <a:t>Neishaboori</a:t>
                      </a:r>
                      <a:r>
                        <a:rPr kumimoji="0" lang="en-US" sz="1400" b="1" i="0" u="none" strike="noStrike" kern="1200" cap="none" normalizeH="0" baseline="0" dirty="0">
                          <a:ln>
                            <a:noFill/>
                          </a:ln>
                          <a:solidFill>
                            <a:schemeClr val="tx1"/>
                          </a:solidFill>
                          <a:effectLst/>
                          <a:latin typeface="+mn-lt"/>
                          <a:ea typeface="+mn-ea"/>
                          <a:cs typeface="+mn-cs"/>
                        </a:rPr>
                        <a:t>, Jing Ma</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Carol Ansley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highlight>
                          <a:srgbClr val="FFFF00"/>
                        </a:highligh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16664695"/>
                  </a:ext>
                </a:extLst>
              </a:tr>
            </a:tbl>
          </a:graphicData>
        </a:graphic>
      </p:graphicFrame>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54">
            <a:extLst>
              <a:ext uri="{FF2B5EF4-FFF2-40B4-BE49-F238E27FC236}">
                <a16:creationId xmlns:a16="http://schemas.microsoft.com/office/drawing/2014/main" id="{E7C5F7FC-7D0F-8C3C-CA3A-F78946AD86C3}"/>
              </a:ext>
            </a:extLst>
          </p:cNvPr>
          <p:cNvSpPr/>
          <p:nvPr/>
        </p:nvSpPr>
        <p:spPr bwMode="auto">
          <a:xfrm>
            <a:off x="106680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1" name="Rectangle: Rounded Corners 32810">
            <a:extLst>
              <a:ext uri="{FF2B5EF4-FFF2-40B4-BE49-F238E27FC236}">
                <a16:creationId xmlns:a16="http://schemas.microsoft.com/office/drawing/2014/main" id="{9337C62F-EA74-2DC4-1C0A-0181C489EE4B}"/>
              </a:ext>
            </a:extLst>
          </p:cNvPr>
          <p:cNvSpPr/>
          <p:nvPr/>
        </p:nvSpPr>
        <p:spPr bwMode="auto">
          <a:xfrm>
            <a:off x="1036281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802.11-2024</a:t>
            </a:r>
          </a:p>
        </p:txBody>
      </p:sp>
      <p:sp>
        <p:nvSpPr>
          <p:cNvPr id="16" name="Rectangle: Rounded Corners 15">
            <a:extLst>
              <a:ext uri="{FF2B5EF4-FFF2-40B4-BE49-F238E27FC236}">
                <a16:creationId xmlns:a16="http://schemas.microsoft.com/office/drawing/2014/main" id="{EAD7E861-BC6F-FBD8-A5DE-7C1C51949318}"/>
              </a:ext>
            </a:extLst>
          </p:cNvPr>
          <p:cNvSpPr/>
          <p:nvPr/>
        </p:nvSpPr>
        <p:spPr bwMode="auto">
          <a:xfrm>
            <a:off x="198120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802.11-2003</a:t>
            </a:r>
          </a:p>
        </p:txBody>
      </p:sp>
      <p:sp>
        <p:nvSpPr>
          <p:cNvPr id="32770" name="Rectangle 2"/>
          <p:cNvSpPr>
            <a:spLocks noGrp="1" noChangeArrowheads="1"/>
          </p:cNvSpPr>
          <p:nvPr>
            <p:ph type="title"/>
          </p:nvPr>
        </p:nvSpPr>
        <p:spPr>
          <a:xfrm>
            <a:off x="914400" y="685800"/>
            <a:ext cx="10363200" cy="477786"/>
          </a:xfrm>
        </p:spPr>
        <p:txBody>
          <a:bodyPr/>
          <a:lstStyle/>
          <a:p>
            <a:r>
              <a:rPr lang="en-GB" sz="2400" dirty="0"/>
              <a:t>M4.1.4</a:t>
            </a:r>
            <a:r>
              <a:rPr lang="en-US" sz="2400" dirty="0"/>
              <a:t> IEEE 802.11 Revisions</a:t>
            </a:r>
          </a:p>
        </p:txBody>
      </p:sp>
      <p:sp>
        <p:nvSpPr>
          <p:cNvPr id="7" name="Date Placeholder 6"/>
          <p:cNvSpPr>
            <a:spLocks noGrp="1"/>
          </p:cNvSpPr>
          <p:nvPr>
            <p:ph type="dt" sz="half" idx="10"/>
          </p:nvPr>
        </p:nvSpPr>
        <p:spPr>
          <a:xfrm>
            <a:off x="929218" y="304800"/>
            <a:ext cx="1541128" cy="276999"/>
          </a:xfrm>
        </p:spPr>
        <p:txBody>
          <a:bodyPr/>
          <a:lstStyle/>
          <a:p>
            <a:pPr>
              <a:defRPr/>
            </a:pPr>
            <a:r>
              <a:rPr lang="en-US"/>
              <a:t>July 2025</a:t>
            </a:r>
            <a:endParaRPr lang="en-US" dirty="0"/>
          </a:p>
        </p:txBody>
      </p:sp>
      <p:sp>
        <p:nvSpPr>
          <p:cNvPr id="6" name="Footer Placeholder 5"/>
          <p:cNvSpPr>
            <a:spLocks noGrp="1"/>
          </p:cNvSpPr>
          <p:nvPr>
            <p:ph type="ftr" sz="quarter" idx="11"/>
          </p:nvPr>
        </p:nvSpPr>
        <p:spPr>
          <a:xfrm>
            <a:off x="9529442" y="6475413"/>
            <a:ext cx="2167260" cy="184666"/>
          </a:xfrm>
        </p:spPr>
        <p:txBody>
          <a:bodyPr/>
          <a:lstStyle/>
          <a:p>
            <a:pPr>
              <a:defRPr/>
            </a:pPr>
            <a:r>
              <a:rPr lang="en-US"/>
              <a:t>Robert Stacey, Intel</a:t>
            </a:r>
          </a:p>
        </p:txBody>
      </p:sp>
      <p:sp>
        <p:nvSpPr>
          <p:cNvPr id="9" name="Slide Number Placeholder 8"/>
          <p:cNvSpPr>
            <a:spLocks noGrp="1"/>
          </p:cNvSpPr>
          <p:nvPr>
            <p:ph type="sldNum" sz="quarter" idx="12"/>
          </p:nvPr>
        </p:nvSpPr>
        <p:spPr>
          <a:xfrm>
            <a:off x="6183901" y="6475413"/>
            <a:ext cx="535403" cy="184666"/>
          </a:xfrm>
        </p:spPr>
        <p:txBody>
          <a:bodyPr/>
          <a:lstStyle/>
          <a:p>
            <a:pPr>
              <a:defRPr/>
            </a:pPr>
            <a:r>
              <a:rPr lang="en-US"/>
              <a:t>Slide </a:t>
            </a:r>
            <a:fld id="{3FBD1F51-5136-477F-A21E-BB3B46CB0CD8}" type="slidenum">
              <a:rPr lang="en-US" smtClean="0"/>
              <a:pPr>
                <a:defRPr/>
              </a:pPr>
              <a:t>16</a:t>
            </a:fld>
            <a:endParaRPr lang="en-US"/>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1" name="Group 10">
            <a:extLst>
              <a:ext uri="{FF2B5EF4-FFF2-40B4-BE49-F238E27FC236}">
                <a16:creationId xmlns:a16="http://schemas.microsoft.com/office/drawing/2014/main" id="{DD742E5E-03CC-6473-4CF9-EBBE5E5829C0}"/>
              </a:ext>
            </a:extLst>
          </p:cNvPr>
          <p:cNvGrpSpPr/>
          <p:nvPr/>
        </p:nvGrpSpPr>
        <p:grpSpPr>
          <a:xfrm>
            <a:off x="153662" y="1250342"/>
            <a:ext cx="307779" cy="4703571"/>
            <a:chOff x="76200" y="686094"/>
            <a:chExt cx="307779" cy="5267819"/>
          </a:xfrm>
        </p:grpSpPr>
        <p:sp>
          <p:nvSpPr>
            <p:cNvPr id="32787" name="Text Box 6"/>
            <p:cNvSpPr txBox="1">
              <a:spLocks noChangeArrowheads="1"/>
            </p:cNvSpPr>
            <p:nvPr/>
          </p:nvSpPr>
          <p:spPr bwMode="auto">
            <a:xfrm rot="16200000">
              <a:off x="-635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47" name="Text Box 6"/>
            <p:cNvSpPr txBox="1">
              <a:spLocks noChangeArrowheads="1"/>
            </p:cNvSpPr>
            <p:nvPr/>
          </p:nvSpPr>
          <p:spPr bwMode="auto">
            <a:xfrm rot="16200000">
              <a:off x="-37600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Connector 20"/>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5" name="Right Arrow 54"/>
          <p:cNvSpPr/>
          <p:nvPr/>
        </p:nvSpPr>
        <p:spPr bwMode="auto">
          <a:xfrm>
            <a:off x="1767910" y="1195479"/>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12" name="Rectangle 11">
            <a:extLst>
              <a:ext uri="{FF2B5EF4-FFF2-40B4-BE49-F238E27FC236}">
                <a16:creationId xmlns:a16="http://schemas.microsoft.com/office/drawing/2014/main" id="{AF381527-B80C-950E-1530-BCA23A2D5ADF}"/>
              </a:ext>
            </a:extLst>
          </p:cNvPr>
          <p:cNvSpPr/>
          <p:nvPr/>
        </p:nvSpPr>
        <p:spPr bwMode="auto">
          <a:xfrm>
            <a:off x="2301240" y="1726812"/>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Intl Roaming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F4321B7A-1DC8-896A-73A5-500A54FD3F50}"/>
              </a:ext>
            </a:extLst>
          </p:cNvPr>
          <p:cNvSpPr/>
          <p:nvPr/>
        </p:nvSpPr>
        <p:spPr bwMode="auto">
          <a:xfrm>
            <a:off x="2072640" y="5653647"/>
            <a:ext cx="124486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HR/DSSS</a:t>
            </a:r>
            <a:endParaRPr kumimoji="0" lang="en-US" sz="1100" b="1" i="0" u="none" strike="noStrike" cap="none" normalizeH="0" baseline="0" dirty="0">
              <a:latin typeface="Arial" panose="020B0604020202020204" pitchFamily="34" charset="0"/>
              <a:cs typeface="Arial" panose="020B060402020202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 Mb/s in 2.4 GHz</a:t>
            </a:r>
          </a:p>
        </p:txBody>
      </p:sp>
      <p:sp>
        <p:nvSpPr>
          <p:cNvPr id="15" name="Rectangle 14">
            <a:extLst>
              <a:ext uri="{FF2B5EF4-FFF2-40B4-BE49-F238E27FC236}">
                <a16:creationId xmlns:a16="http://schemas.microsoft.com/office/drawing/2014/main" id="{E0E7B3CF-23FA-EEA3-70CE-A130F0F6F53A}"/>
              </a:ext>
            </a:extLst>
          </p:cNvPr>
          <p:cNvSpPr/>
          <p:nvPr/>
        </p:nvSpPr>
        <p:spPr bwMode="auto">
          <a:xfrm>
            <a:off x="2072640" y="4948848"/>
            <a:ext cx="126923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OFDM</a:t>
            </a:r>
            <a:r>
              <a:rPr kumimoji="0" lang="en-US" sz="1100" b="1" i="0" u="none" strike="noStrike" cap="none" normalizeH="0" baseline="0" dirty="0">
                <a:latin typeface="Arial" panose="020B0604020202020204" pitchFamily="34" charset="0"/>
                <a:cs typeface="Arial" panose="020B0604020202020204" pitchFamily="34" charset="0"/>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5 GHz</a:t>
            </a:r>
          </a:p>
        </p:txBody>
      </p:sp>
      <p:sp>
        <p:nvSpPr>
          <p:cNvPr id="17" name="Rectangle: Rounded Corners 16">
            <a:extLst>
              <a:ext uri="{FF2B5EF4-FFF2-40B4-BE49-F238E27FC236}">
                <a16:creationId xmlns:a16="http://schemas.microsoft.com/office/drawing/2014/main" id="{2F3FAA36-8C16-057F-73BA-DFC1EC09B57E}"/>
              </a:ext>
            </a:extLst>
          </p:cNvPr>
          <p:cNvSpPr/>
          <p:nvPr/>
        </p:nvSpPr>
        <p:spPr bwMode="auto">
          <a:xfrm>
            <a:off x="609600" y="1150154"/>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802.11-1997</a:t>
            </a:r>
          </a:p>
        </p:txBody>
      </p:sp>
      <p:sp>
        <p:nvSpPr>
          <p:cNvPr id="18" name="Rectangle: Rounded Corners 17">
            <a:extLst>
              <a:ext uri="{FF2B5EF4-FFF2-40B4-BE49-F238E27FC236}">
                <a16:creationId xmlns:a16="http://schemas.microsoft.com/office/drawing/2014/main" id="{20D1B6D3-E11F-26B2-8556-7887820B9293}"/>
              </a:ext>
            </a:extLst>
          </p:cNvPr>
          <p:cNvSpPr/>
          <p:nvPr/>
        </p:nvSpPr>
        <p:spPr bwMode="auto">
          <a:xfrm>
            <a:off x="364432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802.11-2007</a:t>
            </a:r>
          </a:p>
        </p:txBody>
      </p:sp>
      <p:sp>
        <p:nvSpPr>
          <p:cNvPr id="19" name="Rectangle 18">
            <a:extLst>
              <a:ext uri="{FF2B5EF4-FFF2-40B4-BE49-F238E27FC236}">
                <a16:creationId xmlns:a16="http://schemas.microsoft.com/office/drawing/2014/main" id="{2A43A4AB-2AC0-7459-8F56-598D6FB6F348}"/>
              </a:ext>
            </a:extLst>
          </p:cNvPr>
          <p:cNvSpPr/>
          <p:nvPr/>
        </p:nvSpPr>
        <p:spPr bwMode="auto">
          <a:xfrm>
            <a:off x="3926067" y="17356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7342BBF2-518C-2F5F-3702-D121CB36FCDB}"/>
              </a:ext>
            </a:extLst>
          </p:cNvPr>
          <p:cNvSpPr/>
          <p:nvPr/>
        </p:nvSpPr>
        <p:spPr bwMode="auto">
          <a:xfrm>
            <a:off x="3926067" y="2224036"/>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DFS &amp; TPC</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AE4FC70-D089-B6CE-73E6-6178A313F0CB}"/>
              </a:ext>
            </a:extLst>
          </p:cNvPr>
          <p:cNvSpPr/>
          <p:nvPr/>
        </p:nvSpPr>
        <p:spPr bwMode="auto">
          <a:xfrm>
            <a:off x="3928228" y="27262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5B13284B-433E-2DDD-8D31-3B1C09C4AF68}"/>
              </a:ext>
            </a:extLst>
          </p:cNvPr>
          <p:cNvSpPr/>
          <p:nvPr/>
        </p:nvSpPr>
        <p:spPr bwMode="auto">
          <a:xfrm>
            <a:off x="3921071" y="3245790"/>
            <a:ext cx="859094" cy="426058"/>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rPr>
              <a:t>11f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alpha val="50000"/>
                  </a:schemeClr>
                </a:solidFill>
                <a:latin typeface="Arial" panose="020B0604020202020204" pitchFamily="34" charset="0"/>
                <a:cs typeface="Arial" panose="020B0604020202020204" pitchFamily="34" charset="0"/>
              </a:rPr>
              <a:t>Inter AP</a:t>
            </a:r>
            <a:endPar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7A22540F-BB68-E595-588D-541EAC49C8F7}"/>
              </a:ext>
            </a:extLst>
          </p:cNvPr>
          <p:cNvSpPr/>
          <p:nvPr/>
        </p:nvSpPr>
        <p:spPr bwMode="auto">
          <a:xfrm>
            <a:off x="3749040" y="5732300"/>
            <a:ext cx="1295400" cy="54514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11j</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JP bands</a:t>
            </a:r>
          </a:p>
        </p:txBody>
      </p:sp>
      <p:sp>
        <p:nvSpPr>
          <p:cNvPr id="25" name="Rectangle 24">
            <a:extLst>
              <a:ext uri="{FF2B5EF4-FFF2-40B4-BE49-F238E27FC236}">
                <a16:creationId xmlns:a16="http://schemas.microsoft.com/office/drawing/2014/main" id="{5302E5ED-5963-B670-1C1A-A88D6550F41A}"/>
              </a:ext>
            </a:extLst>
          </p:cNvPr>
          <p:cNvSpPr/>
          <p:nvPr/>
        </p:nvSpPr>
        <p:spPr bwMode="auto">
          <a:xfrm>
            <a:off x="3749040" y="5017455"/>
            <a:ext cx="1295400" cy="54514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11g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2.4 GHz</a:t>
            </a:r>
          </a:p>
        </p:txBody>
      </p:sp>
      <p:sp>
        <p:nvSpPr>
          <p:cNvPr id="26" name="Rectangle: Rounded Corners 25">
            <a:extLst>
              <a:ext uri="{FF2B5EF4-FFF2-40B4-BE49-F238E27FC236}">
                <a16:creationId xmlns:a16="http://schemas.microsoft.com/office/drawing/2014/main" id="{A63BA1AF-B68E-2042-DF43-CCF98CB53481}"/>
              </a:ext>
            </a:extLst>
          </p:cNvPr>
          <p:cNvSpPr/>
          <p:nvPr/>
        </p:nvSpPr>
        <p:spPr bwMode="auto">
          <a:xfrm>
            <a:off x="5320330" y="1150154"/>
            <a:ext cx="1463430" cy="5257800"/>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802.11-2012</a:t>
            </a:r>
          </a:p>
        </p:txBody>
      </p:sp>
      <p:sp>
        <p:nvSpPr>
          <p:cNvPr id="27" name="Rectangle 26">
            <a:extLst>
              <a:ext uri="{FF2B5EF4-FFF2-40B4-BE49-F238E27FC236}">
                <a16:creationId xmlns:a16="http://schemas.microsoft.com/office/drawing/2014/main" id="{BEC366E6-2192-398E-D88B-44F6599E4E14}"/>
              </a:ext>
            </a:extLst>
          </p:cNvPr>
          <p:cNvSpPr/>
          <p:nvPr/>
        </p:nvSpPr>
        <p:spPr bwMode="auto">
          <a:xfrm>
            <a:off x="5411736" y="1774585"/>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RRM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8" name="Rectangle 27">
            <a:extLst>
              <a:ext uri="{FF2B5EF4-FFF2-40B4-BE49-F238E27FC236}">
                <a16:creationId xmlns:a16="http://schemas.microsoft.com/office/drawing/2014/main" id="{73854F03-62B8-B7D0-99EE-EB94C5453325}"/>
              </a:ext>
            </a:extLst>
          </p:cNvPr>
          <p:cNvSpPr/>
          <p:nvPr/>
        </p:nvSpPr>
        <p:spPr bwMode="auto">
          <a:xfrm>
            <a:off x="6101118" y="17563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Mesh</a:t>
            </a:r>
          </a:p>
        </p:txBody>
      </p:sp>
      <p:sp>
        <p:nvSpPr>
          <p:cNvPr id="29" name="Rectangle 28">
            <a:extLst>
              <a:ext uri="{FF2B5EF4-FFF2-40B4-BE49-F238E27FC236}">
                <a16:creationId xmlns:a16="http://schemas.microsoft.com/office/drawing/2014/main" id="{BDCF8E13-D187-B083-9B07-2FBA03F74A9D}"/>
              </a:ext>
            </a:extLst>
          </p:cNvPr>
          <p:cNvSpPr/>
          <p:nvPr/>
        </p:nvSpPr>
        <p:spPr bwMode="auto">
          <a:xfrm>
            <a:off x="5428072" y="22674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11u</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WIEN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BB242521-CBFD-D673-1A23-6C330F45CB97}"/>
              </a:ext>
            </a:extLst>
          </p:cNvPr>
          <p:cNvSpPr/>
          <p:nvPr/>
        </p:nvSpPr>
        <p:spPr bwMode="auto">
          <a:xfrm>
            <a:off x="6128721" y="2263278"/>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11v</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WNM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8753F80C-ECF8-E509-1496-54FEB5D8AFAA}"/>
              </a:ext>
            </a:extLst>
          </p:cNvPr>
          <p:cNvSpPr/>
          <p:nvPr/>
        </p:nvSpPr>
        <p:spPr bwMode="auto">
          <a:xfrm>
            <a:off x="5374160" y="2788406"/>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11z</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TDLS</a:t>
            </a:r>
          </a:p>
        </p:txBody>
      </p:sp>
      <p:sp>
        <p:nvSpPr>
          <p:cNvPr id="32" name="Rectangle 31">
            <a:extLst>
              <a:ext uri="{FF2B5EF4-FFF2-40B4-BE49-F238E27FC236}">
                <a16:creationId xmlns:a16="http://schemas.microsoft.com/office/drawing/2014/main" id="{42B462DC-5F85-6001-BFEC-158758BF895A}"/>
              </a:ext>
            </a:extLst>
          </p:cNvPr>
          <p:cNvSpPr/>
          <p:nvPr/>
        </p:nvSpPr>
        <p:spPr bwMode="auto">
          <a:xfrm>
            <a:off x="6016323" y="2792644"/>
            <a:ext cx="737566"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11r</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Roam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709AB246-76FF-5219-31F2-8DB56BE12C27}"/>
              </a:ext>
            </a:extLst>
          </p:cNvPr>
          <p:cNvSpPr/>
          <p:nvPr/>
        </p:nvSpPr>
        <p:spPr bwMode="auto">
          <a:xfrm>
            <a:off x="5551312" y="3337739"/>
            <a:ext cx="1055762"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11w</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Management Frame 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2879AF7C-F5DC-895F-BED7-56DC0724DFA9}"/>
              </a:ext>
            </a:extLst>
          </p:cNvPr>
          <p:cNvSpPr/>
          <p:nvPr/>
        </p:nvSpPr>
        <p:spPr bwMode="auto">
          <a:xfrm>
            <a:off x="5411736" y="4544457"/>
            <a:ext cx="1289009"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11n</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Throughput (&gt;100 Mb/s)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6673A914-C427-A11A-C3A9-7FC517B074EA}"/>
              </a:ext>
            </a:extLst>
          </p:cNvPr>
          <p:cNvSpPr/>
          <p:nvPr/>
        </p:nvSpPr>
        <p:spPr bwMode="auto">
          <a:xfrm>
            <a:off x="5431655" y="5196174"/>
            <a:ext cx="1241487"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11p</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8C75610F-54A5-B16C-2B51-D4A59A1FC5D9}"/>
              </a:ext>
            </a:extLst>
          </p:cNvPr>
          <p:cNvSpPr/>
          <p:nvPr/>
        </p:nvSpPr>
        <p:spPr bwMode="auto">
          <a:xfrm>
            <a:off x="5444842" y="5720656"/>
            <a:ext cx="1253300"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Contention Based Protocol</a:t>
            </a:r>
          </a:p>
        </p:txBody>
      </p:sp>
      <p:sp>
        <p:nvSpPr>
          <p:cNvPr id="39" name="Rectangle: Rounded Corners 38">
            <a:extLst>
              <a:ext uri="{FF2B5EF4-FFF2-40B4-BE49-F238E27FC236}">
                <a16:creationId xmlns:a16="http://schemas.microsoft.com/office/drawing/2014/main" id="{1A107310-38B9-3485-4ED4-611DF97F70B4}"/>
              </a:ext>
            </a:extLst>
          </p:cNvPr>
          <p:cNvSpPr/>
          <p:nvPr/>
        </p:nvSpPr>
        <p:spPr bwMode="auto">
          <a:xfrm>
            <a:off x="6996730" y="1150154"/>
            <a:ext cx="1463430" cy="5257800"/>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802.11-2016</a:t>
            </a:r>
          </a:p>
        </p:txBody>
      </p:sp>
      <p:sp>
        <p:nvSpPr>
          <p:cNvPr id="41" name="Rectangle 40">
            <a:extLst>
              <a:ext uri="{FF2B5EF4-FFF2-40B4-BE49-F238E27FC236}">
                <a16:creationId xmlns:a16="http://schemas.microsoft.com/office/drawing/2014/main" id="{12F257D4-9AC6-E050-F5CC-7BCE30B175F8}"/>
              </a:ext>
            </a:extLst>
          </p:cNvPr>
          <p:cNvSpPr/>
          <p:nvPr/>
        </p:nvSpPr>
        <p:spPr bwMode="auto">
          <a:xfrm>
            <a:off x="7096821" y="4507976"/>
            <a:ext cx="1245067"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TV Whitespace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36846AF2-B864-8846-85BD-945ABEA4D2CF}"/>
              </a:ext>
            </a:extLst>
          </p:cNvPr>
          <p:cNvSpPr/>
          <p:nvPr/>
        </p:nvSpPr>
        <p:spPr bwMode="auto">
          <a:xfrm>
            <a:off x="7096821" y="5041369"/>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5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36154909-F253-23C0-DB31-7804DB292167}"/>
              </a:ext>
            </a:extLst>
          </p:cNvPr>
          <p:cNvSpPr/>
          <p:nvPr/>
        </p:nvSpPr>
        <p:spPr bwMode="auto">
          <a:xfrm>
            <a:off x="7096821" y="5695823"/>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60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372742DD-CD69-FD50-D891-B12DE5E39450}"/>
              </a:ext>
            </a:extLst>
          </p:cNvPr>
          <p:cNvSpPr/>
          <p:nvPr/>
        </p:nvSpPr>
        <p:spPr bwMode="auto">
          <a:xfrm>
            <a:off x="7186415" y="2323646"/>
            <a:ext cx="1127958" cy="43992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 Mgt Frames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DD903D52-B9D6-D071-6B46-30200547BD8C}"/>
              </a:ext>
            </a:extLst>
          </p:cNvPr>
          <p:cNvSpPr/>
          <p:nvPr/>
        </p:nvSpPr>
        <p:spPr bwMode="auto">
          <a:xfrm>
            <a:off x="7200563" y="1772250"/>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Video Transport</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6" name="Rectangle: Rounded Corners 45">
            <a:extLst>
              <a:ext uri="{FF2B5EF4-FFF2-40B4-BE49-F238E27FC236}">
                <a16:creationId xmlns:a16="http://schemas.microsoft.com/office/drawing/2014/main" id="{0B05EC2A-6E0C-1602-9274-E0B332EEC0B3}"/>
              </a:ext>
            </a:extLst>
          </p:cNvPr>
          <p:cNvSpPr/>
          <p:nvPr/>
        </p:nvSpPr>
        <p:spPr bwMode="auto">
          <a:xfrm>
            <a:off x="867313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802.11-2020</a:t>
            </a:r>
          </a:p>
        </p:txBody>
      </p:sp>
      <p:sp>
        <p:nvSpPr>
          <p:cNvPr id="61" name="Rectangle 60">
            <a:extLst>
              <a:ext uri="{FF2B5EF4-FFF2-40B4-BE49-F238E27FC236}">
                <a16:creationId xmlns:a16="http://schemas.microsoft.com/office/drawing/2014/main" id="{F0521D45-C49D-D7FD-E3E0-75B2512A66B2}"/>
              </a:ext>
            </a:extLst>
          </p:cNvPr>
          <p:cNvSpPr/>
          <p:nvPr/>
        </p:nvSpPr>
        <p:spPr bwMode="auto">
          <a:xfrm>
            <a:off x="8799639" y="5290257"/>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Sub-1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62" name="Rectangle 61">
            <a:extLst>
              <a:ext uri="{FF2B5EF4-FFF2-40B4-BE49-F238E27FC236}">
                <a16:creationId xmlns:a16="http://schemas.microsoft.com/office/drawing/2014/main" id="{B1603C8D-AE2A-7D98-E3C2-59D736C56C81}"/>
              </a:ext>
            </a:extLst>
          </p:cNvPr>
          <p:cNvSpPr/>
          <p:nvPr/>
        </p:nvSpPr>
        <p:spPr bwMode="auto">
          <a:xfrm>
            <a:off x="8804765" y="5837811"/>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11aj</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China </a:t>
            </a:r>
            <a:r>
              <a:rPr lang="en-US" sz="1100" dirty="0" err="1">
                <a:latin typeface="Arial" panose="020B0604020202020204" pitchFamily="34" charset="0"/>
                <a:cs typeface="Arial" panose="020B0604020202020204" pitchFamily="34" charset="0"/>
              </a:rPr>
              <a:t>mmWave</a:t>
            </a:r>
            <a:endParaRPr lang="en-US" sz="1100" dirty="0">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2C2EEC0F-7F0F-8B4E-F54E-D4942D00705A}"/>
              </a:ext>
            </a:extLst>
          </p:cNvPr>
          <p:cNvSpPr/>
          <p:nvPr/>
        </p:nvSpPr>
        <p:spPr bwMode="auto">
          <a:xfrm>
            <a:off x="8840865" y="2988266"/>
            <a:ext cx="1127958" cy="57296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Initial Link Setup</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8" name="Rectangle 32767">
            <a:extLst>
              <a:ext uri="{FF2B5EF4-FFF2-40B4-BE49-F238E27FC236}">
                <a16:creationId xmlns:a16="http://schemas.microsoft.com/office/drawing/2014/main" id="{CC401F5C-642D-F822-09C6-50A76DA58382}"/>
              </a:ext>
            </a:extLst>
          </p:cNvPr>
          <p:cNvSpPr/>
          <p:nvPr/>
        </p:nvSpPr>
        <p:spPr bwMode="auto">
          <a:xfrm>
            <a:off x="8824854" y="2434664"/>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General Link</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9" name="Rectangle 32768">
            <a:extLst>
              <a:ext uri="{FF2B5EF4-FFF2-40B4-BE49-F238E27FC236}">
                <a16:creationId xmlns:a16="http://schemas.microsoft.com/office/drawing/2014/main" id="{6110C004-AC22-2840-9235-44AA4CBF99FB}"/>
              </a:ext>
            </a:extLst>
          </p:cNvPr>
          <p:cNvSpPr/>
          <p:nvPr/>
        </p:nvSpPr>
        <p:spPr bwMode="auto">
          <a:xfrm>
            <a:off x="8840864" y="1751848"/>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11aq</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Pre-association Discovery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6" name="Rectangle 32785">
            <a:extLst>
              <a:ext uri="{FF2B5EF4-FFF2-40B4-BE49-F238E27FC236}">
                <a16:creationId xmlns:a16="http://schemas.microsoft.com/office/drawing/2014/main" id="{A49F691E-995D-8954-2540-BC01C00B7F44}"/>
              </a:ext>
            </a:extLst>
          </p:cNvPr>
          <p:cNvSpPr/>
          <p:nvPr/>
        </p:nvSpPr>
        <p:spPr bwMode="auto">
          <a:xfrm>
            <a:off x="10533100" y="1769495"/>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Broadcast Services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9" name="Rectangle 32788">
            <a:extLst>
              <a:ext uri="{FF2B5EF4-FFF2-40B4-BE49-F238E27FC236}">
                <a16:creationId xmlns:a16="http://schemas.microsoft.com/office/drawing/2014/main" id="{AD814AFD-4957-01F6-813A-B6D116567ACF}"/>
              </a:ext>
            </a:extLst>
          </p:cNvPr>
          <p:cNvSpPr/>
          <p:nvPr/>
        </p:nvSpPr>
        <p:spPr bwMode="auto">
          <a:xfrm>
            <a:off x="10481168" y="5249565"/>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Light Communications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0" name="Rectangle 32789">
            <a:extLst>
              <a:ext uri="{FF2B5EF4-FFF2-40B4-BE49-F238E27FC236}">
                <a16:creationId xmlns:a16="http://schemas.microsoft.com/office/drawing/2014/main" id="{BB578AD8-D133-757C-D8B8-0374DADAA03B}"/>
              </a:ext>
            </a:extLst>
          </p:cNvPr>
          <p:cNvSpPr/>
          <p:nvPr/>
        </p:nvSpPr>
        <p:spPr bwMode="auto">
          <a:xfrm>
            <a:off x="10481168" y="4124847"/>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11az</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Positioning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4" name="Rectangle 32793">
            <a:extLst>
              <a:ext uri="{FF2B5EF4-FFF2-40B4-BE49-F238E27FC236}">
                <a16:creationId xmlns:a16="http://schemas.microsoft.com/office/drawing/2014/main" id="{61FDA3E1-922D-08C3-303F-3C39D0B7E8BF}"/>
              </a:ext>
            </a:extLst>
          </p:cNvPr>
          <p:cNvSpPr/>
          <p:nvPr/>
        </p:nvSpPr>
        <p:spPr bwMode="auto">
          <a:xfrm>
            <a:off x="10481168" y="4766137"/>
            <a:ext cx="1200155" cy="42565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Wake-up Radio</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6" name="Rectangle 32795">
            <a:extLst>
              <a:ext uri="{FF2B5EF4-FFF2-40B4-BE49-F238E27FC236}">
                <a16:creationId xmlns:a16="http://schemas.microsoft.com/office/drawing/2014/main" id="{83209EBE-A40F-C650-223B-320F93BCBB10}"/>
              </a:ext>
            </a:extLst>
          </p:cNvPr>
          <p:cNvSpPr/>
          <p:nvPr/>
        </p:nvSpPr>
        <p:spPr bwMode="auto">
          <a:xfrm>
            <a:off x="10481168" y="2895600"/>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11ax</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Efficiency WLAN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5" name="Rectangle 32804">
            <a:extLst>
              <a:ext uri="{FF2B5EF4-FFF2-40B4-BE49-F238E27FC236}">
                <a16:creationId xmlns:a16="http://schemas.microsoft.com/office/drawing/2014/main" id="{73F7CD68-B4F7-A24A-0085-F58A0BA5B2DA}"/>
              </a:ext>
            </a:extLst>
          </p:cNvPr>
          <p:cNvSpPr/>
          <p:nvPr/>
        </p:nvSpPr>
        <p:spPr bwMode="auto">
          <a:xfrm>
            <a:off x="10481168" y="3508552"/>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11ay</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a:t>
            </a:r>
            <a:r>
              <a:rPr lang="en-US" sz="1100" dirty="0" err="1">
                <a:latin typeface="Arial" panose="020B0604020202020204" pitchFamily="34" charset="0"/>
                <a:cs typeface="Arial" panose="020B0604020202020204" pitchFamily="34" charset="0"/>
              </a:rPr>
              <a:t>mmWave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6" name="Right Arrow 54">
            <a:extLst>
              <a:ext uri="{FF2B5EF4-FFF2-40B4-BE49-F238E27FC236}">
                <a16:creationId xmlns:a16="http://schemas.microsoft.com/office/drawing/2014/main" id="{2E33D2E8-1600-7041-0FE5-572332BEAEC9}"/>
              </a:ext>
            </a:extLst>
          </p:cNvPr>
          <p:cNvSpPr/>
          <p:nvPr/>
        </p:nvSpPr>
        <p:spPr bwMode="auto">
          <a:xfrm>
            <a:off x="101365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7" name="Right Arrow 54">
            <a:extLst>
              <a:ext uri="{FF2B5EF4-FFF2-40B4-BE49-F238E27FC236}">
                <a16:creationId xmlns:a16="http://schemas.microsoft.com/office/drawing/2014/main" id="{7E698398-269D-655C-737F-E048D2D00B65}"/>
              </a:ext>
            </a:extLst>
          </p:cNvPr>
          <p:cNvSpPr/>
          <p:nvPr/>
        </p:nvSpPr>
        <p:spPr bwMode="auto">
          <a:xfrm>
            <a:off x="84601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8" name="Right Arrow 54">
            <a:extLst>
              <a:ext uri="{FF2B5EF4-FFF2-40B4-BE49-F238E27FC236}">
                <a16:creationId xmlns:a16="http://schemas.microsoft.com/office/drawing/2014/main" id="{1988CE12-E7E8-009F-1598-34F67C4F7B4A}"/>
              </a:ext>
            </a:extLst>
          </p:cNvPr>
          <p:cNvSpPr/>
          <p:nvPr/>
        </p:nvSpPr>
        <p:spPr bwMode="auto">
          <a:xfrm>
            <a:off x="678376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9" name="Right Arrow 54">
            <a:extLst>
              <a:ext uri="{FF2B5EF4-FFF2-40B4-BE49-F238E27FC236}">
                <a16:creationId xmlns:a16="http://schemas.microsoft.com/office/drawing/2014/main" id="{C54BC831-4C5A-C1B6-8397-55B664927F2D}"/>
              </a:ext>
            </a:extLst>
          </p:cNvPr>
          <p:cNvSpPr/>
          <p:nvPr/>
        </p:nvSpPr>
        <p:spPr bwMode="auto">
          <a:xfrm>
            <a:off x="509173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2" name="Right Arrow 54">
            <a:extLst>
              <a:ext uri="{FF2B5EF4-FFF2-40B4-BE49-F238E27FC236}">
                <a16:creationId xmlns:a16="http://schemas.microsoft.com/office/drawing/2014/main" id="{9CEAB345-E2E5-5B08-7D29-B5AE865AE327}"/>
              </a:ext>
            </a:extLst>
          </p:cNvPr>
          <p:cNvSpPr/>
          <p:nvPr/>
        </p:nvSpPr>
        <p:spPr bwMode="auto">
          <a:xfrm>
            <a:off x="344424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3" name="Rectangle 32812">
            <a:extLst>
              <a:ext uri="{FF2B5EF4-FFF2-40B4-BE49-F238E27FC236}">
                <a16:creationId xmlns:a16="http://schemas.microsoft.com/office/drawing/2014/main" id="{C52DED23-ACA3-E507-2A52-6B83E3A0FF8B}"/>
              </a:ext>
            </a:extLst>
          </p:cNvPr>
          <p:cNvSpPr/>
          <p:nvPr/>
        </p:nvSpPr>
        <p:spPr bwMode="auto">
          <a:xfrm>
            <a:off x="10481168" y="5896950"/>
            <a:ext cx="1200155" cy="41824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Next Gen V2X</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929D032C-D36E-EEE3-AF0A-BCB8C5E0B6E1}"/>
              </a:ext>
            </a:extLst>
          </p:cNvPr>
          <p:cNvSpPr/>
          <p:nvPr/>
        </p:nvSpPr>
        <p:spPr bwMode="auto">
          <a:xfrm>
            <a:off x="1295400" y="1143000"/>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802.11-1999</a:t>
            </a: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a:t>
            </a:r>
            <a:r>
              <a:rPr lang="en-US" dirty="0"/>
              <a:t> IEEE 802.11 Standards Pipeline</a:t>
            </a:r>
          </a:p>
        </p:txBody>
      </p:sp>
      <p:sp>
        <p:nvSpPr>
          <p:cNvPr id="30723" name="Text Box 3"/>
          <p:cNvSpPr txBox="1">
            <a:spLocks noChangeArrowheads="1"/>
          </p:cNvSpPr>
          <p:nvPr/>
        </p:nvSpPr>
        <p:spPr bwMode="auto">
          <a:xfrm rot="5400000">
            <a:off x="10884397" y="3000806"/>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rot="5400000">
            <a:off x="11187547" y="2001516"/>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3754" y="2582541"/>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15240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2539997"/>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51" name="AutoShape 11"/>
          <p:cNvSpPr>
            <a:spLocks noChangeArrowheads="1"/>
          </p:cNvSpPr>
          <p:nvPr/>
        </p:nvSpPr>
        <p:spPr bwMode="auto">
          <a:xfrm>
            <a:off x="10291992" y="1442538"/>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-2024</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July 2025</a:t>
            </a:r>
            <a:endParaRPr lang="en-US" dirty="0"/>
          </a:p>
        </p:txBody>
      </p:sp>
      <p:sp>
        <p:nvSpPr>
          <p:cNvPr id="48" name="AutoShape 46"/>
          <p:cNvSpPr>
            <a:spLocks noChangeArrowheads="1"/>
          </p:cNvSpPr>
          <p:nvPr/>
        </p:nvSpPr>
        <p:spPr bwMode="auto">
          <a:xfrm>
            <a:off x="9002251" y="2645153"/>
            <a:ext cx="971384"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1" name="AutoShape 46"/>
          <p:cNvSpPr>
            <a:spLocks noChangeArrowheads="1"/>
          </p:cNvSpPr>
          <p:nvPr/>
        </p:nvSpPr>
        <p:spPr bwMode="auto">
          <a:xfrm>
            <a:off x="6544424" y="1981200"/>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8993618" y="3966308"/>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350790" y="2625472"/>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57" name="AutoShape 46"/>
          <p:cNvSpPr>
            <a:spLocks noChangeArrowheads="1"/>
          </p:cNvSpPr>
          <p:nvPr/>
        </p:nvSpPr>
        <p:spPr bwMode="auto">
          <a:xfrm>
            <a:off x="5351923" y="3252314"/>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9012606" y="3297162"/>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 MHz Pos</a:t>
            </a: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9002251" y="1946651"/>
            <a:ext cx="980017"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6" name="AutoShape 46">
            <a:extLst>
              <a:ext uri="{FF2B5EF4-FFF2-40B4-BE49-F238E27FC236}">
                <a16:creationId xmlns:a16="http://schemas.microsoft.com/office/drawing/2014/main" id="{4C73481E-EC83-91E8-257F-71DFB71D699E}"/>
              </a:ext>
            </a:extLst>
          </p:cNvPr>
          <p:cNvSpPr>
            <a:spLocks noChangeArrowheads="1"/>
          </p:cNvSpPr>
          <p:nvPr/>
        </p:nvSpPr>
        <p:spPr bwMode="auto">
          <a:xfrm>
            <a:off x="4009332" y="1974222"/>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PQC SG</a:t>
            </a:r>
          </a:p>
          <a:p>
            <a:pPr algn="ctr"/>
            <a:endParaRPr lang="en-US" sz="1100" dirty="0">
              <a:latin typeface="Tahoma" pitchFamily="34" charset="0"/>
              <a:ea typeface="ＭＳ Ｐゴシック" charset="-128"/>
              <a:cs typeface="Arial" pitchFamily="34" charset="0"/>
            </a:endParaRPr>
          </a:p>
        </p:txBody>
      </p:sp>
      <p:sp>
        <p:nvSpPr>
          <p:cNvPr id="9" name="AutoShape 46">
            <a:extLst>
              <a:ext uri="{FF2B5EF4-FFF2-40B4-BE49-F238E27FC236}">
                <a16:creationId xmlns:a16="http://schemas.microsoft.com/office/drawing/2014/main" id="{B35616B8-FBFE-9E29-646D-1EB9FAF0DCDC}"/>
              </a:ext>
            </a:extLst>
          </p:cNvPr>
          <p:cNvSpPr>
            <a:spLocks noChangeArrowheads="1"/>
          </p:cNvSpPr>
          <p:nvPr/>
        </p:nvSpPr>
        <p:spPr bwMode="auto">
          <a:xfrm>
            <a:off x="4020200" y="137160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AUTO TIG</a:t>
            </a:r>
          </a:p>
          <a:p>
            <a:pPr algn="ctr"/>
            <a:endParaRPr lang="en-US" sz="1100" dirty="0">
              <a:latin typeface="Tahoma" pitchFamily="34" charset="0"/>
              <a:ea typeface="ＭＳ Ｐゴシック" charset="-128"/>
              <a:cs typeface="Arial" pitchFamily="34" charset="0"/>
            </a:endParaRPr>
          </a:p>
        </p:txBody>
      </p:sp>
      <p:sp>
        <p:nvSpPr>
          <p:cNvPr id="10" name="AutoShape 46">
            <a:extLst>
              <a:ext uri="{FF2B5EF4-FFF2-40B4-BE49-F238E27FC236}">
                <a16:creationId xmlns:a16="http://schemas.microsoft.com/office/drawing/2014/main" id="{9C1A2EB6-EAC7-7BCD-6BC8-920666D092D9}"/>
              </a:ext>
            </a:extLst>
          </p:cNvPr>
          <p:cNvSpPr>
            <a:spLocks noChangeArrowheads="1"/>
          </p:cNvSpPr>
          <p:nvPr/>
        </p:nvSpPr>
        <p:spPr bwMode="auto">
          <a:xfrm>
            <a:off x="5334000" y="5105400"/>
            <a:ext cx="929946" cy="565150"/>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100" dirty="0" err="1">
                <a:latin typeface="Tahoma" pitchFamily="34" charset="0"/>
                <a:ea typeface="ＭＳ Ｐゴシック" charset="-128"/>
                <a:cs typeface="Arial" pitchFamily="34" charset="0"/>
              </a:rPr>
              <a:t>REVmf</a:t>
            </a:r>
            <a:endParaRPr lang="en-US" sz="1100" dirty="0">
              <a:latin typeface="Tahoma" pitchFamily="34" charset="0"/>
              <a:ea typeface="ＭＳ Ｐゴシック" charset="-128"/>
              <a:cs typeface="Arial" pitchFamily="34" charset="0"/>
            </a:endParaRPr>
          </a:p>
        </p:txBody>
      </p:sp>
      <p:sp>
        <p:nvSpPr>
          <p:cNvPr id="8" name="AutoShape 46">
            <a:extLst>
              <a:ext uri="{FF2B5EF4-FFF2-40B4-BE49-F238E27FC236}">
                <a16:creationId xmlns:a16="http://schemas.microsoft.com/office/drawing/2014/main" id="{2537BA34-960E-DA88-F1A5-94E5AEFBF022}"/>
              </a:ext>
            </a:extLst>
          </p:cNvPr>
          <p:cNvSpPr>
            <a:spLocks noChangeArrowheads="1"/>
          </p:cNvSpPr>
          <p:nvPr/>
        </p:nvSpPr>
        <p:spPr bwMode="auto">
          <a:xfrm>
            <a:off x="5350790" y="3873027"/>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802.11bq</a:t>
            </a:r>
          </a:p>
          <a:p>
            <a:pPr algn="ctr"/>
            <a:r>
              <a:rPr lang="en-US" sz="1100" dirty="0">
                <a:latin typeface="Tahoma" pitchFamily="34" charset="0"/>
                <a:ea typeface="ＭＳ Ｐゴシック" charset="-128"/>
                <a:cs typeface="Arial" pitchFamily="34" charset="0"/>
              </a:rPr>
              <a:t>IMMW</a:t>
            </a:r>
          </a:p>
        </p:txBody>
      </p:sp>
      <p:sp>
        <p:nvSpPr>
          <p:cNvPr id="3" name="AutoShape 46">
            <a:extLst>
              <a:ext uri="{FF2B5EF4-FFF2-40B4-BE49-F238E27FC236}">
                <a16:creationId xmlns:a16="http://schemas.microsoft.com/office/drawing/2014/main" id="{DF673653-8114-BAA5-8B72-0F522740FB89}"/>
              </a:ext>
            </a:extLst>
          </p:cNvPr>
          <p:cNvSpPr>
            <a:spLocks noChangeArrowheads="1"/>
          </p:cNvSpPr>
          <p:nvPr/>
        </p:nvSpPr>
        <p:spPr bwMode="auto">
          <a:xfrm>
            <a:off x="5346865" y="4489213"/>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802.11br</a:t>
            </a:r>
          </a:p>
          <a:p>
            <a:pPr algn="ctr"/>
            <a:r>
              <a:rPr lang="en-US" sz="1100" dirty="0">
                <a:latin typeface="Tahoma" pitchFamily="34" charset="0"/>
                <a:ea typeface="ＭＳ Ｐゴシック" charset="-128"/>
                <a:cs typeface="Arial" pitchFamily="34" charset="0"/>
              </a:rPr>
              <a:t>ELC</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1022438740"/>
              </p:ext>
            </p:extLst>
          </p:nvPr>
        </p:nvGraphicFramePr>
        <p:xfrm>
          <a:off x="750357" y="1445418"/>
          <a:ext cx="10908243" cy="2578302"/>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3360706043"/>
                  </a:ext>
                </a:extLst>
              </a:tr>
              <a:tr h="475416">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622697330"/>
                  </a:ext>
                </a:extLst>
              </a:tr>
            </a:tbl>
          </a:graphicData>
        </a:graphic>
      </p:graphicFrame>
      <p:sp>
        <p:nvSpPr>
          <p:cNvPr id="6" name="Date Placeholder 5"/>
          <p:cNvSpPr>
            <a:spLocks noGrp="1"/>
          </p:cNvSpPr>
          <p:nvPr>
            <p:ph type="dt" sz="half" idx="10"/>
          </p:nvPr>
        </p:nvSpPr>
        <p:spPr/>
        <p:txBody>
          <a:bodyPr/>
          <a:lstStyle/>
          <a:p>
            <a:pPr>
              <a:defRPr/>
            </a:pPr>
            <a:r>
              <a:rPr lang="en-US"/>
              <a:t>July 2025</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Current Membership Status</a:t>
            </a:r>
          </a:p>
        </p:txBody>
      </p:sp>
      <p:sp>
        <p:nvSpPr>
          <p:cNvPr id="22534" name="Text Box 3"/>
          <p:cNvSpPr txBox="1">
            <a:spLocks noChangeArrowheads="1"/>
          </p:cNvSpPr>
          <p:nvPr/>
        </p:nvSpPr>
        <p:spPr bwMode="auto">
          <a:xfrm>
            <a:off x="228600" y="838200"/>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May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602392810"/>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121</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48</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658</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solidFill>
                            <a:schemeClr val="dk1"/>
                          </a:solidFill>
                          <a:effectLst/>
                          <a:latin typeface="+mn-lt"/>
                          <a:ea typeface="+mn-ea"/>
                          <a:cs typeface="+mn-cs"/>
                        </a:rPr>
                        <a:t>14</a:t>
                      </a: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July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a:t>Introduction</a:t>
            </a:r>
            <a:endParaRPr lang="en-US" dirty="0"/>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May 2025</a:t>
            </a:r>
          </a:p>
          <a:p>
            <a:r>
              <a:rPr lang="en-GB" sz="2800" b="0" dirty="0"/>
              <a:t>“</a:t>
            </a:r>
            <a:r>
              <a:rPr lang="en-GB" sz="2800" b="0" i="1" dirty="0" err="1"/>
              <a:t>Mx.y.z</a:t>
            </a:r>
            <a:r>
              <a:rPr lang="en-GB" sz="2800" b="0" dirty="0"/>
              <a:t>” in slide title references agenda item</a:t>
            </a:r>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July 2025</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7" name="Content Placeholder 6">
            <a:extLst>
              <a:ext uri="{FF2B5EF4-FFF2-40B4-BE49-F238E27FC236}">
                <a16:creationId xmlns:a16="http://schemas.microsoft.com/office/drawing/2014/main" id="{36142297-07AA-444A-A95B-6C481F0EB817}"/>
              </a:ext>
            </a:extLst>
          </p:cNvPr>
          <p:cNvPicPr>
            <a:picLocks noGrp="1" noChangeAspect="1"/>
          </p:cNvPicPr>
          <p:nvPr>
            <p:ph idx="1"/>
          </p:nvPr>
        </p:nvPicPr>
        <p:blipFill>
          <a:blip r:embed="rId2"/>
          <a:stretch>
            <a:fillRect/>
          </a:stretch>
        </p:blipFill>
        <p:spPr>
          <a:xfrm>
            <a:off x="936526" y="762000"/>
            <a:ext cx="10458394" cy="5715000"/>
          </a:xfrm>
        </p:spPr>
      </p:pic>
      <p:sp>
        <p:nvSpPr>
          <p:cNvPr id="9" name="Text Box 3">
            <a:extLst>
              <a:ext uri="{FF2B5EF4-FFF2-40B4-BE49-F238E27FC236}">
                <a16:creationId xmlns:a16="http://schemas.microsoft.com/office/drawing/2014/main" id="{B861AA39-5F96-0971-F84F-F7BEA98C2E92}"/>
              </a:ext>
            </a:extLst>
          </p:cNvPr>
          <p:cNvSpPr txBox="1">
            <a:spLocks noChangeArrowheads="1"/>
          </p:cNvSpPr>
          <p:nvPr/>
        </p:nvSpPr>
        <p:spPr bwMode="auto">
          <a:xfrm>
            <a:off x="228600" y="833735"/>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May session</a:t>
            </a:r>
          </a:p>
        </p:txBody>
      </p:sp>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9CAF1-0C11-705C-BB60-9EE7BCD92C58}"/>
              </a:ext>
            </a:extLst>
          </p:cNvPr>
          <p:cNvSpPr>
            <a:spLocks noGrp="1"/>
          </p:cNvSpPr>
          <p:nvPr>
            <p:ph type="title"/>
          </p:nvPr>
        </p:nvSpPr>
        <p:spPr/>
        <p:txBody>
          <a:bodyPr/>
          <a:lstStyle/>
          <a:p>
            <a:r>
              <a:rPr lang="en-US" dirty="0"/>
              <a:t>M4.1.7 Members by affiliation</a:t>
            </a:r>
          </a:p>
        </p:txBody>
      </p:sp>
      <p:sp>
        <p:nvSpPr>
          <p:cNvPr id="4" name="Date Placeholder 3">
            <a:extLst>
              <a:ext uri="{FF2B5EF4-FFF2-40B4-BE49-F238E27FC236}">
                <a16:creationId xmlns:a16="http://schemas.microsoft.com/office/drawing/2014/main" id="{21C0BDD1-1710-ACFD-91DA-98DFBA48F4C9}"/>
              </a:ext>
            </a:extLst>
          </p:cNvPr>
          <p:cNvSpPr>
            <a:spLocks noGrp="1"/>
          </p:cNvSpPr>
          <p:nvPr>
            <p:ph type="dt" sz="half" idx="10"/>
          </p:nvPr>
        </p:nvSpPr>
        <p:spPr/>
        <p:txBody>
          <a:bodyPr/>
          <a:lstStyle/>
          <a:p>
            <a:pPr>
              <a:defRPr/>
            </a:pPr>
            <a:r>
              <a:rPr lang="en-US"/>
              <a:t>July 2025</a:t>
            </a:r>
          </a:p>
        </p:txBody>
      </p:sp>
      <p:sp>
        <p:nvSpPr>
          <p:cNvPr id="5" name="Footer Placeholder 4">
            <a:extLst>
              <a:ext uri="{FF2B5EF4-FFF2-40B4-BE49-F238E27FC236}">
                <a16:creationId xmlns:a16="http://schemas.microsoft.com/office/drawing/2014/main" id="{F2B10CB6-9EA0-2242-9B9D-81598A93920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D36B776-13E0-B5D5-A656-06BA21EB4BA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9" name="Content Placeholder 8">
            <a:extLst>
              <a:ext uri="{FF2B5EF4-FFF2-40B4-BE49-F238E27FC236}">
                <a16:creationId xmlns:a16="http://schemas.microsoft.com/office/drawing/2014/main" id="{0C97A7D5-8964-5EFD-0AE4-8E115EFB1716}"/>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676400" y="1447800"/>
            <a:ext cx="9138153" cy="5017454"/>
          </a:xfrm>
        </p:spPr>
      </p:pic>
    </p:spTree>
    <p:extLst>
      <p:ext uri="{BB962C8B-B14F-4D97-AF65-F5344CB8AC3E}">
        <p14:creationId xmlns:p14="http://schemas.microsoft.com/office/powerpoint/2010/main" val="55901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5BBE-E560-C57C-CC55-0A2D607EF396}"/>
              </a:ext>
            </a:extLst>
          </p:cNvPr>
          <p:cNvSpPr>
            <a:spLocks noGrp="1"/>
          </p:cNvSpPr>
          <p:nvPr>
            <p:ph type="title"/>
          </p:nvPr>
        </p:nvSpPr>
        <p:spPr/>
        <p:txBody>
          <a:bodyPr/>
          <a:lstStyle/>
          <a:p>
            <a:r>
              <a:rPr lang="en-US" dirty="0"/>
              <a:t>M4.1.7 Telecon attendance (May to July)</a:t>
            </a:r>
          </a:p>
        </p:txBody>
      </p:sp>
      <p:sp>
        <p:nvSpPr>
          <p:cNvPr id="4" name="Date Placeholder 3">
            <a:extLst>
              <a:ext uri="{FF2B5EF4-FFF2-40B4-BE49-F238E27FC236}">
                <a16:creationId xmlns:a16="http://schemas.microsoft.com/office/drawing/2014/main" id="{C1E4CB1C-435A-FD71-187E-B231003492E0}"/>
              </a:ext>
            </a:extLst>
          </p:cNvPr>
          <p:cNvSpPr>
            <a:spLocks noGrp="1"/>
          </p:cNvSpPr>
          <p:nvPr>
            <p:ph type="dt" sz="half" idx="10"/>
          </p:nvPr>
        </p:nvSpPr>
        <p:spPr/>
        <p:txBody>
          <a:bodyPr/>
          <a:lstStyle/>
          <a:p>
            <a:pPr>
              <a:defRPr/>
            </a:pPr>
            <a:r>
              <a:rPr lang="en-US"/>
              <a:t>July 2025</a:t>
            </a:r>
          </a:p>
        </p:txBody>
      </p:sp>
      <p:sp>
        <p:nvSpPr>
          <p:cNvPr id="5" name="Footer Placeholder 4">
            <a:extLst>
              <a:ext uri="{FF2B5EF4-FFF2-40B4-BE49-F238E27FC236}">
                <a16:creationId xmlns:a16="http://schemas.microsoft.com/office/drawing/2014/main" id="{4BF34D4A-8B2D-A2D4-DF88-71B65ECBD4B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F604BE6-60DF-651E-78CC-EECEC6F949D5}"/>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8" name="Content Placeholder 7">
            <a:extLst>
              <a:ext uri="{FF2B5EF4-FFF2-40B4-BE49-F238E27FC236}">
                <a16:creationId xmlns:a16="http://schemas.microsoft.com/office/drawing/2014/main" id="{1EBDEB87-FBEB-75C2-30E1-7F230CBD7F7E}"/>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52600" y="1447800"/>
            <a:ext cx="8947889" cy="5034692"/>
          </a:xfrm>
        </p:spPr>
      </p:pic>
    </p:spTree>
    <p:extLst>
      <p:ext uri="{BB962C8B-B14F-4D97-AF65-F5344CB8AC3E}">
        <p14:creationId xmlns:p14="http://schemas.microsoft.com/office/powerpoint/2010/main" val="369210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2438404"/>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br>
              <a:rPr lang="en-US" sz="1600" dirty="0"/>
            </a:br>
            <a:endParaRPr lang="en-US" sz="1600" dirty="0"/>
          </a:p>
          <a:p>
            <a:endParaRPr lang="en-US" sz="1600" dirty="0"/>
          </a:p>
          <a:p>
            <a:endParaRPr lang="en-US" sz="1600" dirty="0"/>
          </a:p>
          <a:p>
            <a:endParaRPr lang="en-US" sz="1600" dirty="0"/>
          </a:p>
          <a:p>
            <a:pPr marL="457200" lvl="1" indent="0">
              <a:buNone/>
            </a:pPr>
            <a:endParaRPr lang="en-US" sz="1600" dirty="0"/>
          </a:p>
          <a:p>
            <a:pPr marL="457200" lvl="1" indent="0">
              <a:buNone/>
            </a:pPr>
            <a:endParaRPr lang="en-US" sz="1600" dirty="0"/>
          </a:p>
        </p:txBody>
      </p:sp>
      <p:sp>
        <p:nvSpPr>
          <p:cNvPr id="20483" name="Title 1"/>
          <p:cNvSpPr>
            <a:spLocks noGrp="1"/>
          </p:cNvSpPr>
          <p:nvPr>
            <p:ph type="title"/>
          </p:nvPr>
        </p:nvSpPr>
        <p:spPr/>
        <p:txBody>
          <a:bodyPr/>
          <a:lstStyle/>
          <a:p>
            <a:r>
              <a:rPr lang="en-GB" altLang="en-US" dirty="0"/>
              <a:t>M6.1 Announcements: 2025 July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
        <p:nvSpPr>
          <p:cNvPr id="2" name="TextBox 1">
            <a:extLst>
              <a:ext uri="{FF2B5EF4-FFF2-40B4-BE49-F238E27FC236}">
                <a16:creationId xmlns:a16="http://schemas.microsoft.com/office/drawing/2014/main" id="{9E73A866-F284-093F-3C48-C02511759899}"/>
              </a:ext>
            </a:extLst>
          </p:cNvPr>
          <p:cNvSpPr txBox="1"/>
          <p:nvPr/>
        </p:nvSpPr>
        <p:spPr>
          <a:xfrm>
            <a:off x="914401" y="4343398"/>
            <a:ext cx="10474324" cy="1981202"/>
          </a:xfrm>
          <a:prstGeom prst="rect">
            <a:avLst/>
          </a:prstGeom>
          <a:noFill/>
        </p:spPr>
        <p:txBody>
          <a:bodyPr wrap="square" numCol="2" rtlCol="0" anchor="ctr">
            <a:noAutofit/>
          </a:bodyPr>
          <a:lstStyle/>
          <a:p>
            <a:pPr marL="742950" lvl="1" indent="-285750">
              <a:buFont typeface="Wingdings" panose="05000000000000000000" pitchFamily="2" charset="2"/>
              <a:buChar char="Ø"/>
            </a:pPr>
            <a:r>
              <a:rPr lang="en-US" sz="1400" dirty="0" err="1"/>
              <a:t>Yo</a:t>
            </a:r>
            <a:r>
              <a:rPr lang="en-US" sz="1400" dirty="0"/>
              <a:t>-Seb Jeon, POSTECH, AIML SC</a:t>
            </a:r>
          </a:p>
          <a:p>
            <a:pPr marL="742950" lvl="1" indent="-285750">
              <a:buFont typeface="Wingdings" panose="05000000000000000000" pitchFamily="2" charset="2"/>
              <a:buChar char="Ø"/>
            </a:pPr>
            <a:r>
              <a:rPr lang="en-US" sz="1400" dirty="0"/>
              <a:t>Sumit Roy, University of Washington, WNG</a:t>
            </a:r>
          </a:p>
          <a:p>
            <a:pPr marL="742950" lvl="1" indent="-285750">
              <a:buFont typeface="Wingdings" panose="05000000000000000000" pitchFamily="2" charset="2"/>
              <a:buChar char="Ø"/>
            </a:pPr>
            <a:r>
              <a:rPr lang="en-US" sz="1400" dirty="0" err="1"/>
              <a:t>Muyuan</a:t>
            </a:r>
            <a:r>
              <a:rPr lang="en-US" sz="1400" dirty="0"/>
              <a:t> Shen, University of Washington, WNG</a:t>
            </a:r>
          </a:p>
          <a:p>
            <a:pPr marL="742950" lvl="1" indent="-285750">
              <a:buFont typeface="Wingdings" panose="05000000000000000000" pitchFamily="2" charset="2"/>
              <a:buChar char="Ø"/>
            </a:pPr>
            <a:r>
              <a:rPr lang="en-US" sz="1400" dirty="0"/>
              <a:t>Prof. Christos </a:t>
            </a:r>
            <a:r>
              <a:rPr lang="en-US" sz="1400" dirty="0" err="1"/>
              <a:t>Masouros</a:t>
            </a:r>
            <a:r>
              <a:rPr lang="en-US" sz="1400" dirty="0"/>
              <a:t>, University College London, WNG</a:t>
            </a:r>
          </a:p>
          <a:p>
            <a:pPr marL="742950" lvl="1" indent="-285750">
              <a:buFont typeface="Wingdings" panose="05000000000000000000" pitchFamily="2" charset="2"/>
              <a:buChar char="Ø"/>
            </a:pPr>
            <a:r>
              <a:rPr lang="en-US" sz="1400" dirty="0"/>
              <a:t>Prof. Bruno </a:t>
            </a:r>
            <a:r>
              <a:rPr lang="en-US" sz="1400" dirty="0" err="1"/>
              <a:t>Clerckx</a:t>
            </a:r>
            <a:r>
              <a:rPr lang="en-US" sz="1400" dirty="0"/>
              <a:t>, Imperial College London, WNG</a:t>
            </a:r>
          </a:p>
          <a:p>
            <a:pPr marL="742950" lvl="1" indent="-285750">
              <a:buFont typeface="Wingdings" panose="05000000000000000000" pitchFamily="2" charset="2"/>
              <a:buChar char="Ø"/>
            </a:pPr>
            <a:r>
              <a:rPr lang="en-US" sz="1400" dirty="0"/>
              <a:t>Prof. Mathini </a:t>
            </a:r>
            <a:r>
              <a:rPr lang="en-US" sz="1400" dirty="0" err="1"/>
              <a:t>Sellathurai</a:t>
            </a:r>
            <a:r>
              <a:rPr lang="en-US" sz="1400" dirty="0"/>
              <a:t>, Heriot-Watt University, WNG</a:t>
            </a:r>
          </a:p>
          <a:p>
            <a:pPr marL="742950" lvl="1" indent="-285750">
              <a:buFont typeface="Wingdings" panose="05000000000000000000" pitchFamily="2" charset="2"/>
              <a:buChar char="Ø"/>
            </a:pPr>
            <a:r>
              <a:rPr lang="en-US" sz="1400" dirty="0"/>
              <a:t>Dr. Tim O’Shea, </a:t>
            </a:r>
            <a:r>
              <a:rPr lang="en-US" sz="1400" dirty="0" err="1"/>
              <a:t>DeepSig</a:t>
            </a:r>
            <a:r>
              <a:rPr lang="en-US" sz="1400" dirty="0"/>
              <a:t>, Inc, WNG</a:t>
            </a:r>
          </a:p>
          <a:p>
            <a:pPr marL="742950" lvl="1" indent="-285750">
              <a:buFont typeface="Wingdings" panose="05000000000000000000" pitchFamily="2" charset="2"/>
              <a:buChar char="Ø"/>
            </a:pPr>
            <a:r>
              <a:rPr lang="en-US" sz="1400" dirty="0"/>
              <a:t>Thijs </a:t>
            </a:r>
            <a:r>
              <a:rPr lang="en-US" sz="1400" dirty="0" err="1"/>
              <a:t>Havinga</a:t>
            </a:r>
            <a:r>
              <a:rPr lang="en-US" sz="1400" dirty="0"/>
              <a:t>, Ghent University – </a:t>
            </a:r>
            <a:r>
              <a:rPr lang="en-US" sz="1400" dirty="0" err="1"/>
              <a:t>imec</a:t>
            </a:r>
            <a:r>
              <a:rPr lang="en-US" sz="1400" dirty="0"/>
              <a:t>, WNG</a:t>
            </a:r>
          </a:p>
          <a:p>
            <a:pPr marL="742950" lvl="1" indent="-285750">
              <a:buFont typeface="Wingdings" panose="05000000000000000000" pitchFamily="2" charset="2"/>
              <a:buChar char="Ø"/>
            </a:pPr>
            <a:r>
              <a:rPr lang="es-ES" sz="1400" dirty="0" err="1"/>
              <a:t>Jacopo</a:t>
            </a:r>
            <a:r>
              <a:rPr lang="es-ES" sz="1400" dirty="0"/>
              <a:t> </a:t>
            </a:r>
            <a:r>
              <a:rPr lang="es-ES" sz="1400" dirty="0" err="1"/>
              <a:t>Pegoraro</a:t>
            </a:r>
            <a:r>
              <a:rPr lang="es-ES" sz="1400" dirty="0"/>
              <a:t>, Universidad Carlos III de Madrid, WNG</a:t>
            </a:r>
          </a:p>
          <a:p>
            <a:pPr marL="742950" lvl="1" indent="-285750">
              <a:buFont typeface="Wingdings" panose="05000000000000000000" pitchFamily="2" charset="2"/>
              <a:buChar char="Ø"/>
            </a:pPr>
            <a:r>
              <a:rPr lang="pt-BR" sz="1400" dirty="0"/>
              <a:t>Ruben Castelhano, Instituto de Telecomunicações / Univ of Aveiro, AUTO TIG</a:t>
            </a:r>
          </a:p>
          <a:p>
            <a:pPr marL="742950" lvl="1" indent="-285750">
              <a:buFont typeface="Wingdings" panose="05000000000000000000" pitchFamily="2" charset="2"/>
              <a:buChar char="Ø"/>
            </a:pPr>
            <a:r>
              <a:rPr lang="pt-BR" sz="1400" dirty="0"/>
              <a:t>Susana Sargento, Instituto de Telecomunicações / Univ of Aveiro, AUTO TIG</a:t>
            </a:r>
          </a:p>
          <a:p>
            <a:pPr marL="742950" lvl="1" indent="-285750">
              <a:buFont typeface="Wingdings" panose="05000000000000000000" pitchFamily="2" charset="2"/>
              <a:buChar char="Ø"/>
            </a:pPr>
            <a:r>
              <a:rPr lang="pt-BR" sz="1400" dirty="0"/>
              <a:t>Duarte Raposo, Instituto de Telecomunicações, AUTO TIG </a:t>
            </a:r>
            <a:endParaRPr lang="en-US" sz="1400" dirty="0"/>
          </a:p>
        </p:txBody>
      </p:sp>
    </p:spTree>
    <p:extLst>
      <p:ext uri="{BB962C8B-B14F-4D97-AF65-F5344CB8AC3E}">
        <p14:creationId xmlns:p14="http://schemas.microsoft.com/office/powerpoint/2010/main" val="2635750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2025</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24</a:t>
            </a:fld>
            <a:endParaRPr lang="en-US"/>
          </a:p>
        </p:txBody>
      </p:sp>
    </p:spTree>
    <p:extLst>
      <p:ext uri="{BB962C8B-B14F-4D97-AF65-F5344CB8AC3E}">
        <p14:creationId xmlns:p14="http://schemas.microsoft.com/office/powerpoint/2010/main" val="14975100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spTree>
    <p:extLst>
      <p:ext uri="{BB962C8B-B14F-4D97-AF65-F5344CB8AC3E}">
        <p14:creationId xmlns:p14="http://schemas.microsoft.com/office/powerpoint/2010/main" val="3783999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hlinkClick r:id="rId3"/>
              </a:rPr>
              <a:t>Liaison</a:t>
            </a:r>
            <a:r>
              <a:rPr lang="en-US" dirty="0"/>
              <a:t> from TEC, Department of Telecommunications, India</a:t>
            </a:r>
          </a:p>
          <a:p>
            <a:pPr marL="0" indent="0">
              <a:buNone/>
            </a:pPr>
            <a:r>
              <a:rPr lang="en-US" dirty="0"/>
              <a:t>Invites comments on draft Standard for Wi-Fi over </a:t>
            </a:r>
            <a:r>
              <a:rPr lang="en-US" dirty="0" err="1"/>
              <a:t>mmWave</a:t>
            </a:r>
            <a:r>
              <a:rPr lang="en-US" dirty="0"/>
              <a:t> (n257, n258) Technology (</a:t>
            </a:r>
            <a:r>
              <a:rPr lang="en-US" dirty="0" err="1"/>
              <a:t>WoMT</a:t>
            </a:r>
            <a:r>
              <a:rPr lang="en-US" dirty="0"/>
              <a:t>) Access Point (</a:t>
            </a:r>
            <a:r>
              <a:rPr lang="en-US" dirty="0" err="1"/>
              <a:t>WoMT</a:t>
            </a:r>
            <a:r>
              <a:rPr lang="en-US" dirty="0"/>
              <a:t>-AP) and Station (</a:t>
            </a:r>
            <a:r>
              <a:rPr lang="en-US" dirty="0" err="1"/>
              <a:t>WoMT</a:t>
            </a:r>
            <a:r>
              <a:rPr lang="en-US" dirty="0"/>
              <a:t>-STA)</a:t>
            </a:r>
          </a:p>
          <a:p>
            <a:pPr marL="0" indent="0">
              <a:buNone/>
            </a:pPr>
            <a:r>
              <a:rPr lang="en-US" dirty="0"/>
              <a:t> </a:t>
            </a:r>
          </a:p>
          <a:p>
            <a:pPr marL="0" indent="0">
              <a:buNone/>
            </a:pPr>
            <a:endParaRPr lang="en-US" dirty="0"/>
          </a:p>
          <a:p>
            <a:pPr marL="0" indent="0">
              <a:buNone/>
            </a:pPr>
            <a:r>
              <a:rPr lang="en-US" dirty="0"/>
              <a:t>Liaisons website, see </a:t>
            </a:r>
            <a:r>
              <a:rPr lang="en-US" dirty="0">
                <a:hlinkClick r:id="rId4"/>
              </a:rPr>
              <a:t>https://grouper.ieee.org/groups/802/11/Liaisons/index.html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LMSC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400" dirty="0"/>
              <a:t>March 2025</a:t>
            </a:r>
          </a:p>
          <a:p>
            <a:pPr marL="0" indent="0">
              <a:buNone/>
            </a:pPr>
            <a:r>
              <a:rPr lang="en-US" altLang="en-US" sz="2400" b="0" dirty="0"/>
              <a:t>P802.11bf and P802.11bk (conditional) to RevCom</a:t>
            </a:r>
          </a:p>
          <a:p>
            <a:pPr marL="0" indent="0">
              <a:buNone/>
            </a:pPr>
            <a:r>
              <a:rPr lang="en-US" altLang="en-US" sz="2400" b="0" dirty="0"/>
              <a:t>P802.11br PAR to NesCom</a:t>
            </a:r>
          </a:p>
          <a:p>
            <a:pPr marL="0" indent="0">
              <a:buNone/>
            </a:pPr>
            <a:endParaRPr lang="en-US" altLang="en-US" sz="2400" b="0" dirty="0"/>
          </a:p>
          <a:p>
            <a:pPr marL="0" indent="0">
              <a:buNone/>
            </a:pPr>
            <a:r>
              <a:rPr lang="en-US" altLang="en-US" sz="2400" dirty="0"/>
              <a:t>July 2025</a:t>
            </a:r>
          </a:p>
          <a:p>
            <a:pPr marL="0" indent="0">
              <a:buNone/>
            </a:pPr>
            <a:r>
              <a:rPr lang="en-US" altLang="en-US" sz="2400" b="0" dirty="0"/>
              <a:t>P802.11bi PAR extension</a:t>
            </a:r>
          </a:p>
          <a:p>
            <a:pPr marL="0" indent="0">
              <a:buNone/>
            </a:pPr>
            <a:r>
              <a:rPr lang="en-US" altLang="en-US" sz="2400" b="0" dirty="0"/>
              <a:t>P802.11bt PAR</a:t>
            </a:r>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sz="2000" dirty="0"/>
              <a:t>March 24-28, 2025 – NesCom/RevCom/SASB (Feb 15, 2025, submission deadline)</a:t>
            </a:r>
          </a:p>
          <a:p>
            <a:pPr marL="0" indent="0">
              <a:buNone/>
            </a:pPr>
            <a:r>
              <a:rPr lang="en-US" altLang="en-US" sz="2000" b="0" dirty="0"/>
              <a:t>P802.11br PAR - approved</a:t>
            </a:r>
          </a:p>
          <a:p>
            <a:pPr marL="0" indent="0">
              <a:buNone/>
            </a:pPr>
            <a:endParaRPr lang="en-US" altLang="en-US" sz="2000" b="0" dirty="0"/>
          </a:p>
          <a:p>
            <a:pPr marL="0" indent="0">
              <a:buNone/>
            </a:pPr>
            <a:r>
              <a:rPr lang="en-US" altLang="en-US" sz="2000" dirty="0"/>
              <a:t>May 7, 2025, </a:t>
            </a:r>
            <a:r>
              <a:rPr lang="en-US" altLang="en-US" sz="2000" dirty="0" err="1"/>
              <a:t>NesCom</a:t>
            </a:r>
            <a:r>
              <a:rPr lang="en-US" altLang="en-US" sz="2000" dirty="0"/>
              <a:t>/RevCom telecon (Mar 28, 2025, submission deadline)</a:t>
            </a:r>
          </a:p>
          <a:p>
            <a:pPr marL="0" indent="0">
              <a:buNone/>
            </a:pPr>
            <a:r>
              <a:rPr lang="en-US" altLang="en-US" sz="2000" b="0" dirty="0"/>
              <a:t>P802.11bk and P802.11bf - approved</a:t>
            </a:r>
          </a:p>
          <a:p>
            <a:pPr marL="0" indent="0">
              <a:buNone/>
            </a:pPr>
            <a:endParaRPr lang="en-US" altLang="en-US" sz="2000" b="0" dirty="0"/>
          </a:p>
          <a:p>
            <a:pPr marL="0" indent="0">
              <a:buNone/>
            </a:pPr>
            <a:r>
              <a:rPr lang="en-US" altLang="en-US" sz="2000" dirty="0"/>
              <a:t>June 16-20, 2025, NesCom/RevCom/SASB (May 9, 2025, submission deadline)</a:t>
            </a:r>
          </a:p>
          <a:p>
            <a:pPr marL="0" indent="0">
              <a:buNone/>
            </a:pPr>
            <a:r>
              <a:rPr lang="en-US" altLang="en-US" sz="2000" b="0" dirty="0"/>
              <a:t>Nothing</a:t>
            </a:r>
          </a:p>
          <a:p>
            <a:pPr marL="0" indent="0">
              <a:buNone/>
            </a:pPr>
            <a:endParaRPr lang="en-US" altLang="en-US" sz="2000" b="0" dirty="0"/>
          </a:p>
          <a:p>
            <a:pPr marL="0" indent="0">
              <a:buNone/>
            </a:pPr>
            <a:r>
              <a:rPr lang="en-US" altLang="en-US" sz="2000" dirty="0"/>
              <a:t>September 8-10, 2025 – NesCom/RevCom/SASB (July 31, 2025, submission deadline)</a:t>
            </a:r>
          </a:p>
          <a:p>
            <a:pPr marL="0" indent="0">
              <a:buNone/>
            </a:pPr>
            <a:r>
              <a:rPr lang="en-US" altLang="en-US" sz="2000" b="0" dirty="0"/>
              <a:t>P802.11bi PAR extension</a:t>
            </a:r>
          </a:p>
          <a:p>
            <a:pPr marL="0" indent="0">
              <a:buNone/>
            </a:pPr>
            <a:r>
              <a:rPr lang="en-US" altLang="en-US" sz="2000" b="0" dirty="0"/>
              <a:t>P802.11bt PAR</a:t>
            </a:r>
          </a:p>
          <a:p>
            <a:pPr marL="0" indent="0">
              <a:buNone/>
            </a:pPr>
            <a:endParaRPr lang="en-US" altLang="en-US" sz="20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July 2025</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graphicFrame>
        <p:nvGraphicFramePr>
          <p:cNvPr id="6" name="Content Placeholder 5">
            <a:extLst>
              <a:ext uri="{FF2B5EF4-FFF2-40B4-BE49-F238E27FC236}">
                <a16:creationId xmlns:a16="http://schemas.microsoft.com/office/drawing/2014/main" id="{01702B2D-6C5D-2B86-9080-9597E8CC00CC}"/>
              </a:ext>
            </a:extLst>
          </p:cNvPr>
          <p:cNvGraphicFramePr>
            <a:graphicFrameLocks noGrp="1"/>
          </p:cNvGraphicFramePr>
          <p:nvPr>
            <p:ph idx="1"/>
            <p:extLst>
              <p:ext uri="{D42A27DB-BD31-4B8C-83A1-F6EECF244321}">
                <p14:modId xmlns:p14="http://schemas.microsoft.com/office/powerpoint/2010/main" val="3400379035"/>
              </p:ext>
            </p:extLst>
          </p:nvPr>
        </p:nvGraphicFramePr>
        <p:xfrm>
          <a:off x="1822577" y="1894300"/>
          <a:ext cx="8458200" cy="4439412"/>
        </p:xfrm>
        <a:graphic>
          <a:graphicData uri="http://schemas.openxmlformats.org/drawingml/2006/table">
            <a:tbl>
              <a:tblPr>
                <a:tableStyleId>{5C22544A-7EE6-4342-B048-85BDC9FD1C3A}</a:tableStyleId>
              </a:tblPr>
              <a:tblGrid>
                <a:gridCol w="2767189">
                  <a:extLst>
                    <a:ext uri="{9D8B030D-6E8A-4147-A177-3AD203B41FA5}">
                      <a16:colId xmlns:a16="http://schemas.microsoft.com/office/drawing/2014/main" val="3754171415"/>
                    </a:ext>
                  </a:extLst>
                </a:gridCol>
                <a:gridCol w="5691011">
                  <a:extLst>
                    <a:ext uri="{9D8B030D-6E8A-4147-A177-3AD203B41FA5}">
                      <a16:colId xmlns:a16="http://schemas.microsoft.com/office/drawing/2014/main" val="792824027"/>
                    </a:ext>
                  </a:extLst>
                </a:gridCol>
              </a:tblGrid>
              <a:tr h="368808">
                <a:tc>
                  <a:txBody>
                    <a:bodyPr/>
                    <a:lstStyle/>
                    <a:p>
                      <a:pPr algn="l" fontAlgn="b"/>
                      <a:r>
                        <a:rPr lang="en-US" sz="2000" b="1" u="none" strike="noStrike" dirty="0">
                          <a:effectLst/>
                        </a:rPr>
                        <a:t>WG Session Reports</a:t>
                      </a:r>
                      <a:endParaRPr lang="en-US" sz="2000" b="1" i="1" u="none" strike="noStrike" dirty="0">
                        <a:effectLst/>
                        <a:latin typeface="Arial" panose="020B0604020202020204" pitchFamily="34" charset="0"/>
                      </a:endParaRPr>
                    </a:p>
                  </a:txBody>
                  <a:tcPr marL="7620" marR="7620" marT="7620" marB="0" anchor="b"/>
                </a:tc>
                <a:tc>
                  <a:txBody>
                    <a:bodyPr/>
                    <a:lstStyle/>
                    <a:p>
                      <a:pPr algn="l" fontAlgn="b"/>
                      <a:r>
                        <a:rPr lang="en-US" sz="2000" u="sng" strike="noStrike" dirty="0">
                          <a:effectLst/>
                        </a:rPr>
                        <a:t> </a:t>
                      </a:r>
                      <a:endParaRPr lang="en-US" sz="2000" b="0" i="1" u="sng" strike="noStrike" dirty="0">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502400635"/>
                  </a:ext>
                </a:extLst>
              </a:tr>
              <a:tr h="368808">
                <a:tc>
                  <a:txBody>
                    <a:bodyPr/>
                    <a:lstStyle/>
                    <a:p>
                      <a:pPr algn="l" fontAlgn="b"/>
                      <a:r>
                        <a:rPr lang="en-US" sz="2000" u="none" strike="noStrike" dirty="0">
                          <a:effectLst/>
                        </a:rPr>
                        <a:t>WG Agenda</a:t>
                      </a:r>
                      <a:endParaRPr lang="en-US" sz="2000" b="0" i="0" u="none" strike="noStrike" dirty="0">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3"/>
                        </a:rPr>
                        <a:t>https://mentor.ieee.org/802.11/dcn/25/11-25-1030</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821116094"/>
                  </a:ext>
                </a:extLst>
              </a:tr>
              <a:tr h="368808">
                <a:tc>
                  <a:txBody>
                    <a:bodyPr/>
                    <a:lstStyle/>
                    <a:p>
                      <a:pPr algn="l" fontAlgn="b"/>
                      <a:r>
                        <a:rPr lang="en-US" sz="2000" u="none" strike="noStrike">
                          <a:effectLst/>
                        </a:rPr>
                        <a:t>Opening report</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4"/>
                        </a:rPr>
                        <a:t>https://mentor.ieee.org/802.11/dcn/25/11-25-1031</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4018112258"/>
                  </a:ext>
                </a:extLst>
              </a:tr>
              <a:tr h="368808">
                <a:tc>
                  <a:txBody>
                    <a:bodyPr/>
                    <a:lstStyle/>
                    <a:p>
                      <a:pPr algn="l" fontAlgn="b"/>
                      <a:r>
                        <a:rPr lang="en-US" sz="2000" u="none" strike="noStrike">
                          <a:effectLst/>
                        </a:rPr>
                        <a:t>Snapshot slides</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5"/>
                        </a:rPr>
                        <a:t>https://mentor.ieee.org/802.11/dcn/25/11-25-1045</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417866696"/>
                  </a:ext>
                </a:extLst>
              </a:tr>
              <a:tr h="435864">
                <a:tc>
                  <a:txBody>
                    <a:bodyPr/>
                    <a:lstStyle/>
                    <a:p>
                      <a:pPr algn="l" fontAlgn="b"/>
                      <a:r>
                        <a:rPr lang="en-US" sz="2000" u="none" strike="noStrike">
                          <a:effectLst/>
                        </a:rPr>
                        <a:t>1</a:t>
                      </a:r>
                      <a:r>
                        <a:rPr lang="en-US" sz="2000" u="none" strike="noStrike" baseline="30000">
                          <a:effectLst/>
                        </a:rPr>
                        <a:t>st</a:t>
                      </a:r>
                      <a:r>
                        <a:rPr lang="en-US" sz="2000" u="none" strike="noStrike">
                          <a:effectLst/>
                        </a:rPr>
                        <a:t> vice chair</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6"/>
                        </a:rPr>
                        <a:t>https://mentor.ieee.org/802-ec/dcn/25/ec-25-0133</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4069104304"/>
                  </a:ext>
                </a:extLst>
              </a:tr>
              <a:tr h="435864">
                <a:tc>
                  <a:txBody>
                    <a:bodyPr/>
                    <a:lstStyle/>
                    <a:p>
                      <a:pPr algn="l" fontAlgn="b"/>
                      <a:r>
                        <a:rPr lang="en-US" sz="2000" u="none" strike="noStrike">
                          <a:effectLst/>
                        </a:rPr>
                        <a:t>2</a:t>
                      </a:r>
                      <a:r>
                        <a:rPr lang="en-US" sz="2000" u="none" strike="noStrike" baseline="30000">
                          <a:effectLst/>
                        </a:rPr>
                        <a:t>nd</a:t>
                      </a:r>
                      <a:r>
                        <a:rPr lang="en-US" sz="2000" u="none" strike="noStrike">
                          <a:effectLst/>
                        </a:rPr>
                        <a:t> vice chair</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7"/>
                        </a:rPr>
                        <a:t>https://mentor.ieee.org/802.11/dcn/25/11-25-1052</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625360996"/>
                  </a:ext>
                </a:extLst>
              </a:tr>
              <a:tr h="368808">
                <a:tc>
                  <a:txBody>
                    <a:bodyPr/>
                    <a:lstStyle/>
                    <a:p>
                      <a:pPr algn="l" fontAlgn="b"/>
                      <a:r>
                        <a:rPr lang="en-US" sz="2000" u="none" strike="noStrike">
                          <a:effectLst/>
                        </a:rPr>
                        <a:t>Treasurer</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8"/>
                        </a:rPr>
                        <a:t>https://mentor.ieee.org/802-ec/dcn/25/ec-25-0001</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08082814"/>
                  </a:ext>
                </a:extLst>
              </a:tr>
              <a:tr h="368808">
                <a:tc>
                  <a:txBody>
                    <a:bodyPr/>
                    <a:lstStyle/>
                    <a:p>
                      <a:pPr algn="l" fontAlgn="b"/>
                      <a:r>
                        <a:rPr lang="en-US" sz="2000" u="none" strike="noStrike">
                          <a:effectLst/>
                        </a:rPr>
                        <a:t>Chair's Supplementary Material</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9"/>
                        </a:rPr>
                        <a:t>https://mentor.ieee.org/802.11/dcn/25/11-25-1032</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3734680112"/>
                  </a:ext>
                </a:extLst>
              </a:tr>
              <a:tr h="368808">
                <a:tc>
                  <a:txBody>
                    <a:bodyPr/>
                    <a:lstStyle/>
                    <a:p>
                      <a:pPr algn="l" fontAlgn="b"/>
                      <a:r>
                        <a:rPr lang="en-US" sz="2000" u="none" strike="noStrike">
                          <a:effectLst/>
                        </a:rPr>
                        <a:t>Motions</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10"/>
                        </a:rPr>
                        <a:t>https://mentor.ieee.org/802.11/dcn/25/11-25-1047</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817185130"/>
                  </a:ext>
                </a:extLst>
              </a:tr>
              <a:tr h="368808">
                <a:tc>
                  <a:txBody>
                    <a:bodyPr/>
                    <a:lstStyle/>
                    <a:p>
                      <a:pPr algn="l" fontAlgn="b"/>
                      <a:r>
                        <a:rPr lang="en-US" sz="2000" u="none" strike="noStrike">
                          <a:effectLst/>
                        </a:rPr>
                        <a:t>Session report</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a:effectLst/>
                          <a:hlinkClick r:id="rId11"/>
                        </a:rPr>
                        <a:t>https://mentor.ieee.org/802.11/dcn/25/11-25-1046</a:t>
                      </a:r>
                      <a:endParaRPr lang="en-US" sz="2000" b="0" i="0" u="sng" strike="noStrike">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2053340913"/>
                  </a:ext>
                </a:extLst>
              </a:tr>
              <a:tr h="368808">
                <a:tc>
                  <a:txBody>
                    <a:bodyPr/>
                    <a:lstStyle/>
                    <a:p>
                      <a:pPr algn="l" fontAlgn="b"/>
                      <a:r>
                        <a:rPr lang="en-US" sz="2000" u="none" strike="noStrike">
                          <a:effectLst/>
                        </a:rPr>
                        <a:t>Previous Session Minutes</a:t>
                      </a:r>
                      <a:endParaRPr lang="en-US" sz="2000" b="0" i="0" u="none" strike="noStrike">
                        <a:solidFill>
                          <a:srgbClr val="323232"/>
                        </a:solidFill>
                        <a:effectLst/>
                        <a:latin typeface="Arial" panose="020B0604020202020204" pitchFamily="34" charset="0"/>
                      </a:endParaRPr>
                    </a:p>
                  </a:txBody>
                  <a:tcPr marL="7620" marR="7620" marT="7620" marB="0" anchor="b"/>
                </a:tc>
                <a:tc>
                  <a:txBody>
                    <a:bodyPr/>
                    <a:lstStyle/>
                    <a:p>
                      <a:pPr algn="l" fontAlgn="b"/>
                      <a:r>
                        <a:rPr lang="en-US" sz="2000" u="sng" strike="noStrike" dirty="0">
                          <a:effectLst/>
                          <a:hlinkClick r:id="rId12"/>
                        </a:rPr>
                        <a:t>https://mentor.ieee.org/802.11/dcn/25/11-25-0904</a:t>
                      </a:r>
                      <a:endParaRPr lang="en-US" sz="2000" b="0" i="0" u="sng" strike="noStrike" dirty="0">
                        <a:solidFill>
                          <a:srgbClr val="0000D4"/>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658891803"/>
                  </a:ext>
                </a:extLst>
              </a:tr>
            </a:tbl>
          </a:graphicData>
        </a:graphic>
      </p:graphicFrame>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676400"/>
            <a:ext cx="10363200" cy="4800600"/>
          </a:xfrm>
        </p:spPr>
        <p:txBody>
          <a:bodyPr/>
          <a:lstStyle/>
          <a:p>
            <a:r>
              <a:rPr lang="en-US" altLang="en-US" dirty="0"/>
              <a:t>Attendance at the July 2025 session DOES count toward maintaining 802.11 voting rights. Attending 12 timeslots achieves the 75% threshold for a “qualifying attendance”.</a:t>
            </a:r>
            <a:endParaRPr lang="en-GB" altLang="en-US" dirty="0"/>
          </a:p>
          <a:p>
            <a:endParaRPr lang="en-GB" altLang="en-US" dirty="0"/>
          </a:p>
          <a:p>
            <a:r>
              <a:rPr lang="en-GB" altLang="en-US" dirty="0"/>
              <a:t>If you are an 802.11 voter and a voter in one of the following groups, then you will receive reciprocal attendance credit</a:t>
            </a:r>
          </a:p>
          <a:p>
            <a:pPr lvl="1"/>
            <a:r>
              <a:rPr lang="en-GB" altLang="en-US" dirty="0"/>
              <a:t>802.18, 802.19, 802.24, 802.1, and 802 JTC1 SC</a:t>
            </a:r>
          </a:p>
          <a:p>
            <a:r>
              <a:rPr lang="en-GB" altLang="en-US" dirty="0"/>
              <a:t>If you attend an 802.11 meeting you will receive credit in the other group, and if you attend a meeting in the other group, you will receive 802.11 credit</a:t>
            </a:r>
          </a:p>
          <a:p>
            <a:pPr lvl="1"/>
            <a:r>
              <a:rPr lang="en-GB" altLang="en-US" dirty="0"/>
              <a:t>For 802.18, this only applies to the timeslots when 802.18 meets</a:t>
            </a:r>
          </a:p>
          <a:p>
            <a:pPr lvl="1"/>
            <a:r>
              <a:rPr lang="en-GB" altLang="en-US" dirty="0"/>
              <a:t>For the other groups, any timeslot gives reciprocal credit</a:t>
            </a:r>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(Radio Regulatory TAG)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r>
              <a:rPr lang="en-US" altLang="en-US" dirty="0"/>
              <a:t>Meeting times: Tuesday AM2, Thursday AM1</a:t>
            </a:r>
            <a:endParaRPr lang="en-US" altLang="en-US" sz="2400" dirty="0"/>
          </a:p>
          <a:p>
            <a:pPr>
              <a:spcBef>
                <a:spcPts val="0"/>
              </a:spcBef>
              <a:buFont typeface="Arial" panose="020B0604020202020204" pitchFamily="34" charset="0"/>
              <a:buChar char="•"/>
            </a:pPr>
            <a:r>
              <a:rPr lang="en-US" altLang="en-US" dirty="0"/>
              <a:t>Agenda</a:t>
            </a:r>
          </a:p>
          <a:p>
            <a:pPr marL="630238" marR="117475" lvl="1" indent="-230188" algn="just">
              <a:buFont typeface="Times New Roman" pitchFamily="16" charset="0"/>
              <a:buChar char="•"/>
              <a:tabLst>
                <a:tab pos="230188" algn="l"/>
              </a:tabLst>
            </a:pPr>
            <a:r>
              <a:rPr lang="en-US" sz="1800" dirty="0"/>
              <a:t>Invited presentations (member enrichment activities)</a:t>
            </a:r>
          </a:p>
          <a:p>
            <a:pPr marL="973138" marR="117475" lvl="2" indent="-230188" algn="just">
              <a:buFont typeface="Times New Roman" pitchFamily="16" charset="0"/>
              <a:buChar char="•"/>
              <a:tabLst>
                <a:tab pos="230188" algn="l"/>
              </a:tabLst>
            </a:pPr>
            <a:r>
              <a:rPr lang="en-US" sz="1400" dirty="0"/>
              <a:t>Speaker:  Mr. Sietse van der Gaast, Co-chair of Body of European Regulators for Electronic Communications (BEREC) Wireless Network Evolution working group</a:t>
            </a:r>
          </a:p>
          <a:p>
            <a:pPr marL="973138" marR="117475" lvl="2" indent="-230188" algn="just">
              <a:buFont typeface="Times New Roman" pitchFamily="16" charset="0"/>
              <a:buChar char="•"/>
              <a:tabLst>
                <a:tab pos="230188" algn="l"/>
              </a:tabLst>
            </a:pPr>
            <a:r>
              <a:rPr lang="en-US" sz="1400" dirty="0"/>
              <a:t>Title:  Introduction to BEREC</a:t>
            </a:r>
          </a:p>
          <a:p>
            <a:pPr marL="973138" marR="117475" lvl="2" indent="-230188" algn="just">
              <a:buFont typeface="Times New Roman" pitchFamily="16" charset="0"/>
              <a:buChar char="•"/>
              <a:tabLst>
                <a:tab pos="230188" algn="l"/>
              </a:tabLst>
            </a:pPr>
            <a:r>
              <a:rPr lang="en-US" sz="1400" dirty="0"/>
              <a:t>Document:  </a:t>
            </a:r>
            <a:r>
              <a:rPr lang="en-US" sz="1400" dirty="0">
                <a:hlinkClick r:id="rId3"/>
              </a:rPr>
              <a:t>18-25/0065</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cs typeface="Arial"/>
            </a:endParaRPr>
          </a:p>
          <a:p>
            <a:pPr marL="973138" marR="117475" lvl="2" indent="-230188" algn="just">
              <a:buFont typeface="Times New Roman" pitchFamily="16" charset="0"/>
              <a:buChar char="•"/>
              <a:tabLst>
                <a:tab pos="230188" algn="l"/>
              </a:tabLst>
            </a:pPr>
            <a:r>
              <a:rPr lang="en-US" sz="1400" dirty="0"/>
              <a:t>Speaker:  Dr. Pelin Salem, Cisco Systems</a:t>
            </a:r>
          </a:p>
          <a:p>
            <a:pPr marL="973138" marR="117475" lvl="2" indent="-230188" algn="just">
              <a:buFont typeface="Times New Roman" pitchFamily="16" charset="0"/>
              <a:buChar char="•"/>
              <a:tabLst>
                <a:tab pos="230188" algn="l"/>
              </a:tabLst>
            </a:pPr>
            <a:r>
              <a:rPr lang="en-US" sz="1400" dirty="0"/>
              <a:t>Title:  FCC KDB basics</a:t>
            </a:r>
          </a:p>
          <a:p>
            <a:pPr marL="973138" marR="117475" lvl="2" indent="-230188" algn="just">
              <a:buFont typeface="Times New Roman" pitchFamily="16" charset="0"/>
              <a:buChar char="•"/>
              <a:tabLst>
                <a:tab pos="230188" algn="l"/>
              </a:tabLst>
            </a:pPr>
            <a:r>
              <a:rPr lang="en-US" sz="1400" dirty="0"/>
              <a:t>Document:  </a:t>
            </a:r>
            <a:r>
              <a:rPr lang="en-US" sz="1400" spc="-5" dirty="0">
                <a:cs typeface="Arial"/>
                <a:hlinkClick r:id="rId4"/>
              </a:rPr>
              <a:t>18-25/0064</a:t>
            </a:r>
            <a:endParaRPr lang="en-US" sz="1400" spc="-5" dirty="0">
              <a:cs typeface="Arial"/>
            </a:endParaRPr>
          </a:p>
          <a:p>
            <a:pPr marL="630238" marR="117475" lvl="1" indent="-230188" algn="just">
              <a:buFont typeface="Times New Roman" pitchFamily="16" charset="0"/>
              <a:buChar char="•"/>
              <a:tabLst>
                <a:tab pos="230188" algn="l"/>
              </a:tabLst>
            </a:pPr>
            <a:r>
              <a:rPr lang="en-US" sz="1600" spc="-5" dirty="0">
                <a:cs typeface="Arial"/>
              </a:rPr>
              <a:t>Discuss the latest topics related to spectrum and regulation in Europe, North America, and Asia Pacific, including </a:t>
            </a:r>
          </a:p>
          <a:p>
            <a:pPr marL="973138" marR="117475" lvl="2" indent="-230188" algn="just">
              <a:buFont typeface="Times New Roman" pitchFamily="16" charset="0"/>
              <a:buChar char="•"/>
              <a:tabLst>
                <a:tab pos="230188" algn="l"/>
              </a:tabLst>
            </a:pPr>
            <a:r>
              <a:rPr lang="en-US" sz="1400" spc="-5" dirty="0">
                <a:cs typeface="Arial"/>
              </a:rPr>
              <a:t>ETSI BRAN 2025 July update </a:t>
            </a:r>
          </a:p>
          <a:p>
            <a:pPr marL="973138" marR="117475" lvl="2" indent="-230188" algn="just">
              <a:buFont typeface="Times New Roman" pitchFamily="16" charset="0"/>
              <a:buChar char="•"/>
              <a:tabLst>
                <a:tab pos="230188" algn="l"/>
              </a:tabLst>
            </a:pPr>
            <a:r>
              <a:rPr lang="en-US" sz="1400" spc="-5" dirty="0">
                <a:cs typeface="Arial"/>
              </a:rPr>
              <a:t>Ongoing work of ECC PT1 with regards to whether or not a guard band is needed at the bottom end of the upper 6 GHz band to protect Wi-Fi (and other unlicensed technologies) at the top end of the lower 6 GHz band from IMT signal levels.</a:t>
            </a:r>
          </a:p>
          <a:p>
            <a:pPr marL="630238" marR="117475" lvl="1" indent="-230188" algn="just">
              <a:buFont typeface="Times New Roman" pitchFamily="16" charset="0"/>
              <a:buChar char="•"/>
              <a:tabLst>
                <a:tab pos="230188" algn="l"/>
              </a:tabLst>
            </a:pPr>
            <a:endParaRPr lang="en-US" sz="1600" spc="-5" dirty="0">
              <a:cs typeface="Arial"/>
            </a:endParaRP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endParaRPr lang="en-US" altLang="en-US" dirty="0"/>
          </a:p>
          <a:p>
            <a:pPr lvl="2">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endParaRPr lang="en-US" altLang="en-US" dirty="0"/>
          </a:p>
          <a:p>
            <a:pPr lvl="1" algn="just">
              <a:spcBef>
                <a:spcPts val="1800"/>
              </a:spcBef>
              <a:buFont typeface="Arial" panose="020B0604020202020204" pitchFamily="34" charset="0"/>
              <a:buChar char="•"/>
            </a:pPr>
            <a:endParaRPr 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285617</TotalTime>
  <Words>2598</Words>
  <Application>Microsoft Office PowerPoint</Application>
  <PresentationFormat>Widescreen</PresentationFormat>
  <Paragraphs>633</Paragraphs>
  <Slides>26</Slides>
  <Notes>15</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26</vt:i4>
      </vt:variant>
    </vt:vector>
  </HeadingPairs>
  <TitlesOfParts>
    <vt:vector size="35"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July 2025</vt:lpstr>
      <vt:lpstr>Introduction</vt:lpstr>
      <vt:lpstr>M1.3 Meeting Decorum</vt:lpstr>
      <vt:lpstr>M2.2.1 Summary of Liaisons </vt:lpstr>
      <vt:lpstr>M2.3 Recent and anticipated 802 LMSC actions</vt:lpstr>
      <vt:lpstr>M2.3 IEEE SA Standards Board (SASB)</vt:lpstr>
      <vt:lpstr>M3.1 802.11 Working Group Session Documents</vt:lpstr>
      <vt:lpstr>M3.2 Joint meetings and Reciprocal Credit</vt:lpstr>
      <vt:lpstr>M3.2 802.18 (Radio Regulatory TAG) details</vt:lpstr>
      <vt:lpstr>M3.2 802.19 (Wireless Coexistence WG) details</vt:lpstr>
      <vt:lpstr>M3.2 Other 802 WG meetings</vt:lpstr>
      <vt:lpstr>M4.1.1 IEEE 802.11 Groups </vt:lpstr>
      <vt:lpstr>M4.1.2 PAR Expiration/Renewal Schedule</vt:lpstr>
      <vt:lpstr>M4.1.3 802.11 WG Appointed positions</vt:lpstr>
      <vt:lpstr>M4.1.3 Officers</vt:lpstr>
      <vt:lpstr>M4.1.4 IEEE 802.11 Revisions</vt:lpstr>
      <vt:lpstr>M4.1.4 IEEE 802.11 Standards Pipeline</vt:lpstr>
      <vt:lpstr>M4.1.5 Summary of ballots and comment collections</vt:lpstr>
      <vt:lpstr>M4.1.6 Current Membership Status</vt:lpstr>
      <vt:lpstr>PowerPoint Presentation</vt:lpstr>
      <vt:lpstr>M4.1.7 Members by affiliation</vt:lpstr>
      <vt:lpstr>M4.1.7 Telecon attendance (May to July)</vt:lpstr>
      <vt:lpstr>M6.1 Announcements: 2025 July Designation of Individual experts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November 2024</cp:keywords>
  <cp:lastModifiedBy>Stacey, Robert</cp:lastModifiedBy>
  <cp:revision>2605</cp:revision>
  <cp:lastPrinted>1998-02-10T13:28:06Z</cp:lastPrinted>
  <dcterms:created xsi:type="dcterms:W3CDTF">1998-02-10T13:07:52Z</dcterms:created>
  <dcterms:modified xsi:type="dcterms:W3CDTF">2025-07-27T13:50:36Z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