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9"/>
  </p:notesMasterIdLst>
  <p:handoutMasterIdLst>
    <p:handoutMasterId r:id="rId20"/>
  </p:handoutMasterIdLst>
  <p:sldIdLst>
    <p:sldId id="256" r:id="rId8"/>
    <p:sldId id="368" r:id="rId9"/>
    <p:sldId id="407" r:id="rId10"/>
    <p:sldId id="422" r:id="rId11"/>
    <p:sldId id="404" r:id="rId12"/>
    <p:sldId id="430" r:id="rId13"/>
    <p:sldId id="423" r:id="rId14"/>
    <p:sldId id="429" r:id="rId15"/>
    <p:sldId id="392" r:id="rId16"/>
    <p:sldId id="265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  <p:cmAuthor id="3" name="00344678@zte.intra" initials="0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25/1026r0</a:t>
            </a:r>
            <a:endParaRPr lang="en-US" altLang="zh-CN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802.11-23/2190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4097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Nov. 2023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25/1026r0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25/1026r0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693150" y="6481445"/>
            <a:ext cx="2665095" cy="276860"/>
          </a:xfrm>
        </p:spPr>
        <p:txBody>
          <a:bodyPr wrap="square"/>
          <a:lstStyle/>
          <a:p>
            <a:pPr algn="r">
              <a:defRPr/>
            </a:pPr>
            <a:r>
              <a:rPr kumimoji="1" lang="en-US" altLang="ja-JP" dirty="0">
                <a:sym typeface="+mn-ea"/>
              </a:rPr>
              <a:t>Yurong Qian</a:t>
            </a:r>
            <a:r>
              <a:rPr lang="en-US">
                <a:sym typeface="+mn-ea"/>
              </a:rPr>
              <a:t>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Sequential Ack Procedure of Co-SR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444115"/>
          <a:ext cx="9496425" cy="374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qian.yurong</a:t>
                      </a:r>
                      <a:r>
                        <a:rPr kumimoji="1" lang="ja-JP" altLang="en-US" sz="1500" dirty="0"/>
                        <a:t>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Jay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Zisheng 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Qisheng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Cao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Chun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Sun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ja-JP" altLang="en-US" sz="1500" dirty="0"/>
                        <a:t>Sanechips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Shuang Fan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2025-06-08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196596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[1] </a:t>
            </a:r>
            <a:r>
              <a:rPr lang="en-US" altLang="zh-CN" sz="2000" b="0">
                <a:sym typeface="+mn-ea"/>
              </a:rPr>
              <a:t>20/0590r5, “Coordinated Spatial Reuse: Focus on Downlink”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[2] </a:t>
            </a:r>
            <a:r>
              <a:rPr lang="en-US" altLang="zh-CN" sz="2000" b="0">
                <a:sym typeface="+mn-ea"/>
              </a:rPr>
              <a:t>24/2060r0, “CSR/COBF Protocol Design”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[3] </a:t>
            </a:r>
            <a:r>
              <a:rPr lang="en-US" altLang="zh-CN" sz="2000" b="0">
                <a:sym typeface="+mn-ea"/>
              </a:rPr>
              <a:t>25/0690r0, “Thoughts on Ack Policy in MAP Co-transmission”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</a:t>
            </a:r>
            <a:r>
              <a:rPr lang="en-US" altLang="zh-CN" sz="2000" b="0">
                <a:sym typeface="+mn-ea"/>
              </a:rPr>
              <a:t>25/0189r2, “Elicitation of Response Transmissions in Coordinated Spatial Reuse”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63395"/>
            <a:ext cx="10363835" cy="4060190"/>
          </a:xfrm>
        </p:spPr>
        <p:txBody>
          <a:bodyPr/>
          <a:p>
            <a:r>
              <a:rPr dirty="0"/>
              <a:t>Several contributions </a:t>
            </a:r>
            <a:r>
              <a:t>have investigated the A</a:t>
            </a:r>
            <a:r>
              <a:rPr lang="en-US"/>
              <a:t>ck</a:t>
            </a:r>
            <a:r>
              <a:t> procedures in Coordinated Spatial Reuse (Co-SR), which can be categorized into two types:</a:t>
            </a:r>
            <a:endParaRPr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cs typeface="+mn-ea"/>
              </a:rPr>
              <a:t>Concurrent Ack [1]</a:t>
            </a:r>
            <a:r>
              <a:rPr lang="en-US" dirty="0">
                <a:cs typeface="+mn-ea"/>
                <a:sym typeface="+mn-ea"/>
              </a:rPr>
              <a:t>-[3]</a:t>
            </a:r>
            <a:r>
              <a:rPr lang="en-US" dirty="0">
                <a:cs typeface="+mn-ea"/>
              </a:rPr>
              <a:t>,</a:t>
            </a:r>
            <a:endParaRPr lang="en-US" dirty="0">
              <a:cs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cs typeface="+mn-ea"/>
              </a:rPr>
              <a:t>Sequential Ack [1]-[4].</a:t>
            </a:r>
            <a:endParaRPr lang="en-US" dirty="0">
              <a:cs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cs typeface="+mn-ea"/>
            </a:endParaRPr>
          </a:p>
          <a:p>
            <a:r>
              <a:rPr dirty="0" smtClean="0">
                <a:sym typeface="+mn-ea"/>
              </a:rPr>
              <a:t>In this contribution, we present our insights into </a:t>
            </a:r>
            <a:r>
              <a:rPr lang="en-US" dirty="0" smtClean="0">
                <a:sym typeface="+mn-ea"/>
              </a:rPr>
              <a:t>sequential ack procedure of Co-SR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提案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4414520"/>
            <a:ext cx="7079615" cy="20612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Recap of </a:t>
            </a:r>
            <a:r>
              <a:rPr lang="en-US" dirty="0">
                <a:cs typeface="+mn-ea"/>
                <a:sym typeface="+mn-ea"/>
              </a:rPr>
              <a:t>Concurrent Ack Procedure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406525"/>
            <a:ext cx="10362565" cy="3008630"/>
          </a:xfrm>
        </p:spPr>
        <p:txBody>
          <a:bodyPr/>
          <a:p>
            <a:r>
              <a:rPr lang="en-US" dirty="0">
                <a:cs typeface="+mn-ea"/>
                <a:sym typeface="+mn-ea"/>
              </a:rPr>
              <a:t>The Ack </a:t>
            </a:r>
            <a:r>
              <a:rPr lang="en-US" dirty="0">
                <a:sym typeface="+mn-ea"/>
              </a:rPr>
              <a:t>frames for c</a:t>
            </a:r>
            <a:r>
              <a:rPr lang="en-US" dirty="0"/>
              <a:t>oordinated APs can be transmitted simultaneously over the same bandwidth as the Co-SR PPDU [2].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dirty="0">
                <a:cs typeface="+mn-ea"/>
                <a:sym typeface="+mn-ea"/>
              </a:rPr>
              <a:t>Ack</a:t>
            </a:r>
            <a:r>
              <a:rPr dirty="0">
                <a:cs typeface="+mn-ea"/>
              </a:rPr>
              <a:t> frames are typically transmitted using low MCS levels, they exhibit a higher tolerance to interference. </a:t>
            </a:r>
            <a:endParaRPr dirty="0">
              <a:cs typeface="+mn-ea"/>
            </a:endParaRPr>
          </a:p>
          <a:p>
            <a:pPr marL="342900" lvl="1" indent="-342900" algn="l">
              <a:spcBef>
                <a:spcPct val="20000"/>
              </a:spcBef>
              <a:buClrTx/>
              <a:buSzTx/>
              <a:buFontTx/>
            </a:pPr>
            <a:r>
              <a:rPr lang="en-US" sz="2400" b="1" dirty="0">
                <a:ea typeface="+mn-ea"/>
                <a:cs typeface="+mn-ea"/>
              </a:rPr>
              <a:t>The Ack frames </a:t>
            </a:r>
            <a:r>
              <a:rPr lang="en-US" sz="2400" b="1" dirty="0">
                <a:ea typeface="+mn-ea"/>
                <a:cs typeface="+mn-ea"/>
                <a:sym typeface="+mn-ea"/>
              </a:rPr>
              <a:t>for </a:t>
            </a:r>
            <a:r>
              <a:rPr lang="en-US" sz="2400" b="1" dirty="0">
                <a:ea typeface="+mn-ea"/>
                <a:cs typeface="+mn-ea"/>
                <a:sym typeface="+mn-ea"/>
              </a:rPr>
              <a:t>c</a:t>
            </a:r>
            <a:r>
              <a:rPr lang="en-US" sz="2400" b="1" dirty="0">
                <a:ea typeface="+mn-ea"/>
                <a:cs typeface="+mn-ea"/>
                <a:sym typeface="+mn-ea"/>
              </a:rPr>
              <a:t>oordinated APs</a:t>
            </a:r>
            <a:r>
              <a:rPr lang="en-US" sz="2400" b="1" dirty="0">
                <a:ea typeface="+mn-ea"/>
                <a:cs typeface="+mn-ea"/>
              </a:rPr>
              <a:t> can be transmitted simultaneously over different sub-channels [1]</a:t>
            </a:r>
            <a:r>
              <a:rPr lang="en-US" sz="2400" b="1" dirty="0">
                <a:ea typeface="+mn-ea"/>
                <a:cs typeface="+mn-ea"/>
                <a:sym typeface="+mn-ea"/>
              </a:rPr>
              <a:t>.</a:t>
            </a:r>
            <a:endParaRPr lang="en-US" sz="2400" b="1" dirty="0">
              <a:ea typeface="+mn-ea"/>
              <a:cs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2000" dirty="0">
                <a:cs typeface="+mn-ea"/>
                <a:sym typeface="+mn-ea"/>
              </a:rPr>
              <a:t>To avoid interference among ACK frames, non-overlapping frequency resources may be allocated to different STAs for their A</a:t>
            </a:r>
            <a:r>
              <a:rPr lang="en-US" sz="2000" dirty="0">
                <a:cs typeface="+mn-ea"/>
                <a:sym typeface="+mn-ea"/>
              </a:rPr>
              <a:t>ck</a:t>
            </a:r>
            <a:r>
              <a:rPr sz="2000" dirty="0">
                <a:cs typeface="+mn-ea"/>
                <a:sym typeface="+mn-ea"/>
              </a:rPr>
              <a:t> frames.</a:t>
            </a:r>
            <a:endParaRPr sz="2000" dirty="0">
              <a:cs typeface="+mn-ea"/>
              <a:sym typeface="+mn-ea"/>
            </a:endParaRPr>
          </a:p>
          <a:p>
            <a:pPr marL="342900" lvl="1" indent="-342900" algn="l">
              <a:spcBef>
                <a:spcPct val="20000"/>
              </a:spcBef>
              <a:buClrTx/>
              <a:buSzTx/>
              <a:buFontTx/>
            </a:pPr>
            <a:endParaRPr lang="en-US" sz="2400" b="1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Recap of </a:t>
            </a:r>
            <a:r>
              <a:rPr lang="en-US" dirty="0">
                <a:cs typeface="+mn-ea"/>
                <a:sym typeface="+mn-ea"/>
              </a:rPr>
              <a:t>Sequential </a:t>
            </a:r>
            <a:r>
              <a:rPr lang="en-US" dirty="0">
                <a:cs typeface="+mn-ea"/>
                <a:sym typeface="+mn-ea"/>
              </a:rPr>
              <a:t>Ack Procedure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00225"/>
            <a:ext cx="10362565" cy="4075430"/>
          </a:xfrm>
        </p:spPr>
        <p:txBody>
          <a:bodyPr/>
          <a:p>
            <a:r>
              <a:rPr dirty="0"/>
              <a:t>The A</a:t>
            </a:r>
            <a:r>
              <a:rPr lang="en-US" dirty="0"/>
              <a:t>ck</a:t>
            </a:r>
            <a:r>
              <a:rPr dirty="0"/>
              <a:t> frames for </a:t>
            </a:r>
            <a:r>
              <a:rPr lang="en-US" dirty="0"/>
              <a:t>the </a:t>
            </a:r>
            <a:r>
              <a:rPr dirty="0"/>
              <a:t>sharing AP and </a:t>
            </a:r>
            <a:r>
              <a:rPr lang="en-US" dirty="0"/>
              <a:t>the </a:t>
            </a:r>
            <a:r>
              <a:rPr dirty="0"/>
              <a:t>shared AP are transmitted in a sequential manner to ensure orderly reception and minimize interference</a:t>
            </a:r>
            <a:r>
              <a:rPr lang="en-US" dirty="0"/>
              <a:t>.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dirty="0">
                <a:sym typeface="+mn-ea"/>
              </a:rPr>
              <a:t>It can be applied to scenarios where Ack frames are at high risk of interference.</a:t>
            </a:r>
            <a:endParaRPr lang="en-US" altLang="ja-JP" dirty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dirty="0">
                <a:sym typeface="+mn-ea"/>
              </a:rPr>
              <a:t>The sharing AP may indicate that the Ack policy for the shared AP is "Delayed Ack".</a:t>
            </a:r>
            <a:endParaRPr kumimoji="1" lang="en-US" altLang="ja-JP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提案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825" y="3875405"/>
            <a:ext cx="8896985" cy="2363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Problem of Sequential Ack Procedure of Co-SR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427480"/>
            <a:ext cx="10363835" cy="1250315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>
                <a:sym typeface="+mn-ea"/>
              </a:rPr>
              <a:t>The participating APs may lack awareness of the timing at which each other completes transmission confirmation. </a:t>
            </a: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APs may be unable to receive Ack frames transmitted by STA associated with the other AP, like the AP1 can’t receive the Ack frame transmitted by STA2.</a:t>
            </a: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As the TXOP holder, the sharing AP may transmit another frames following the Co-SR transmission, the absence of knowledge regarding the shared AP's Ack reception status impedes it to determine the start time for these subsequent transmissions.</a:t>
            </a: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zh-CN" altLang="en-US" dirty="0"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3864610"/>
            <a:ext cx="3721735" cy="2411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4400" y="3864610"/>
            <a:ext cx="623951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29920" lvl="1" indent="-342900" algn="l" eaLnBrk="0" fontAlgn="base" latinLnBrk="0" hangingPunct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ea typeface="Arial" panose="020B0604020202020204" pitchFamily="34" charset="0"/>
                <a:cs typeface="+mn-ea"/>
                <a:sym typeface="+mn-ea"/>
              </a:rPr>
              <a:t>The shared AP </a:t>
            </a:r>
            <a:r>
              <a:rPr lang="en-US" sz="2000" kern="0" dirty="0">
                <a:ea typeface="Arial" panose="020B0604020202020204" pitchFamily="34" charset="0"/>
                <a:sym typeface="+mn-ea"/>
              </a:rPr>
              <a:t>also requires knowledge of the sharing AP's Ack reception status to initiate its own transmission confirmation procedure</a:t>
            </a:r>
            <a:r>
              <a:rPr lang="en-US" sz="2000" kern="0" dirty="0">
                <a:ea typeface="Arial" panose="020B0604020202020204" pitchFamily="34" charset="0"/>
                <a:cs typeface="+mn-ea"/>
                <a:sym typeface="+mn-ea"/>
              </a:rPr>
              <a:t>.</a:t>
            </a:r>
            <a:endParaRPr lang="en-US" sz="2000" kern="0" dirty="0">
              <a:ea typeface="Arial" panose="020B0604020202020204" pitchFamily="34" charset="0"/>
              <a:cs typeface="+mn-ea"/>
              <a:sym typeface="+mn-ea"/>
            </a:endParaRPr>
          </a:p>
          <a:p>
            <a:pPr marL="629920" lvl="1" indent="-342900" algn="l" eaLnBrk="0" fontAlgn="base" latinLnBrk="0" hangingPunct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0" dirty="0">
                <a:ea typeface="Arial" panose="020B0604020202020204" pitchFamily="34" charset="0"/>
                <a:cs typeface="+mn-ea"/>
                <a:sym typeface="+mn-ea"/>
              </a:rPr>
              <a:t>In particular, when any AP fails to receive the Ack frame and transmits a BAR frame to solicit retransmission of the Ack.</a:t>
            </a:r>
            <a:endParaRPr lang="en-US" sz="2000" kern="0" dirty="0">
              <a:ea typeface="Arial" panose="020B0604020202020204" pitchFamily="34" charset="0"/>
              <a:cs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Robust sequential Ack procedure (1)</a:t>
            </a:r>
            <a:endParaRPr lang="en-US">
              <a:sym typeface="+mn-ea"/>
            </a:endParaRPr>
          </a:p>
        </p:txBody>
      </p:sp>
      <p:sp>
        <p:nvSpPr>
          <p:cNvPr id="10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4000"/>
            <a:ext cx="10421620" cy="1570355"/>
          </a:xfrm>
        </p:spPr>
        <p:txBody>
          <a:bodyPr/>
          <a:p>
            <a:r>
              <a:rPr lang="en-US" dirty="0" smtClean="0">
                <a:sym typeface="+mn-ea"/>
              </a:rPr>
              <a:t>After completing transmission confirmation, AP can transmit an indication to the cooperating AP.</a:t>
            </a:r>
            <a:endParaRPr lang="en-US" dirty="0" smtClean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2000" b="0" dirty="0">
                <a:ea typeface="+mn-ea"/>
                <a:cs typeface="+mn-cs"/>
                <a:sym typeface="+mn-ea"/>
              </a:rPr>
              <a:t>Then, the </a:t>
            </a:r>
            <a:r>
              <a:rPr lang="en-US" dirty="0" smtClean="0">
                <a:sym typeface="+mn-ea"/>
              </a:rPr>
              <a:t>cooperating AP can start its subsequent frame transmission,  for instance, a new transmission (either non-Co-SR or Co-SR) or the solicitation of an Ack frame.</a:t>
            </a:r>
            <a:endParaRPr lang="en-US" dirty="0" smtClean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sym typeface="+mn-ea"/>
              </a:rPr>
              <a:t>The frame for carring the reception </a:t>
            </a:r>
            <a:r>
              <a:rPr lang="en-US" dirty="0" smtClean="0">
                <a:sym typeface="+mn-ea"/>
              </a:rPr>
              <a:t>indication of Ack frame is TBD.</a:t>
            </a:r>
            <a:endParaRPr lang="en-US" dirty="0" smtClean="0">
              <a:sym typeface="+mn-ea"/>
            </a:endParaRPr>
          </a:p>
          <a:p>
            <a:pPr marL="744220" lvl="2" indent="0" algn="l">
              <a:spcBef>
                <a:spcPts val="600"/>
              </a:spcBef>
              <a:buClrTx/>
              <a:buSzTx/>
              <a:buFont typeface="Wingdings" panose="05000000000000000000" charset="0"/>
              <a:buNone/>
            </a:pP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Mode 1: Ack frame transmission is first initiated by the sharing AP, followed by the shared AP.</a:t>
            </a:r>
            <a:endParaRPr lang="en-US" dirty="0" smtClean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2000" b="0" dirty="0">
                <a:ea typeface="+mn-ea"/>
                <a:cs typeface="+mn-cs"/>
                <a:sym typeface="+mn-ea"/>
              </a:rPr>
              <a:t>After receive the Ack frame from its associated STA, the sharing AP send an indication to the shared AP, triggerring it to initiate the Ack frame transmission.</a:t>
            </a:r>
            <a:endParaRPr kumimoji="1" lang="en-US" altLang="ja-JP" sz="2000" b="0" dirty="0">
              <a:ea typeface="+mn-ea"/>
              <a:cs typeface="+mn-cs"/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+mn-ea"/>
                <a:cs typeface="+mn-cs"/>
                <a:sym typeface="+mn-ea"/>
              </a:rPr>
              <a:t>Following reception of the Acknowledgement (Ack) frame from its associated STA, the shared AP transmits an </a:t>
            </a:r>
            <a:r>
              <a:rPr kumimoji="1" lang="en-US" altLang="ja-JP" dirty="0">
                <a:ea typeface="+mn-ea"/>
                <a:cs typeface="+mn-cs"/>
                <a:sym typeface="+mn-ea"/>
              </a:rPr>
              <a:t>indication to the sharing AP</a:t>
            </a:r>
            <a:r>
              <a:rPr kumimoji="1" lang="en-US" altLang="ja-JP" sz="2000" b="0" dirty="0">
                <a:ea typeface="+mn-ea"/>
                <a:cs typeface="+mn-cs"/>
                <a:sym typeface="+mn-ea"/>
              </a:rPr>
              <a:t>.</a:t>
            </a:r>
            <a:endParaRPr kumimoji="1" lang="en-US" altLang="ja-JP" sz="2000" b="0" dirty="0">
              <a:ea typeface="+mn-ea"/>
              <a:cs typeface="+mn-cs"/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kumimoji="1" lang="en-US" altLang="ja-JP" sz="2000" b="0" dirty="0" smtClean="0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提案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253740"/>
            <a:ext cx="10265410" cy="3221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Rubost </a:t>
            </a:r>
            <a:r>
              <a:rPr lang="en-US">
                <a:sym typeface="+mn-ea"/>
              </a:rPr>
              <a:t>sequential </a:t>
            </a:r>
            <a:r>
              <a:rPr lang="en-US">
                <a:sym typeface="+mn-ea"/>
              </a:rPr>
              <a:t>Ack procedure (2)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400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Mode 1: Ack frame transmission is first initiated by the sharing AP, followed by the shared AP.</a:t>
            </a:r>
            <a:endParaRPr lang="en-US" dirty="0" smtClean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2000" b="0" dirty="0">
                <a:ea typeface="+mn-ea"/>
                <a:cs typeface="+mn-cs"/>
                <a:sym typeface="+mn-ea"/>
              </a:rPr>
              <a:t>The </a:t>
            </a:r>
            <a:r>
              <a:rPr kumimoji="1" lang="en-US" altLang="ja-JP" dirty="0">
                <a:ea typeface="+mn-ea"/>
                <a:cs typeface="+mn-cs"/>
                <a:sym typeface="+mn-ea"/>
              </a:rPr>
              <a:t>Co-BA Trigger frame and Co-BA Confirm frame carry the Ack reception indiaction of sharing AP and shared AP, respectively, and the </a:t>
            </a:r>
            <a:r>
              <a:rPr kumimoji="1" lang="en-US" altLang="ja-JP" sz="2000" b="0" dirty="0">
                <a:ea typeface="+mn-ea"/>
                <a:cs typeface="+mn-cs"/>
                <a:sym typeface="+mn-ea"/>
              </a:rPr>
              <a:t>specific frame formats are TBD.</a:t>
            </a:r>
            <a:endParaRPr kumimoji="1" lang="en-US" altLang="ja-JP" sz="2000" b="0" dirty="0">
              <a:ea typeface="+mn-ea"/>
              <a:cs typeface="+mn-cs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提案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" y="3114040"/>
            <a:ext cx="10634980" cy="33420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Robust sequential Ack procedure (3)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4000"/>
            <a:ext cx="10421620" cy="1570355"/>
          </a:xfrm>
        </p:spPr>
        <p:txBody>
          <a:bodyPr/>
          <a:p>
            <a:r>
              <a:rPr lang="en-US" dirty="0" smtClean="0">
                <a:sym typeface="+mn-ea"/>
              </a:rPr>
              <a:t>Mode 2: The shared AP initiates the </a:t>
            </a:r>
            <a:r>
              <a:rPr lang="en-US" dirty="0" smtClean="0">
                <a:sym typeface="+mn-ea"/>
              </a:rPr>
              <a:t>Ack frame </a:t>
            </a:r>
            <a:r>
              <a:rPr lang="en-US" dirty="0" smtClean="0">
                <a:sym typeface="+mn-ea"/>
              </a:rPr>
              <a:t>transmission prior to the sharing AP.</a:t>
            </a:r>
            <a:endParaRPr lang="en-US" dirty="0" smtClean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b="0" dirty="0">
                <a:ea typeface="+mn-ea"/>
                <a:cs typeface="+mn-cs"/>
                <a:sym typeface="+mn-ea"/>
              </a:rPr>
              <a:t>Compared to Mode 1, it reduces signaling overhead by omitting the Co-BA Trigger frame, while accelerating transmission confirmation for the shared AP</a:t>
            </a:r>
            <a:r>
              <a:rPr kumimoji="1" lang="en-US" altLang="ja-JP" sz="2000" b="0" dirty="0">
                <a:ea typeface="+mn-ea"/>
                <a:cs typeface="+mn-cs"/>
                <a:sym typeface="+mn-ea"/>
              </a:rPr>
              <a:t>.</a:t>
            </a:r>
            <a:endParaRPr kumimoji="1" lang="en-US" altLang="ja-JP" sz="2000" b="0" dirty="0">
              <a:ea typeface="+mn-ea"/>
              <a:cs typeface="+mn-cs"/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kumimoji="1" lang="en-US" altLang="ja-JP" sz="2000" b="0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dirty="0" smtClean="0">
                <a:sym typeface="+mn-ea"/>
              </a:rPr>
              <a:t>The contribution proposes a </a:t>
            </a:r>
            <a:r>
              <a:rPr lang="en-US">
                <a:sym typeface="+mn-ea"/>
              </a:rPr>
              <a:t>robust sequential Ack procedure</a:t>
            </a:r>
            <a:r>
              <a:rPr dirty="0" smtClean="0">
                <a:sym typeface="+mn-ea"/>
              </a:rPr>
              <a:t> </a:t>
            </a:r>
            <a:r>
              <a:rPr lang="en-US" dirty="0" smtClean="0">
                <a:sym typeface="+mn-ea"/>
              </a:rPr>
              <a:t>of Co-SR</a:t>
            </a:r>
            <a:r>
              <a:rPr dirty="0" smtClean="0">
                <a:sym typeface="+mn-ea"/>
              </a:rPr>
              <a:t>.</a:t>
            </a:r>
            <a:endParaRPr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Mode 1: </a:t>
            </a:r>
            <a:r>
              <a:rPr lang="en-US" sz="1800" b="0" dirty="0" smtClean="0">
                <a:sym typeface="+mn-ea"/>
              </a:rPr>
              <a:t>The sharing AP performs the </a:t>
            </a:r>
            <a:r>
              <a:rPr lang="en-US" sz="1800" b="0" dirty="0" smtClean="0">
                <a:sym typeface="+mn-ea"/>
              </a:rPr>
              <a:t>Ack </a:t>
            </a:r>
            <a:r>
              <a:rPr lang="en-US" sz="1800" b="0" dirty="0" smtClean="0">
                <a:sym typeface="+mn-ea"/>
              </a:rPr>
              <a:t>frame exchange immediately following the Co-SR data frame transmission and, upon completion, triggers the shared AP to initiate its own </a:t>
            </a:r>
            <a:r>
              <a:rPr lang="en-US" sz="1800" b="0" dirty="0" smtClean="0">
                <a:sym typeface="+mn-ea"/>
              </a:rPr>
              <a:t>Ack </a:t>
            </a:r>
            <a:r>
              <a:rPr lang="en-US" sz="1800" b="0" dirty="0" smtClean="0">
                <a:sym typeface="+mn-ea"/>
              </a:rPr>
              <a:t>frame exchange. After receivng its </a:t>
            </a:r>
            <a:r>
              <a:rPr lang="en-US" sz="1800" b="0" dirty="0" smtClean="0">
                <a:sym typeface="+mn-ea"/>
              </a:rPr>
              <a:t>Ack </a:t>
            </a:r>
            <a:r>
              <a:rPr lang="en-US" sz="1800" b="0" dirty="0" smtClean="0">
                <a:sym typeface="+mn-ea"/>
              </a:rPr>
              <a:t>frame, the shared AP subsequently notifies the sharing AP.</a:t>
            </a:r>
            <a:endParaRPr lang="en-US" sz="1800" b="0" dirty="0" smtClean="0"/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Mode 2: </a:t>
            </a:r>
            <a:r>
              <a:rPr lang="en-US" sz="1800" b="0" dirty="0" smtClean="0">
                <a:sym typeface="+mn-ea"/>
              </a:rPr>
              <a:t>The shared AP initiates the Ack frame exchange immediately after the Co-SR data frame transmission and subsequently notifies the sharing AP upon successful completion</a:t>
            </a:r>
            <a:r>
              <a:rPr lang="en-US" sz="1800" b="0" dirty="0" smtClean="0">
                <a:sym typeface="+mn-ea"/>
              </a:rPr>
              <a:t>.</a:t>
            </a:r>
            <a:endParaRPr lang="en-US" sz="1800" b="0" dirty="0" smtClean="0"/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4622</Words>
  <Application>WPS 演示</Application>
  <PresentationFormat>Widescreen</PresentationFormat>
  <Paragraphs>178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굴림</vt:lpstr>
      <vt:lpstr>Malgun Gothic</vt:lpstr>
      <vt:lpstr>微软雅黑</vt:lpstr>
      <vt:lpstr>Arial Unicode MS</vt:lpstr>
      <vt:lpstr>Calibri</vt:lpstr>
      <vt:lpstr>等线</vt:lpstr>
      <vt:lpstr>Microsoft PhagsPa</vt:lpstr>
      <vt:lpstr>Wingdings</vt:lpstr>
      <vt:lpstr>111</vt:lpstr>
      <vt:lpstr>1_802-11-Submission</vt:lpstr>
      <vt:lpstr>2_802-11-Submission</vt:lpstr>
      <vt:lpstr>3_802-11-Submission</vt:lpstr>
      <vt:lpstr>4_802-11-Submission</vt:lpstr>
      <vt:lpstr>5_802-11-Submission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Yurong Qian</cp:lastModifiedBy>
  <cp:revision>394</cp:revision>
  <dcterms:created xsi:type="dcterms:W3CDTF">2025-06-08T10:46:32Z</dcterms:created>
  <dcterms:modified xsi:type="dcterms:W3CDTF">2025-06-08T10:46:32Z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2A1ECF95EAA24A412E4B696609E85696</vt:lpwstr>
  </property>
  <property fmtid="{D5CDD505-2E9C-101B-9397-08002B2CF9AE}" pid="5" name="KSOProductBuildVer">
    <vt:lpwstr>2052-11.8.2.12065</vt:lpwstr>
  </property>
</Properties>
</file>