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56" r:id="rId3"/>
    <p:sldId id="434" r:id="rId5"/>
    <p:sldId id="388" r:id="rId6"/>
    <p:sldId id="389" r:id="rId7"/>
    <p:sldId id="475" r:id="rId8"/>
    <p:sldId id="476" r:id="rId9"/>
    <p:sldId id="392" r:id="rId10"/>
    <p:sldId id="448" r:id="rId11"/>
    <p:sldId id="473" r:id="rId12"/>
    <p:sldId id="265" r:id="rId13"/>
    <p:sldId id="29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9" d="100"/>
          <a:sy n="119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802.11-22/xxx</a:t>
            </a:r>
            <a:endParaRPr lang="zh-CN" alt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2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true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9055100" y="6475413"/>
            <a:ext cx="23368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Qisheng Huang al. (ZTE)</a:t>
            </a:r>
            <a:endParaRPr lang="en-US" dirty="0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true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1024r2</a:t>
            </a:r>
            <a:endParaRPr 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true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true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true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true"/>
          </p:cNvSpPr>
          <p:nvPr userDrawn="true"/>
        </p:nvSpPr>
        <p:spPr bwMode="auto">
          <a:xfrm>
            <a:off x="304801" y="324520"/>
            <a:ext cx="143891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true"/>
          <p:nvPr userDrawn="true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true"/>
          <p:nvPr userDrawn="true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r>
              <a:rPr lang="en-US"/>
              <a:t>Qisheng Huang, et al. (ZTE)</a:t>
            </a:r>
            <a:endParaRPr lang="en-US" dirty="0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dirty="0">
              <a:sym typeface="+mn-ea"/>
            </a:endParaRPr>
          </a:p>
          <a:p>
            <a:r>
              <a:rPr lang="en-US" dirty="0">
                <a:sym typeface="+mn-ea"/>
              </a:rPr>
              <a:t>Overlapping Bandwidth Sounding for Coordinated Beamforming-follow up</a:t>
            </a:r>
            <a:endParaRPr lang="en-US" dirty="0">
              <a:sym typeface="+mn-ea"/>
            </a:endParaRPr>
          </a:p>
        </p:txBody>
      </p:sp>
      <p:graphicFrame>
        <p:nvGraphicFramePr>
          <p:cNvPr id="2" name="Object 3"/>
          <p:cNvGraphicFramePr>
            <a:graphicFrameLocks noChangeAspect="true"/>
          </p:cNvGraphicFramePr>
          <p:nvPr/>
        </p:nvGraphicFramePr>
        <p:xfrm>
          <a:off x="1385570" y="2062798"/>
          <a:ext cx="10077450" cy="3920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10950" imgH="4143375" progId="Word.Document.8">
                  <p:embed/>
                </p:oleObj>
              </mc:Choice>
              <mc:Fallback>
                <p:oleObj name="Document" r:id="rId1" imgW="11410950" imgH="4143375" progId="Word.Document.8">
                  <p:embed/>
                  <p:pic>
                    <p:nvPicPr>
                      <p:cNvPr id="0" name="Object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570" y="2062798"/>
                        <a:ext cx="10077450" cy="39204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[1]802.11bn PAR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Recap of  802.11bn Draft 0.1</a:t>
            </a:r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6" name="图片 5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357630" y="1477645"/>
            <a:ext cx="9477375" cy="24282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630" y="3905885"/>
            <a:ext cx="9397365" cy="24803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/>
              <a:t>Observation on Bandwidth Mismatch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476375"/>
            <a:ext cx="11284585" cy="4338955"/>
          </a:xfrm>
        </p:spPr>
        <p:txBody>
          <a:bodyPr/>
          <a:lstStyle/>
          <a:p>
            <a:r>
              <a:rPr lang="en-US"/>
              <a:t>Practical Bandwidth Mismatches: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In real-world deployments, it is rare for APs and STAs to have exactly matching bandwidths. Cases where BW_STA1≠BW_STA2 exist, making the current protocol inefficient for broader application.</a:t>
            </a:r>
            <a:endParaRPr lang="en-US"/>
          </a:p>
          <a:p>
            <a:r>
              <a:rPr lang="en-US">
                <a:sym typeface="+mn-ea"/>
              </a:rPr>
              <a:t>Lack of Protocol Design  for Such Cases: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The current protocol does not define a negotiation mechanism to form a beamforming group when bandwidth mismatches exist among APs and STAs.</a:t>
            </a:r>
            <a:endParaRPr lang="en-US"/>
          </a:p>
          <a:p>
            <a:r>
              <a:rPr lang="en-US">
                <a:sym typeface="+mn-ea"/>
              </a:rPr>
              <a:t>Seek for Improving UHR Sounding efficiency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The feedback data volume for both STAs in Co-BF is large. However, since Co-BF only occurs in the overlapping frequency bands, leveraging this fact can help reduce feedback overhead.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96240" y="1495425"/>
            <a:ext cx="11400155" cy="386715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Main idea:  </a:t>
            </a:r>
            <a:endParaRPr lang="en-US" b="0"/>
          </a:p>
          <a:p>
            <a:r>
              <a:rPr lang="en-US"/>
              <a:t>Pre-Sounding Frame Exchange for Bandwidth</a:t>
            </a:r>
            <a:r>
              <a:rPr lang="en-US" b="0"/>
              <a:t>: Before starting the Sounding measurement , invite/response frame exchange process is utilized to identify the bandwidth where next Co-BF occurs.</a:t>
            </a:r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>
                <a:sym typeface="+mn-ea"/>
              </a:rPr>
              <a:t>Overlapping Bandwidth</a:t>
            </a:r>
            <a:r>
              <a:rPr lang="en-US"/>
              <a:t> and Interference Mitiagation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lstStyle/>
          <a:p>
            <a:r>
              <a:rPr lang="en-US"/>
              <a:t>Co-BF  happens on overlapping bandwidth. </a:t>
            </a:r>
            <a:endParaRPr lang="en-US"/>
          </a:p>
          <a:p>
            <a:pPr lvl="1"/>
            <a:r>
              <a:rPr lang="en-US" b="0"/>
              <a:t>where Co-BF deals with cross-bss interference through  beam nulling .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7" name="图片 6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614680" y="2326005"/>
            <a:ext cx="10391775" cy="3771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>
                <a:sym typeface="+mn-ea"/>
              </a:rPr>
              <a:t>Indication of BW in Sounding Invite/Response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lstStyle/>
          <a:p>
            <a:r>
              <a:rPr lang="en-US"/>
              <a:t>Exchanging BW and Punctured Channel Infomation in invite and response frame: </a:t>
            </a:r>
            <a:endParaRPr lang="en-US"/>
          </a:p>
          <a:p>
            <a:pPr lvl="1"/>
            <a:r>
              <a:rPr lang="en-US" b="0"/>
              <a:t>Same defination with the fields in UHR NDPA.</a:t>
            </a:r>
            <a:endParaRPr lang="en-US" b="0"/>
          </a:p>
          <a:p>
            <a:pPr lvl="1"/>
            <a:r>
              <a:rPr lang="en-US" b="0"/>
              <a:t>The final  BW will be announced by NDPA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5" name="图片 4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1158875" y="2919730"/>
            <a:ext cx="8667750" cy="3448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6" name="Content Placeholder 2"/>
          <p:cNvSpPr>
            <a:spLocks noGrp="true"/>
          </p:cNvSpPr>
          <p:nvPr/>
        </p:nvSpPr>
        <p:spPr>
          <a:xfrm>
            <a:off x="738505" y="1537335"/>
            <a:ext cx="10714355" cy="457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Considering the Practical Bandwidth Mismatches in deployment.</a:t>
            </a:r>
            <a:endParaRPr lang="en-US" sz="2400" b="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Therefore try to handle it with a unified scheme.</a:t>
            </a:r>
            <a:endParaRPr lang="zh-CN" altLang="en-US" sz="240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Before starting the Sounding measurement in Co-BF, an additional frame exchange process is introduced to identify the bandwidth.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In the following Co-BF process, Co-BF is applied only to the  bandwidth segments where Co-BF is performed, improving efficiency and reducing computational overhead.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Similar design with what invite/respone indicates in Co-SR and Co-BF  transmission.</a:t>
            </a:r>
            <a:endParaRPr lang="en-US" sz="2000" dirty="0"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SP-1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to include overlapping bandwidth sounding in 11bn?</a:t>
            </a:r>
            <a:endParaRPr lang="en-US" dirty="0"/>
          </a:p>
          <a:p>
            <a:pPr lvl="1"/>
            <a:r>
              <a:rPr lang="en-US" b="0" dirty="0"/>
              <a:t>The relevant indications and frame exachanges are TBD.</a:t>
            </a:r>
            <a:r>
              <a:rPr lang="en-US" altLang="zh-CN" b="0" dirty="0"/>
              <a:t>.</a:t>
            </a:r>
            <a:endParaRPr lang="en-US" dirty="0">
              <a:sym typeface="+mn-ea"/>
            </a:endParaRPr>
          </a:p>
          <a:p>
            <a:endParaRPr lang="en-US" dirty="0"/>
          </a:p>
          <a:p>
            <a:pPr marL="457200" lvl="1" indent="0">
              <a:buFont typeface="Wingdings" panose="05000000000000000000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SP-2 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to include bandwidth negotiation in UHR sounding procedure?</a:t>
            </a:r>
            <a:endParaRPr lang="en-US" dirty="0"/>
          </a:p>
          <a:p>
            <a:pPr lvl="1"/>
            <a:r>
              <a:rPr lang="en-US" b="0" dirty="0"/>
              <a:t>The bandwidth could be negotiated through exchange of invite/response frames before the </a:t>
            </a:r>
            <a:r>
              <a:rPr lang="en-US" altLang="zh-CN" b="0" dirty="0"/>
              <a:t>transmission of UHR NDPA.</a:t>
            </a:r>
            <a:endParaRPr lang="en-US" altLang="zh-CN" b="0" dirty="0"/>
          </a:p>
          <a:p>
            <a:pPr lvl="1"/>
            <a:r>
              <a:rPr lang="en-US" altLang="zh-CN" b="0" dirty="0"/>
              <a:t>The sounding bandwidth announced</a:t>
            </a:r>
            <a:r>
              <a:rPr lang="en-US" b="0" dirty="0"/>
              <a:t> by UHR NDPA might be less than the operating bandwidth of the UHR </a:t>
            </a:r>
            <a:r>
              <a:rPr lang="en-US" b="0"/>
              <a:t>beamformee. </a:t>
            </a:r>
            <a:endParaRPr lang="en-US" dirty="0">
              <a:sym typeface="+mn-ea"/>
            </a:endParaRPr>
          </a:p>
          <a:p>
            <a:endParaRPr lang="en-US" dirty="0"/>
          </a:p>
          <a:p>
            <a:pPr marL="457200" lvl="1" indent="0">
              <a:buFont typeface="Wingdings" panose="05000000000000000000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2650</Words>
  <Application>WPS 演示</Application>
  <PresentationFormat>宽屏</PresentationFormat>
  <Paragraphs>111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1_802-11-Submission</vt:lpstr>
      <vt:lpstr>Word.Document.8</vt:lpstr>
      <vt:lpstr>PowerPoint 演示文稿</vt:lpstr>
      <vt:lpstr>PowerPoint 演示文稿</vt:lpstr>
      <vt:lpstr>Observation on Bandwidth Mismatch</vt:lpstr>
      <vt:lpstr>Motivation</vt:lpstr>
      <vt:lpstr>Overlapping Bandwidth and Interference Mitiagation</vt:lpstr>
      <vt:lpstr>Indication of BW in Sounding Invite/Response</vt:lpstr>
      <vt:lpstr>Summary</vt:lpstr>
      <vt:lpstr>SP-1</vt:lpstr>
      <vt:lpstr>SP-2 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Qisheng Huang@zte.com</cp:lastModifiedBy>
  <cp:revision>524</cp:revision>
  <dcterms:created xsi:type="dcterms:W3CDTF">2025-07-23T20:07:43Z</dcterms:created>
  <dcterms:modified xsi:type="dcterms:W3CDTF">2025-07-23T20:07:43Z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2052-11.8.2.10183</vt:lpwstr>
  </property>
</Properties>
</file>