
<file path=[Content_Types].xml><?xml version="1.0" encoding="utf-8"?>
<Types xmlns="http://schemas.openxmlformats.org/package/2006/content-types">
  <Default Extension="vml" ContentType="application/vnd.openxmlformats-officedocument.vmlDrawing"/>
  <Default Extension="doc" ContentType="application/msword"/>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6"/>
  </p:handoutMasterIdLst>
  <p:sldIdLst>
    <p:sldId id="256" r:id="rId3"/>
    <p:sldId id="434" r:id="rId5"/>
    <p:sldId id="388" r:id="rId6"/>
    <p:sldId id="389" r:id="rId7"/>
    <p:sldId id="475" r:id="rId8"/>
    <p:sldId id="435" r:id="rId9"/>
    <p:sldId id="476" r:id="rId10"/>
    <p:sldId id="392" r:id="rId11"/>
    <p:sldId id="448" r:id="rId12"/>
    <p:sldId id="473" r:id="rId13"/>
    <p:sldId id="265" r:id="rId14"/>
    <p:sldId id="29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10343608" initials="1"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9" d="100"/>
          <a:sy n="119" d="100"/>
        </p:scale>
        <p:origin x="84" y="102"/>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handoutMaster" Target="handoutMasters/handout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802.11-22/xxx</a:t>
            </a:r>
            <a:endParaRPr lang="zh-CN" altLang="en-US"/>
          </a:p>
        </p:txBody>
      </p:sp>
      <p:sp>
        <p:nvSpPr>
          <p:cNvPr id="3" name="Date Placeholder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2">
              <a:rPr lang="en-US" altLang="zh-CN" smtClean="0"/>
            </a:fld>
            <a:endParaRPr lang="zh-CN" altLang="en-US"/>
          </a:p>
        </p:txBody>
      </p:sp>
      <p:sp>
        <p:nvSpPr>
          <p:cNvPr id="4" name="Footer Placeholder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802.11-22/xxx</a:t>
            </a:r>
            <a:endParaRPr lang="en-US"/>
          </a:p>
        </p:txBody>
      </p:sp>
      <p:sp>
        <p:nvSpPr>
          <p:cNvPr id="3" name="Date Placeholder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2">
              <a:rPr lang="en-US" altLang="zh-CN" smtClean="0"/>
            </a:fld>
            <a:endParaRPr lang="en-US"/>
          </a:p>
        </p:txBody>
      </p:sp>
      <p:sp>
        <p:nvSpPr>
          <p:cNvPr id="4" name="Slide Image Placeholder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idx="2"/>
          </p:nvPr>
        </p:nvSpPr>
        <p:spPr/>
      </p:sp>
      <p:sp>
        <p:nvSpPr>
          <p:cNvPr id="3" name="文本占位符 2"/>
          <p:cNvSpPr>
            <a:spLocks noGrp="true"/>
          </p:cNvSpPr>
          <p:nvPr>
            <p:ph type="body" idx="3"/>
          </p:nvPr>
        </p:nvSpPr>
        <p:spPr/>
        <p:txBody>
          <a:bodyPr/>
          <a:lstStyle/>
          <a:p>
            <a:endParaRPr lang="zh-CN" altLang="en-US"/>
          </a:p>
        </p:txBody>
      </p:sp>
      <p:sp>
        <p:nvSpPr>
          <p:cNvPr id="4" name="页眉占位符 3"/>
          <p:cNvSpPr>
            <a:spLocks noGrp="true"/>
          </p:cNvSpPr>
          <p:nvPr>
            <p:ph type="hdr" sz="quarter"/>
          </p:nvPr>
        </p:nvSpPr>
        <p:spPr/>
        <p:txBody>
          <a:bodyPr/>
          <a:lstStyle/>
          <a:p>
            <a:r>
              <a:rPr lang="en-US"/>
              <a:t>Doc.: 802.11-22/xxx</a:t>
            </a:r>
            <a:endParaRPr lang="en-US"/>
          </a:p>
        </p:txBody>
      </p:sp>
      <p:sp>
        <p:nvSpPr>
          <p:cNvPr id="5" name="日期占位符 4"/>
          <p:cNvSpPr>
            <a:spLocks noGrp="true"/>
          </p:cNvSpPr>
          <p:nvPr>
            <p:ph type="dt" idx="1"/>
          </p:nvPr>
        </p:nvSpPr>
        <p:spPr/>
        <p:txBody>
          <a:bodyPr/>
          <a:lstStyle/>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idx="2"/>
          </p:nvPr>
        </p:nvSpPr>
        <p:spPr/>
      </p:sp>
      <p:sp>
        <p:nvSpPr>
          <p:cNvPr id="3" name="文本占位符 2"/>
          <p:cNvSpPr>
            <a:spLocks noGrp="true"/>
          </p:cNvSpPr>
          <p:nvPr>
            <p:ph type="body" idx="3"/>
          </p:nvPr>
        </p:nvSpPr>
        <p:spPr/>
        <p:txBody>
          <a:bodyPr/>
          <a:lstStyle/>
          <a:p>
            <a:endParaRPr lang="zh-CN" altLang="en-US"/>
          </a:p>
        </p:txBody>
      </p:sp>
      <p:sp>
        <p:nvSpPr>
          <p:cNvPr id="4" name="页眉占位符 3"/>
          <p:cNvSpPr>
            <a:spLocks noGrp="true"/>
          </p:cNvSpPr>
          <p:nvPr>
            <p:ph type="hdr" sz="quarter"/>
          </p:nvPr>
        </p:nvSpPr>
        <p:spPr/>
        <p:txBody>
          <a:bodyPr/>
          <a:lstStyle/>
          <a:p>
            <a:r>
              <a:rPr lang="en-US"/>
              <a:t>Doc.: 802.11-22/xxx</a:t>
            </a:r>
            <a:endParaRPr lang="en-US"/>
          </a:p>
        </p:txBody>
      </p:sp>
      <p:sp>
        <p:nvSpPr>
          <p:cNvPr id="5" name="日期占位符 4"/>
          <p:cNvSpPr>
            <a:spLocks noGrp="true"/>
          </p:cNvSpPr>
          <p:nvPr>
            <p:ph type="dt" idx="1"/>
          </p:nvPr>
        </p:nvSpPr>
        <p:spPr/>
        <p:txBody>
          <a:bodyPr/>
          <a:lstStyle/>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idx="2"/>
          </p:nvPr>
        </p:nvSpPr>
        <p:spPr/>
      </p:sp>
      <p:sp>
        <p:nvSpPr>
          <p:cNvPr id="3" name="文本占位符 2"/>
          <p:cNvSpPr>
            <a:spLocks noGrp="true"/>
          </p:cNvSpPr>
          <p:nvPr>
            <p:ph type="body" idx="3"/>
          </p:nvPr>
        </p:nvSpPr>
        <p:spPr/>
        <p:txBody>
          <a:bodyPr/>
          <a:lstStyle/>
          <a:p>
            <a:endParaRPr lang="zh-CN" altLang="en-US"/>
          </a:p>
        </p:txBody>
      </p:sp>
      <p:sp>
        <p:nvSpPr>
          <p:cNvPr id="4" name="页眉占位符 3"/>
          <p:cNvSpPr>
            <a:spLocks noGrp="true"/>
          </p:cNvSpPr>
          <p:nvPr>
            <p:ph type="hdr" sz="quarter"/>
          </p:nvPr>
        </p:nvSpPr>
        <p:spPr/>
        <p:txBody>
          <a:bodyPr/>
          <a:lstStyle/>
          <a:p>
            <a:r>
              <a:rPr lang="en-US"/>
              <a:t>Doc.: 802.11-22/xxx</a:t>
            </a:r>
            <a:endParaRPr lang="en-US"/>
          </a:p>
        </p:txBody>
      </p:sp>
      <p:sp>
        <p:nvSpPr>
          <p:cNvPr id="5" name="日期占位符 4"/>
          <p:cNvSpPr>
            <a:spLocks noGrp="true"/>
          </p:cNvSpPr>
          <p:nvPr>
            <p:ph type="dt" idx="1"/>
          </p:nvPr>
        </p:nvSpPr>
        <p:spPr/>
        <p:txBody>
          <a:bodyPr/>
          <a:lstStyle/>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idx="2"/>
          </p:nvPr>
        </p:nvSpPr>
        <p:spPr/>
      </p:sp>
      <p:sp>
        <p:nvSpPr>
          <p:cNvPr id="3" name="文本占位符 2"/>
          <p:cNvSpPr>
            <a:spLocks noGrp="true"/>
          </p:cNvSpPr>
          <p:nvPr>
            <p:ph type="body" idx="3"/>
          </p:nvPr>
        </p:nvSpPr>
        <p:spPr/>
        <p:txBody>
          <a:bodyPr/>
          <a:lstStyle/>
          <a:p>
            <a:endParaRPr lang="zh-CN" altLang="en-US"/>
          </a:p>
        </p:txBody>
      </p:sp>
      <p:sp>
        <p:nvSpPr>
          <p:cNvPr id="4" name="页眉占位符 3"/>
          <p:cNvSpPr>
            <a:spLocks noGrp="true"/>
          </p:cNvSpPr>
          <p:nvPr>
            <p:ph type="hdr" sz="quarter"/>
          </p:nvPr>
        </p:nvSpPr>
        <p:spPr/>
        <p:txBody>
          <a:bodyPr/>
          <a:lstStyle/>
          <a:p>
            <a:r>
              <a:rPr lang="en-US"/>
              <a:t>Doc.: 802.11-22/xxx</a:t>
            </a:r>
            <a:endParaRPr lang="en-US"/>
          </a:p>
        </p:txBody>
      </p:sp>
      <p:sp>
        <p:nvSpPr>
          <p:cNvPr id="5" name="日期占位符 4"/>
          <p:cNvSpPr>
            <a:spLocks noGrp="true"/>
          </p:cNvSpPr>
          <p:nvPr>
            <p:ph type="dt" idx="1"/>
          </p:nvPr>
        </p:nvSpPr>
        <p:spPr/>
        <p:txBody>
          <a:bodyPr/>
          <a:lstStyle/>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true" noRot="true" noChangeAspect="true"/>
          </p:cNvSpPr>
          <p:nvPr>
            <p:ph type="sldImg" idx="2"/>
          </p:nvPr>
        </p:nvSpPr>
        <p:spPr/>
      </p:sp>
      <p:sp>
        <p:nvSpPr>
          <p:cNvPr id="3" name="Text Placeholder 2"/>
          <p:cNvSpPr>
            <a:spLocks noGrp="true"/>
          </p:cNvSpPr>
          <p:nvPr>
            <p:ph type="body" idx="3"/>
          </p:nvPr>
        </p:nvSpPr>
        <p:spPr/>
        <p:txBody>
          <a:bodyPr/>
          <a:lstStyle/>
          <a:p>
            <a:endParaRPr lang="en-US"/>
          </a:p>
        </p:txBody>
      </p:sp>
      <p:sp>
        <p:nvSpPr>
          <p:cNvPr id="4" name="Header Placeholder 3"/>
          <p:cNvSpPr>
            <a:spLocks noGrp="true"/>
          </p:cNvSpPr>
          <p:nvPr>
            <p:ph type="hdr" sz="quarter"/>
          </p:nvPr>
        </p:nvSpPr>
        <p:spPr/>
        <p:txBody>
          <a:bodyPr/>
          <a:lstStyle/>
          <a:p>
            <a:r>
              <a:rPr lang="en-US"/>
              <a:t>Doc.: 802.11-22/xxx</a:t>
            </a:r>
            <a:endParaRPr lang="en-US"/>
          </a:p>
        </p:txBody>
      </p:sp>
      <p:sp>
        <p:nvSpPr>
          <p:cNvPr id="5" name="Date Placeholder 4"/>
          <p:cNvSpPr>
            <a:spLocks noGrp="true"/>
          </p:cNvSpPr>
          <p:nvPr>
            <p:ph type="dt" idx="1"/>
          </p:nvPr>
        </p:nvSpPr>
        <p:spPr/>
        <p:txBody>
          <a:bodyPr/>
          <a:lstStyle/>
          <a:p>
            <a:fld id="{E5EBEC8A-9456-4C66-AD86-F29878999039}" type="datetime2">
              <a:rPr lang="en-US" altLang="zh-CN" smtClean="0"/>
            </a:fld>
            <a:endParaRPr lang="en-US"/>
          </a:p>
        </p:txBody>
      </p:sp>
      <p:sp>
        <p:nvSpPr>
          <p:cNvPr id="6" name="Slide Number Placeholder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idx="2"/>
          </p:nvPr>
        </p:nvSpPr>
        <p:spPr/>
      </p:sp>
      <p:sp>
        <p:nvSpPr>
          <p:cNvPr id="3" name="文本占位符 2"/>
          <p:cNvSpPr>
            <a:spLocks noGrp="true"/>
          </p:cNvSpPr>
          <p:nvPr>
            <p:ph type="body" idx="3"/>
          </p:nvPr>
        </p:nvSpPr>
        <p:spPr/>
        <p:txBody>
          <a:bodyPr/>
          <a:lstStyle/>
          <a:p>
            <a:endParaRPr lang="zh-CN" altLang="en-US"/>
          </a:p>
        </p:txBody>
      </p:sp>
      <p:sp>
        <p:nvSpPr>
          <p:cNvPr id="4" name="页眉占位符 3"/>
          <p:cNvSpPr>
            <a:spLocks noGrp="true"/>
          </p:cNvSpPr>
          <p:nvPr>
            <p:ph type="hdr" sz="quarter"/>
          </p:nvPr>
        </p:nvSpPr>
        <p:spPr/>
        <p:txBody>
          <a:bodyPr/>
          <a:lstStyle/>
          <a:p>
            <a:r>
              <a:rPr lang="en-US"/>
              <a:t>Doc.: 802.11-22/xxx</a:t>
            </a:r>
            <a:endParaRPr lang="en-US"/>
          </a:p>
        </p:txBody>
      </p:sp>
      <p:sp>
        <p:nvSpPr>
          <p:cNvPr id="5" name="日期占位符 4"/>
          <p:cNvSpPr>
            <a:spLocks noGrp="true"/>
          </p:cNvSpPr>
          <p:nvPr>
            <p:ph type="dt" idx="1"/>
          </p:nvPr>
        </p:nvSpPr>
        <p:spPr/>
        <p:txBody>
          <a:bodyPr/>
          <a:lstStyle/>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true" noRot="true" noChangeAspect="true"/>
          </p:cNvSpPr>
          <p:nvPr>
            <p:ph type="sldImg" idx="2"/>
          </p:nvPr>
        </p:nvSpPr>
        <p:spPr/>
      </p:sp>
      <p:sp>
        <p:nvSpPr>
          <p:cNvPr id="3" name="Text Placeholder 2"/>
          <p:cNvSpPr>
            <a:spLocks noGrp="true"/>
          </p:cNvSpPr>
          <p:nvPr>
            <p:ph type="body" idx="3"/>
          </p:nvPr>
        </p:nvSpPr>
        <p:spPr/>
        <p:txBody>
          <a:bodyPr/>
          <a:lstStyle/>
          <a:p>
            <a:endParaRPr lang="en-US"/>
          </a:p>
        </p:txBody>
      </p:sp>
      <p:sp>
        <p:nvSpPr>
          <p:cNvPr id="4" name="Header Placeholder 3"/>
          <p:cNvSpPr>
            <a:spLocks noGrp="true"/>
          </p:cNvSpPr>
          <p:nvPr>
            <p:ph type="hdr" sz="quarter"/>
          </p:nvPr>
        </p:nvSpPr>
        <p:spPr/>
        <p:txBody>
          <a:bodyPr/>
          <a:lstStyle/>
          <a:p>
            <a:r>
              <a:rPr lang="en-US"/>
              <a:t>Doc.: 802.11-22/xxx</a:t>
            </a:r>
            <a:endParaRPr lang="en-US"/>
          </a:p>
        </p:txBody>
      </p:sp>
      <p:sp>
        <p:nvSpPr>
          <p:cNvPr id="5" name="Date Placeholder 4"/>
          <p:cNvSpPr>
            <a:spLocks noGrp="true"/>
          </p:cNvSpPr>
          <p:nvPr>
            <p:ph type="dt" idx="1"/>
          </p:nvPr>
        </p:nvSpPr>
        <p:spPr/>
        <p:txBody>
          <a:bodyPr/>
          <a:lstStyle/>
          <a:p>
            <a:fld id="{E5EBEC8A-9456-4C66-AD86-F29878999039}" type="datetime2">
              <a:rPr lang="en-US" altLang="zh-CN" smtClean="0"/>
            </a:fld>
            <a:endParaRPr lang="en-US"/>
          </a:p>
        </p:txBody>
      </p:sp>
      <p:sp>
        <p:nvSpPr>
          <p:cNvPr id="6" name="Slide Number Placeholder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idx="2"/>
          </p:nvPr>
        </p:nvSpPr>
        <p:spPr/>
      </p:sp>
      <p:sp>
        <p:nvSpPr>
          <p:cNvPr id="3" name="文本占位符 2"/>
          <p:cNvSpPr>
            <a:spLocks noGrp="true"/>
          </p:cNvSpPr>
          <p:nvPr>
            <p:ph type="body" idx="3"/>
          </p:nvPr>
        </p:nvSpPr>
        <p:spPr/>
        <p:txBody>
          <a:bodyPr/>
          <a:lstStyle/>
          <a:p>
            <a:endParaRPr lang="zh-CN" altLang="en-US"/>
          </a:p>
        </p:txBody>
      </p:sp>
      <p:sp>
        <p:nvSpPr>
          <p:cNvPr id="4" name="页眉占位符 3"/>
          <p:cNvSpPr>
            <a:spLocks noGrp="true"/>
          </p:cNvSpPr>
          <p:nvPr>
            <p:ph type="hdr" sz="quarter"/>
          </p:nvPr>
        </p:nvSpPr>
        <p:spPr/>
        <p:txBody>
          <a:bodyPr/>
          <a:lstStyle/>
          <a:p>
            <a:r>
              <a:rPr lang="en-US"/>
              <a:t>Doc.: 802.11-22/xxx</a:t>
            </a:r>
            <a:endParaRPr lang="en-US"/>
          </a:p>
        </p:txBody>
      </p:sp>
      <p:sp>
        <p:nvSpPr>
          <p:cNvPr id="5" name="日期占位符 4"/>
          <p:cNvSpPr>
            <a:spLocks noGrp="true"/>
          </p:cNvSpPr>
          <p:nvPr>
            <p:ph type="dt" idx="1"/>
          </p:nvPr>
        </p:nvSpPr>
        <p:spPr/>
        <p:txBody>
          <a:bodyPr/>
          <a:lstStyle/>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idx="2"/>
          </p:nvPr>
        </p:nvSpPr>
        <p:spPr/>
      </p:sp>
      <p:sp>
        <p:nvSpPr>
          <p:cNvPr id="3" name="文本占位符 2"/>
          <p:cNvSpPr>
            <a:spLocks noGrp="true"/>
          </p:cNvSpPr>
          <p:nvPr>
            <p:ph type="body" idx="3"/>
          </p:nvPr>
        </p:nvSpPr>
        <p:spPr/>
        <p:txBody>
          <a:bodyPr/>
          <a:lstStyle/>
          <a:p>
            <a:endParaRPr lang="zh-CN" altLang="en-US"/>
          </a:p>
        </p:txBody>
      </p:sp>
      <p:sp>
        <p:nvSpPr>
          <p:cNvPr id="4" name="页眉占位符 3"/>
          <p:cNvSpPr>
            <a:spLocks noGrp="true"/>
          </p:cNvSpPr>
          <p:nvPr>
            <p:ph type="hdr" sz="quarter"/>
          </p:nvPr>
        </p:nvSpPr>
        <p:spPr/>
        <p:txBody>
          <a:bodyPr/>
          <a:lstStyle/>
          <a:p>
            <a:r>
              <a:rPr lang="en-US"/>
              <a:t>Doc.: 802.11-22/xxx</a:t>
            </a:r>
            <a:endParaRPr lang="en-US"/>
          </a:p>
        </p:txBody>
      </p:sp>
      <p:sp>
        <p:nvSpPr>
          <p:cNvPr id="5" name="日期占位符 4"/>
          <p:cNvSpPr>
            <a:spLocks noGrp="true"/>
          </p:cNvSpPr>
          <p:nvPr>
            <p:ph type="dt" idx="1"/>
          </p:nvPr>
        </p:nvSpPr>
        <p:spPr/>
        <p:txBody>
          <a:bodyPr/>
          <a:lstStyle/>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idx="2"/>
          </p:nvPr>
        </p:nvSpPr>
        <p:spPr/>
      </p:sp>
      <p:sp>
        <p:nvSpPr>
          <p:cNvPr id="3" name="文本占位符 2"/>
          <p:cNvSpPr>
            <a:spLocks noGrp="true"/>
          </p:cNvSpPr>
          <p:nvPr>
            <p:ph type="body" idx="3"/>
          </p:nvPr>
        </p:nvSpPr>
        <p:spPr/>
        <p:txBody>
          <a:bodyPr/>
          <a:lstStyle/>
          <a:p>
            <a:endParaRPr lang="zh-CN" altLang="en-US"/>
          </a:p>
        </p:txBody>
      </p:sp>
      <p:sp>
        <p:nvSpPr>
          <p:cNvPr id="4" name="页眉占位符 3"/>
          <p:cNvSpPr>
            <a:spLocks noGrp="true"/>
          </p:cNvSpPr>
          <p:nvPr>
            <p:ph type="hdr" sz="quarter"/>
          </p:nvPr>
        </p:nvSpPr>
        <p:spPr/>
        <p:txBody>
          <a:bodyPr/>
          <a:lstStyle/>
          <a:p>
            <a:r>
              <a:rPr lang="en-US"/>
              <a:t>Doc.: 802.11-22/xxx</a:t>
            </a:r>
            <a:endParaRPr lang="en-US"/>
          </a:p>
        </p:txBody>
      </p:sp>
      <p:sp>
        <p:nvSpPr>
          <p:cNvPr id="5" name="日期占位符 4"/>
          <p:cNvSpPr>
            <a:spLocks noGrp="true"/>
          </p:cNvSpPr>
          <p:nvPr>
            <p:ph type="dt" idx="1"/>
          </p:nvPr>
        </p:nvSpPr>
        <p:spPr/>
        <p:txBody>
          <a:bodyPr/>
          <a:lstStyle/>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idx="2"/>
          </p:nvPr>
        </p:nvSpPr>
        <p:spPr/>
      </p:sp>
      <p:sp>
        <p:nvSpPr>
          <p:cNvPr id="3" name="文本占位符 2"/>
          <p:cNvSpPr>
            <a:spLocks noGrp="true"/>
          </p:cNvSpPr>
          <p:nvPr>
            <p:ph type="body" idx="3"/>
          </p:nvPr>
        </p:nvSpPr>
        <p:spPr/>
        <p:txBody>
          <a:bodyPr/>
          <a:lstStyle/>
          <a:p>
            <a:endParaRPr lang="zh-CN" altLang="en-US"/>
          </a:p>
        </p:txBody>
      </p:sp>
      <p:sp>
        <p:nvSpPr>
          <p:cNvPr id="4" name="页眉占位符 3"/>
          <p:cNvSpPr>
            <a:spLocks noGrp="true"/>
          </p:cNvSpPr>
          <p:nvPr>
            <p:ph type="hdr" sz="quarter"/>
          </p:nvPr>
        </p:nvSpPr>
        <p:spPr/>
        <p:txBody>
          <a:bodyPr/>
          <a:lstStyle/>
          <a:p>
            <a:r>
              <a:rPr lang="en-US"/>
              <a:t>Doc.: 802.11-22/xxx</a:t>
            </a:r>
            <a:endParaRPr lang="en-US"/>
          </a:p>
        </p:txBody>
      </p:sp>
      <p:sp>
        <p:nvSpPr>
          <p:cNvPr id="5" name="日期占位符 4"/>
          <p:cNvSpPr>
            <a:spLocks noGrp="true"/>
          </p:cNvSpPr>
          <p:nvPr>
            <p:ph type="dt" idx="1"/>
          </p:nvPr>
        </p:nvSpPr>
        <p:spPr/>
        <p:txBody>
          <a:bodyPr/>
          <a:lstStyle/>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idx="2"/>
          </p:nvPr>
        </p:nvSpPr>
        <p:spPr/>
      </p:sp>
      <p:sp>
        <p:nvSpPr>
          <p:cNvPr id="3" name="文本占位符 2"/>
          <p:cNvSpPr>
            <a:spLocks noGrp="true"/>
          </p:cNvSpPr>
          <p:nvPr>
            <p:ph type="body" idx="3"/>
          </p:nvPr>
        </p:nvSpPr>
        <p:spPr/>
        <p:txBody>
          <a:bodyPr/>
          <a:lstStyle/>
          <a:p>
            <a:endParaRPr lang="zh-CN" altLang="en-US"/>
          </a:p>
        </p:txBody>
      </p:sp>
      <p:sp>
        <p:nvSpPr>
          <p:cNvPr id="4" name="页眉占位符 3"/>
          <p:cNvSpPr>
            <a:spLocks noGrp="true"/>
          </p:cNvSpPr>
          <p:nvPr>
            <p:ph type="hdr" sz="quarter"/>
          </p:nvPr>
        </p:nvSpPr>
        <p:spPr/>
        <p:txBody>
          <a:bodyPr/>
          <a:lstStyle/>
          <a:p>
            <a:r>
              <a:rPr lang="en-US"/>
              <a:t>Doc.: 802.11-22/xxx</a:t>
            </a:r>
            <a:endParaRPr lang="en-US"/>
          </a:p>
        </p:txBody>
      </p:sp>
      <p:sp>
        <p:nvSpPr>
          <p:cNvPr id="5" name="日期占位符 4"/>
          <p:cNvSpPr>
            <a:spLocks noGrp="true"/>
          </p:cNvSpPr>
          <p:nvPr>
            <p:ph type="dt" idx="1"/>
          </p:nvPr>
        </p:nvSpPr>
        <p:spPr/>
        <p:txBody>
          <a:bodyPr/>
          <a:lstStyle/>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lstStyle/>
          <a:p>
            <a:fld id="{2065FBDD-38CD-4C88-8D6A-46542FF4F3A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true"/>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true"/>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true"/>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dirty="0"/>
              <a:t>Click to edit Master title style</a:t>
            </a:r>
            <a:endParaRPr lang="en-US" dirty="0"/>
          </a:p>
        </p:txBody>
      </p:sp>
      <p:sp>
        <p:nvSpPr>
          <p:cNvPr id="3" name="Content Placeholder 2"/>
          <p:cNvSpPr>
            <a:spLocks noGrp="true"/>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true"/>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Content Placeholder 2"/>
          <p:cNvSpPr>
            <a:spLocks noGrp="true"/>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true"/>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true" noChangeArrowheads="true"/>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5" name="Rectangle 6"/>
          <p:cNvSpPr>
            <a:spLocks noGrp="true" noChangeArrowheads="true"/>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true" noChangeArrowheads="true"/>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true" noChangeArrowheads="true"/>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p>
            <a:pPr lvl="0"/>
            <a:r>
              <a:rPr lang="en-US" dirty="0"/>
              <a:t>Click to edit Master title style</a:t>
            </a:r>
            <a:endParaRPr lang="en-US" dirty="0"/>
          </a:p>
        </p:txBody>
      </p:sp>
      <p:sp>
        <p:nvSpPr>
          <p:cNvPr id="5123" name="Rectangle 3"/>
          <p:cNvSpPr>
            <a:spLocks noGrp="true" noChangeArrowheads="true"/>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false" compatLnSpc="true"/>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true" noChangeArrowheads="true"/>
          </p:cNvSpPr>
          <p:nvPr>
            <p:ph type="ftr" sz="quarter" idx="3"/>
          </p:nvPr>
        </p:nvSpPr>
        <p:spPr bwMode="auto">
          <a:xfrm>
            <a:off x="9055100" y="6475413"/>
            <a:ext cx="2336800" cy="276860"/>
          </a:xfrm>
          <a:prstGeom prst="rect">
            <a:avLst/>
          </a:prstGeom>
          <a:noFill/>
          <a:ln w="9525">
            <a:noFill/>
            <a:miter lim="800000"/>
          </a:ln>
          <a:effectLst/>
        </p:spPr>
        <p:txBody>
          <a:bodyPr vert="horz" wrap="none" lIns="0" tIns="0" rIns="0" bIns="0" numCol="1" anchor="t" anchorCtr="false" compatLnSpc="true">
            <a:spAutoFit/>
          </a:bodyPr>
          <a:lstStyle>
            <a:lvl1pPr algn="r" eaLnBrk="0" hangingPunct="0">
              <a:defRPr>
                <a:cs typeface="+mn-cs"/>
              </a:defRPr>
            </a:lvl1pPr>
          </a:lstStyle>
          <a:p>
            <a:pPr>
              <a:defRPr/>
            </a:pPr>
            <a:r>
              <a:rPr lang="en-US" dirty="0"/>
              <a:t>Qisheng Huang al. (ZTE)</a:t>
            </a:r>
            <a:endParaRPr lang="en-US" dirty="0"/>
          </a:p>
        </p:txBody>
      </p:sp>
      <p:sp>
        <p:nvSpPr>
          <p:cNvPr id="1030" name="Rectangle 6"/>
          <p:cNvSpPr>
            <a:spLocks noGrp="true" noChangeArrowheads="true"/>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false" compatLnSpc="true">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true"/>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5</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sz="1800" b="1" kern="1200" dirty="0">
                <a:solidFill>
                  <a:schemeClr val="tx1"/>
                </a:solidFill>
                <a:latin typeface="Times New Roman" panose="02020603050405020304" pitchFamily="18" charset="0"/>
                <a:ea typeface="+mn-ea"/>
                <a:cs typeface="Arial" panose="020B0604020202020204" pitchFamily="34" charset="0"/>
              </a:rPr>
              <a:t>1024r1</a:t>
            </a:r>
            <a:endParaRPr 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true"/>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true"/>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true"/>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true"/>
          </p:cNvSpPr>
          <p:nvPr userDrawn="true"/>
        </p:nvSpPr>
        <p:spPr bwMode="auto">
          <a:xfrm>
            <a:off x="304801" y="324520"/>
            <a:ext cx="143891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Mar. 2025</a:t>
            </a:r>
            <a:endParaRPr lang="en-US" sz="1800" b="1" dirty="0">
              <a:cs typeface="+mn-cs"/>
            </a:endParaRPr>
          </a:p>
        </p:txBody>
      </p:sp>
      <p:sp>
        <p:nvSpPr>
          <p:cNvPr id="2" name="Text Box 1"/>
          <p:cNvSpPr txBox="true"/>
          <p:nvPr userDrawn="true"/>
        </p:nvSpPr>
        <p:spPr>
          <a:xfrm>
            <a:off x="11861800" y="2842260"/>
            <a:ext cx="4064000" cy="368300"/>
          </a:xfrm>
          <a:prstGeom prst="rect">
            <a:avLst/>
          </a:prstGeom>
          <a:noFill/>
        </p:spPr>
        <p:txBody>
          <a:bodyPr wrap="square" rtlCol="0">
            <a:spAutoFit/>
          </a:bodyPr>
          <a:lstStyle/>
          <a:p>
            <a:endParaRPr lang="en-US"/>
          </a:p>
        </p:txBody>
      </p:sp>
      <p:sp>
        <p:nvSpPr>
          <p:cNvPr id="3" name="Text Box 2"/>
          <p:cNvSpPr txBox="true"/>
          <p:nvPr userDrawn="true"/>
        </p:nvSpPr>
        <p:spPr>
          <a:xfrm>
            <a:off x="11772265" y="3015615"/>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页脚占位符 4"/>
          <p:cNvSpPr>
            <a:spLocks noGrp="true"/>
          </p:cNvSpPr>
          <p:nvPr>
            <p:ph type="ftr" sz="quarter" idx="11"/>
          </p:nvPr>
        </p:nvSpPr>
        <p:spPr>
          <a:xfrm>
            <a:off x="8719541" y="6481446"/>
            <a:ext cx="2616200" cy="276860"/>
          </a:xfrm>
        </p:spPr>
        <p:txBody>
          <a:bodyPr/>
          <a:lstStyle/>
          <a:p>
            <a:r>
              <a:rPr lang="en-US"/>
              <a:t>Qisheng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endParaRPr lang="en-US" dirty="0">
              <a:sym typeface="+mn-ea"/>
            </a:endParaRPr>
          </a:p>
          <a:p>
            <a:r>
              <a:rPr lang="en-US" dirty="0">
                <a:sym typeface="+mn-ea"/>
              </a:rPr>
              <a:t>Overlapping Bandwidth Sounding for Coordinated Beamforming-follow up</a:t>
            </a:r>
            <a:endParaRPr lang="en-US" dirty="0">
              <a:sym typeface="+mn-ea"/>
            </a:endParaRPr>
          </a:p>
        </p:txBody>
      </p:sp>
      <p:graphicFrame>
        <p:nvGraphicFramePr>
          <p:cNvPr id="2" name="Object 3"/>
          <p:cNvGraphicFramePr>
            <a:graphicFrameLocks noChangeAspect="true"/>
          </p:cNvGraphicFramePr>
          <p:nvPr/>
        </p:nvGraphicFramePr>
        <p:xfrm>
          <a:off x="1385570" y="2062798"/>
          <a:ext cx="10077450" cy="3920490"/>
        </p:xfrm>
        <a:graphic>
          <a:graphicData uri="http://schemas.openxmlformats.org/presentationml/2006/ole">
            <mc:AlternateContent xmlns:mc="http://schemas.openxmlformats.org/markup-compatibility/2006">
              <mc:Choice xmlns:v="urn:schemas-microsoft-com:vml" Requires="v">
                <p:oleObj spid="_x0000_s4" name="Document" r:id="rId1" imgW="11410950" imgH="4143375" progId="Word.Document.8">
                  <p:embed/>
                </p:oleObj>
              </mc:Choice>
              <mc:Fallback>
                <p:oleObj name="Document" r:id="rId1" imgW="11410950" imgH="4143375" progId="Word.Document.8">
                  <p:embed/>
                  <p:pic>
                    <p:nvPicPr>
                      <p:cNvPr id="0" name="Object 3"/>
                      <p:cNvPicPr>
                        <a:picLocks noChangeAspect="true" noChangeArrowheads="true"/>
                      </p:cNvPicPr>
                      <p:nvPr/>
                    </p:nvPicPr>
                    <p:blipFill>
                      <a:blip r:embed="rId2"/>
                      <a:srcRect/>
                      <a:stretch>
                        <a:fillRect/>
                      </a:stretch>
                    </p:blipFill>
                    <p:spPr bwMode="auto">
                      <a:xfrm>
                        <a:off x="1385570" y="2062798"/>
                        <a:ext cx="10077450" cy="3920490"/>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SP-2 </a:t>
            </a:r>
            <a:endParaRPr lang="en-US"/>
          </a:p>
        </p:txBody>
      </p:sp>
      <p:sp>
        <p:nvSpPr>
          <p:cNvPr id="3" name="Content Placeholder 2"/>
          <p:cNvSpPr>
            <a:spLocks noGrp="true"/>
          </p:cNvSpPr>
          <p:nvPr>
            <p:ph idx="1"/>
          </p:nvPr>
        </p:nvSpPr>
        <p:spPr>
          <a:xfrm>
            <a:off x="914400" y="1703712"/>
            <a:ext cx="10363200" cy="4571990"/>
          </a:xfrm>
        </p:spPr>
        <p:txBody>
          <a:bodyPr/>
          <a:lstStyle/>
          <a:p>
            <a:pPr marL="0" indent="0">
              <a:buFont typeface="Arial" panose="020B0604020202020204" pitchFamily="34" charset="0"/>
              <a:buNone/>
            </a:pPr>
            <a:endParaRPr lang="en-US" b="0"/>
          </a:p>
          <a:p>
            <a:endParaRPr lang="en-US" b="0"/>
          </a:p>
          <a:p>
            <a:pPr marL="0" indent="0">
              <a:buNone/>
            </a:pPr>
            <a:endParaRPr lang="en-US" b="0"/>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
        <p:nvSpPr>
          <p:cNvPr id="5" name="Content Placeholder 2"/>
          <p:cNvSpPr>
            <a:spLocks noGrp="true"/>
          </p:cNvSpPr>
          <p:nvPr/>
        </p:nvSpPr>
        <p:spPr>
          <a:xfrm>
            <a:off x="358140" y="1703705"/>
            <a:ext cx="11475085" cy="433895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a:t>Do you agree to include bandwidth negotiation in UHR sounding procedure?</a:t>
            </a:r>
            <a:endParaRPr lang="en-US" dirty="0"/>
          </a:p>
          <a:p>
            <a:pPr lvl="1"/>
            <a:r>
              <a:rPr lang="en-US" b="0" dirty="0"/>
              <a:t>The bandwidth could be negotiated through exchange of invite/response frames before the </a:t>
            </a:r>
            <a:r>
              <a:rPr lang="en-US" altLang="zh-CN" b="0" dirty="0"/>
              <a:t>transmission of UHR NDPA.</a:t>
            </a:r>
            <a:endParaRPr lang="en-US" altLang="zh-CN" b="0" dirty="0"/>
          </a:p>
          <a:p>
            <a:pPr lvl="1"/>
            <a:r>
              <a:rPr lang="en-US" altLang="zh-CN" b="0" dirty="0"/>
              <a:t>The sounding bandwidth announced</a:t>
            </a:r>
            <a:r>
              <a:rPr lang="en-US" b="0" dirty="0"/>
              <a:t> by UHR NDPA might be less than the operating bandwidth of the UHR </a:t>
            </a:r>
            <a:r>
              <a:rPr lang="en-US" b="0"/>
              <a:t>beamformee. </a:t>
            </a:r>
            <a:endParaRPr lang="en-US" dirty="0">
              <a:sym typeface="+mn-ea"/>
            </a:endParaRPr>
          </a:p>
          <a:p>
            <a:endParaRPr lang="en-US" dirty="0"/>
          </a:p>
          <a:p>
            <a:pPr marL="457200" lvl="1" indent="0">
              <a:buFont typeface="Wingdings" panose="05000000000000000000" charset="0"/>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ltLang="zh-CN" dirty="0"/>
              <a:t>Reference</a:t>
            </a:r>
            <a:endParaRPr lang="en-US" dirty="0"/>
          </a:p>
        </p:txBody>
      </p:sp>
      <p:sp>
        <p:nvSpPr>
          <p:cNvPr id="3" name="Content Placeholder 2"/>
          <p:cNvSpPr>
            <a:spLocks noGrp="true"/>
          </p:cNvSpPr>
          <p:nvPr>
            <p:ph idx="1"/>
          </p:nvPr>
        </p:nvSpPr>
        <p:spPr/>
        <p:txBody>
          <a:bodyPr/>
          <a:lstStyle/>
          <a:p>
            <a:pPr marL="0" indent="0">
              <a:buNone/>
            </a:pPr>
            <a:endParaRPr lang="en-US" dirty="0"/>
          </a:p>
          <a:p>
            <a:r>
              <a:rPr lang="en-US" altLang="zh-CN" b="0">
                <a:sym typeface="+mn-ea"/>
              </a:rPr>
              <a:t>[1]802.11bn PAR</a:t>
            </a:r>
            <a:endParaRPr lang="en-US" altLang="zh-CN" b="0">
              <a:sym typeface="+mn-ea"/>
            </a:endParaRPr>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a:fld>
            <a:endParaRPr lang="en-US"/>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Recap of  802.11bn Draft 0.1</a:t>
            </a:r>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pic>
        <p:nvPicPr>
          <p:cNvPr id="6" name="图片 5"/>
          <p:cNvPicPr>
            <a:picLocks noChangeAspect="true"/>
          </p:cNvPicPr>
          <p:nvPr/>
        </p:nvPicPr>
        <p:blipFill>
          <a:blip r:embed="rId1"/>
          <a:stretch>
            <a:fillRect/>
          </a:stretch>
        </p:blipFill>
        <p:spPr>
          <a:xfrm>
            <a:off x="1357630" y="1477645"/>
            <a:ext cx="9477375" cy="2428240"/>
          </a:xfrm>
          <a:prstGeom prst="rect">
            <a:avLst/>
          </a:prstGeom>
        </p:spPr>
      </p:pic>
      <p:pic>
        <p:nvPicPr>
          <p:cNvPr id="2" name="图片 1"/>
          <p:cNvPicPr>
            <a:picLocks noChangeAspect="true"/>
          </p:cNvPicPr>
          <p:nvPr/>
        </p:nvPicPr>
        <p:blipFill>
          <a:blip r:embed="rId2"/>
          <a:stretch>
            <a:fillRect/>
          </a:stretch>
        </p:blipFill>
        <p:spPr>
          <a:xfrm>
            <a:off x="1357630" y="3905885"/>
            <a:ext cx="9397365" cy="248031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a:xfrm>
            <a:off x="914400" y="561976"/>
            <a:ext cx="10363200" cy="914399"/>
          </a:xfrm>
        </p:spPr>
        <p:txBody>
          <a:bodyPr/>
          <a:lstStyle/>
          <a:p>
            <a:r>
              <a:rPr lang="en-US"/>
              <a:t>Observation on Bandwidth Mismatch</a:t>
            </a:r>
            <a:endParaRPr lang="en-US"/>
          </a:p>
        </p:txBody>
      </p:sp>
      <p:sp>
        <p:nvSpPr>
          <p:cNvPr id="3" name="Content Placeholder 2"/>
          <p:cNvSpPr>
            <a:spLocks noGrp="true"/>
          </p:cNvSpPr>
          <p:nvPr>
            <p:ph idx="1"/>
          </p:nvPr>
        </p:nvSpPr>
        <p:spPr>
          <a:xfrm>
            <a:off x="358775" y="1476375"/>
            <a:ext cx="11284585" cy="4338955"/>
          </a:xfrm>
        </p:spPr>
        <p:txBody>
          <a:bodyPr/>
          <a:lstStyle/>
          <a:p>
            <a:r>
              <a:rPr lang="en-US"/>
              <a:t>Practical Bandwidth Mismatches:</a:t>
            </a:r>
            <a:endParaRPr lang="en-US"/>
          </a:p>
          <a:p>
            <a:pPr lvl="1">
              <a:buFont typeface="Wingdings" panose="05000000000000000000" charset="0"/>
              <a:buChar char=""/>
            </a:pPr>
            <a:r>
              <a:rPr lang="en-US"/>
              <a:t>In real-world deployments, it is rare for APs and STAs to have exactly matching bandwidths. Cases where BW_STA1≠BW_STA2 exist, making the current protocol inefficient for broader application.</a:t>
            </a:r>
            <a:endParaRPr lang="en-US"/>
          </a:p>
          <a:p>
            <a:r>
              <a:rPr lang="en-US">
                <a:sym typeface="+mn-ea"/>
              </a:rPr>
              <a:t>Lack of Protocol Design  for Such Cases:</a:t>
            </a:r>
            <a:endParaRPr lang="en-US">
              <a:sym typeface="+mn-ea"/>
            </a:endParaRPr>
          </a:p>
          <a:p>
            <a:pPr lvl="1">
              <a:buFont typeface="Wingdings" panose="05000000000000000000" charset="0"/>
              <a:buChar char=""/>
            </a:pPr>
            <a:r>
              <a:rPr lang="en-US">
                <a:sym typeface="+mn-ea"/>
              </a:rPr>
              <a:t>The current protocol does not define a negotiation mechanism to form a beamforming group when bandwidth mismatches exist among APs and STAs.</a:t>
            </a:r>
            <a:endParaRPr lang="en-US"/>
          </a:p>
          <a:p>
            <a:r>
              <a:rPr lang="en-US">
                <a:sym typeface="+mn-ea"/>
              </a:rPr>
              <a:t>Seek for Improving UHR Sounding efficiency</a:t>
            </a:r>
            <a:endParaRPr lang="en-US">
              <a:sym typeface="+mn-ea"/>
            </a:endParaRPr>
          </a:p>
          <a:p>
            <a:pPr lvl="1">
              <a:buFont typeface="Wingdings" panose="05000000000000000000" charset="0"/>
              <a:buChar char=""/>
            </a:pPr>
            <a:r>
              <a:rPr lang="en-US"/>
              <a:t>The feedback data volume for both STAs in Co-BF is large. However, since Co-BF only occurs in the overlapping frequency bands, leveraging this fact can help reduce feedback overhead.</a:t>
            </a:r>
            <a:endParaRPr lang="en-US"/>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a:fld>
            <a:endParaRPr lang="en-US"/>
          </a:p>
        </p:txBody>
      </p:sp>
      <p:sp>
        <p:nvSpPr>
          <p:cNvPr id="8" name="页脚占位符 4"/>
          <p:cNvSpPr>
            <a:spLocks noGrp="true"/>
          </p:cNvSpPr>
          <p:nvPr>
            <p:ph type="ftr" sz="quarter" idx="11"/>
          </p:nvPr>
        </p:nvSpPr>
        <p:spPr>
          <a:xfrm>
            <a:off x="8719541" y="6475731"/>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Motivation</a:t>
            </a:r>
            <a:endParaRPr lang="en-US"/>
          </a:p>
        </p:txBody>
      </p:sp>
      <p:sp>
        <p:nvSpPr>
          <p:cNvPr id="3" name="Content Placeholder 2"/>
          <p:cNvSpPr>
            <a:spLocks noGrp="true"/>
          </p:cNvSpPr>
          <p:nvPr>
            <p:ph idx="1"/>
          </p:nvPr>
        </p:nvSpPr>
        <p:spPr>
          <a:xfrm>
            <a:off x="396240" y="1495425"/>
            <a:ext cx="11400155" cy="3867150"/>
          </a:xfrm>
        </p:spPr>
        <p:txBody>
          <a:bodyPr/>
          <a:lstStyle/>
          <a:p>
            <a:pPr marL="0" indent="0">
              <a:buNone/>
            </a:pPr>
            <a:r>
              <a:rPr lang="en-US"/>
              <a:t>Main idea:  </a:t>
            </a:r>
            <a:endParaRPr lang="en-US" b="0"/>
          </a:p>
          <a:p>
            <a:r>
              <a:rPr lang="en-US"/>
              <a:t>Pre-Sounding Frame Exchange for Bandwidth</a:t>
            </a:r>
            <a:r>
              <a:rPr lang="en-US" b="0"/>
              <a:t>: Before starting the Sounding measurement , invite/response frame exchange process is utilized to identify the bandwidth where next Co-BF occurs.</a:t>
            </a:r>
            <a:endParaRPr lang="en-US" b="0"/>
          </a:p>
          <a:p>
            <a:endParaRPr lang="en-US" b="0"/>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a:fld>
            <a:endParaRPr lang="en-US"/>
          </a:p>
        </p:txBody>
      </p:sp>
      <p:sp>
        <p:nvSpPr>
          <p:cNvPr id="6"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a:xfrm>
            <a:off x="914400" y="561976"/>
            <a:ext cx="10363200" cy="914399"/>
          </a:xfrm>
        </p:spPr>
        <p:txBody>
          <a:bodyPr/>
          <a:lstStyle/>
          <a:p>
            <a:r>
              <a:rPr lang="en-US">
                <a:sym typeface="+mn-ea"/>
              </a:rPr>
              <a:t>Overlapping Bandwidth</a:t>
            </a:r>
            <a:r>
              <a:rPr lang="en-US"/>
              <a:t> and Interference Mitiagation</a:t>
            </a:r>
            <a:endParaRPr lang="en-US"/>
          </a:p>
        </p:txBody>
      </p:sp>
      <p:sp>
        <p:nvSpPr>
          <p:cNvPr id="3" name="Content Placeholder 2"/>
          <p:cNvSpPr>
            <a:spLocks noGrp="true"/>
          </p:cNvSpPr>
          <p:nvPr>
            <p:ph idx="1"/>
          </p:nvPr>
        </p:nvSpPr>
        <p:spPr>
          <a:xfrm>
            <a:off x="358140" y="1476375"/>
            <a:ext cx="11475085" cy="4338955"/>
          </a:xfrm>
        </p:spPr>
        <p:txBody>
          <a:bodyPr/>
          <a:lstStyle/>
          <a:p>
            <a:r>
              <a:rPr lang="en-US"/>
              <a:t>Co-BF  happens on overlapping bandwidth. </a:t>
            </a:r>
            <a:endParaRPr lang="en-US"/>
          </a:p>
          <a:p>
            <a:pPr lvl="1"/>
            <a:r>
              <a:rPr lang="en-US" b="0"/>
              <a:t>where Co-BF deals with cross-bss interference through  beam nulling .</a:t>
            </a:r>
            <a:endParaRPr lang="en-US" b="0"/>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a:fld>
            <a:endParaRPr lang="en-US"/>
          </a:p>
        </p:txBody>
      </p:sp>
      <p:sp>
        <p:nvSpPr>
          <p:cNvPr id="8" name="页脚占位符 4"/>
          <p:cNvSpPr>
            <a:spLocks noGrp="true"/>
          </p:cNvSpPr>
          <p:nvPr>
            <p:ph type="ftr" sz="quarter" idx="11"/>
          </p:nvPr>
        </p:nvSpPr>
        <p:spPr>
          <a:xfrm>
            <a:off x="8719541" y="6475731"/>
            <a:ext cx="2616200" cy="276860"/>
          </a:xfrm>
        </p:spPr>
        <p:txBody>
          <a:bodyPr/>
          <a:lstStyle/>
          <a:p>
            <a:pPr algn="r">
              <a:defRPr/>
            </a:pPr>
            <a:r>
              <a:rPr lang="en-US">
                <a:sym typeface="+mn-ea"/>
              </a:rPr>
              <a:t>Qisheng Huang, et al. (ZTE)</a:t>
            </a:r>
            <a:endParaRPr lang="en-GB" dirty="0"/>
          </a:p>
        </p:txBody>
      </p:sp>
      <p:pic>
        <p:nvPicPr>
          <p:cNvPr id="7" name="图片 6"/>
          <p:cNvPicPr>
            <a:picLocks noChangeAspect="true"/>
          </p:cNvPicPr>
          <p:nvPr/>
        </p:nvPicPr>
        <p:blipFill>
          <a:blip r:embed="rId1"/>
          <a:stretch>
            <a:fillRect/>
          </a:stretch>
        </p:blipFill>
        <p:spPr>
          <a:xfrm>
            <a:off x="614680" y="2326005"/>
            <a:ext cx="10391775" cy="37719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a:xfrm>
            <a:off x="914400" y="561976"/>
            <a:ext cx="10363200" cy="914399"/>
          </a:xfrm>
        </p:spPr>
        <p:txBody>
          <a:bodyPr/>
          <a:lstStyle/>
          <a:p>
            <a:r>
              <a:rPr lang="en-US">
                <a:sym typeface="+mn-ea"/>
              </a:rPr>
              <a:t>Bandwidth Negotiation for UHR</a:t>
            </a:r>
            <a:r>
              <a:rPr lang="en-US"/>
              <a:t> Sounding </a:t>
            </a:r>
            <a:endParaRPr lang="en-US"/>
          </a:p>
        </p:txBody>
      </p:sp>
      <p:sp>
        <p:nvSpPr>
          <p:cNvPr id="3" name="Content Placeholder 2"/>
          <p:cNvSpPr>
            <a:spLocks noGrp="true"/>
          </p:cNvSpPr>
          <p:nvPr>
            <p:ph idx="1"/>
          </p:nvPr>
        </p:nvSpPr>
        <p:spPr>
          <a:xfrm>
            <a:off x="358140" y="1476375"/>
            <a:ext cx="11475085" cy="4338955"/>
          </a:xfrm>
        </p:spPr>
        <p:txBody>
          <a:bodyPr/>
          <a:lstStyle/>
          <a:p>
            <a:r>
              <a:rPr lang="en-US"/>
              <a:t>Bandwidth Exchange and Sounding within a TXOP: </a:t>
            </a:r>
            <a:endParaRPr lang="en-US"/>
          </a:p>
          <a:p>
            <a:pPr lvl="1"/>
            <a:r>
              <a:rPr lang="en-US" b="0"/>
              <a:t>Within a single TXOP during each sounding process, the initiating AP and responding AP exchange information about the bandwidth at the begining. Then, the sounding is triggered using NDPA according to the negotiation results.</a:t>
            </a:r>
            <a:endParaRPr lang="en-US" b="0"/>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a:fld>
            <a:endParaRPr lang="en-US"/>
          </a:p>
        </p:txBody>
      </p:sp>
      <p:sp>
        <p:nvSpPr>
          <p:cNvPr id="8" name="页脚占位符 4"/>
          <p:cNvSpPr>
            <a:spLocks noGrp="true"/>
          </p:cNvSpPr>
          <p:nvPr>
            <p:ph type="ftr" sz="quarter" idx="11"/>
          </p:nvPr>
        </p:nvSpPr>
        <p:spPr>
          <a:xfrm>
            <a:off x="8719541" y="6475731"/>
            <a:ext cx="2616200" cy="276860"/>
          </a:xfrm>
        </p:spPr>
        <p:txBody>
          <a:bodyPr/>
          <a:lstStyle/>
          <a:p>
            <a:pPr algn="r">
              <a:defRPr/>
            </a:pPr>
            <a:r>
              <a:rPr lang="en-US">
                <a:sym typeface="+mn-ea"/>
              </a:rPr>
              <a:t>Qisheng Huang, et al. (ZTE)</a:t>
            </a:r>
            <a:endParaRPr lang="en-GB" dirty="0"/>
          </a:p>
        </p:txBody>
      </p:sp>
      <p:pic>
        <p:nvPicPr>
          <p:cNvPr id="7" name="pic"/>
          <p:cNvPicPr>
            <a:picLocks noChangeAspect="true"/>
          </p:cNvPicPr>
          <p:nvPr/>
        </p:nvPicPr>
        <p:blipFill>
          <a:blip r:embed="rId1">
            <a:extLst>
              <a:ext uri="{28A0092B-C50C-407E-A947-70E740481C1C}">
                <a14:useLocalDpi xmlns:a14="http://schemas.microsoft.com/office/drawing/2010/main" val="false"/>
              </a:ext>
            </a:extLst>
          </a:blip>
          <a:srcRect/>
          <a:stretch>
            <a:fillRect/>
          </a:stretch>
        </p:blipFill>
        <p:spPr>
          <a:xfrm>
            <a:off x="494665" y="2868295"/>
            <a:ext cx="9542145" cy="355854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a:xfrm>
            <a:off x="914400" y="561976"/>
            <a:ext cx="10363200" cy="914399"/>
          </a:xfrm>
        </p:spPr>
        <p:txBody>
          <a:bodyPr/>
          <a:lstStyle/>
          <a:p>
            <a:r>
              <a:rPr lang="en-US">
                <a:sym typeface="+mn-ea"/>
              </a:rPr>
              <a:t>Indication of BW in Sounding Invite/Response</a:t>
            </a:r>
            <a:endParaRPr lang="en-US"/>
          </a:p>
        </p:txBody>
      </p:sp>
      <p:sp>
        <p:nvSpPr>
          <p:cNvPr id="3" name="Content Placeholder 2"/>
          <p:cNvSpPr>
            <a:spLocks noGrp="true"/>
          </p:cNvSpPr>
          <p:nvPr>
            <p:ph idx="1"/>
          </p:nvPr>
        </p:nvSpPr>
        <p:spPr>
          <a:xfrm>
            <a:off x="358140" y="1476375"/>
            <a:ext cx="11475085" cy="4338955"/>
          </a:xfrm>
        </p:spPr>
        <p:txBody>
          <a:bodyPr/>
          <a:lstStyle/>
          <a:p>
            <a:r>
              <a:rPr lang="en-US"/>
              <a:t>Adding BW and Punctured Channel Infomation in invite and response: </a:t>
            </a:r>
            <a:endParaRPr lang="en-US"/>
          </a:p>
          <a:p>
            <a:pPr lvl="1"/>
            <a:r>
              <a:rPr lang="en-US" b="0"/>
              <a:t>Same defination with the fields in UHR NDPA.</a:t>
            </a:r>
            <a:endParaRPr lang="en-US" b="0"/>
          </a:p>
          <a:p>
            <a:pPr lvl="1"/>
            <a:r>
              <a:rPr lang="en-US" b="0"/>
              <a:t>The final overlapping BW will be announced by NDPA</a:t>
            </a:r>
            <a:endParaRPr lang="en-US" b="0"/>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a:fld>
            <a:endParaRPr lang="en-US"/>
          </a:p>
        </p:txBody>
      </p:sp>
      <p:sp>
        <p:nvSpPr>
          <p:cNvPr id="8" name="页脚占位符 4"/>
          <p:cNvSpPr>
            <a:spLocks noGrp="true"/>
          </p:cNvSpPr>
          <p:nvPr>
            <p:ph type="ftr" sz="quarter" idx="11"/>
          </p:nvPr>
        </p:nvSpPr>
        <p:spPr>
          <a:xfrm>
            <a:off x="8719541" y="6475731"/>
            <a:ext cx="2616200" cy="276860"/>
          </a:xfrm>
        </p:spPr>
        <p:txBody>
          <a:bodyPr/>
          <a:lstStyle/>
          <a:p>
            <a:pPr algn="r">
              <a:defRPr/>
            </a:pPr>
            <a:r>
              <a:rPr lang="en-US">
                <a:sym typeface="+mn-ea"/>
              </a:rPr>
              <a:t>Qisheng Huang, et al. (ZTE)</a:t>
            </a:r>
            <a:endParaRPr lang="en-GB" dirty="0"/>
          </a:p>
        </p:txBody>
      </p:sp>
      <p:pic>
        <p:nvPicPr>
          <p:cNvPr id="5" name="图片 4"/>
          <p:cNvPicPr>
            <a:picLocks noChangeAspect="true"/>
          </p:cNvPicPr>
          <p:nvPr/>
        </p:nvPicPr>
        <p:blipFill>
          <a:blip r:embed="rId1"/>
          <a:stretch>
            <a:fillRect/>
          </a:stretch>
        </p:blipFill>
        <p:spPr>
          <a:xfrm>
            <a:off x="1158875" y="2919730"/>
            <a:ext cx="8667750" cy="34480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Summary</a:t>
            </a:r>
            <a:endParaRPr lang="en-US"/>
          </a:p>
        </p:txBody>
      </p:sp>
      <p:sp>
        <p:nvSpPr>
          <p:cNvPr id="3" name="Content Placeholder 2"/>
          <p:cNvSpPr>
            <a:spLocks noGrp="true"/>
          </p:cNvSpPr>
          <p:nvPr>
            <p:ph idx="1"/>
          </p:nvPr>
        </p:nvSpPr>
        <p:spPr>
          <a:xfrm>
            <a:off x="914400" y="1703712"/>
            <a:ext cx="10363200" cy="4571990"/>
          </a:xfrm>
        </p:spPr>
        <p:txBody>
          <a:bodyPr/>
          <a:lstStyle/>
          <a:p>
            <a:pPr marL="0" indent="0">
              <a:buFont typeface="Arial" panose="020B0604020202020204" pitchFamily="34" charset="0"/>
              <a:buNone/>
            </a:pPr>
            <a:endParaRPr lang="en-US" b="0"/>
          </a:p>
          <a:p>
            <a:endParaRPr lang="en-US" b="0"/>
          </a:p>
          <a:p>
            <a:pPr marL="0" indent="0">
              <a:buNone/>
            </a:pPr>
            <a:endParaRPr lang="en-US" b="0"/>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
        <p:nvSpPr>
          <p:cNvPr id="6" name="Content Placeholder 2"/>
          <p:cNvSpPr>
            <a:spLocks noGrp="true"/>
          </p:cNvSpPr>
          <p:nvPr/>
        </p:nvSpPr>
        <p:spPr>
          <a:xfrm>
            <a:off x="738505" y="1537335"/>
            <a:ext cx="10714355" cy="4572000"/>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sym typeface="+mn-ea"/>
              </a:rPr>
              <a:t>Considering the Practical Bandwidth Mismatches in deployment.</a:t>
            </a:r>
            <a:endParaRPr lang="en-US" sz="2400" b="0" dirty="0">
              <a:sym typeface="+mn-ea"/>
            </a:endParaRPr>
          </a:p>
          <a:p>
            <a:pPr>
              <a:buFont typeface="Arial" panose="020B0604020202020204" pitchFamily="34" charset="0"/>
              <a:buChar char="•"/>
            </a:pPr>
            <a:endParaRPr lang="en-US" sz="2400" dirty="0">
              <a:sym typeface="+mn-ea"/>
            </a:endParaRPr>
          </a:p>
          <a:p>
            <a:pPr>
              <a:buFont typeface="Arial" panose="020B0604020202020204" pitchFamily="34" charset="0"/>
              <a:buChar char="•"/>
            </a:pPr>
            <a:r>
              <a:rPr lang="en-US" sz="2400" dirty="0">
                <a:sym typeface="+mn-ea"/>
              </a:rPr>
              <a:t>Therefore try to handle it with a unified scheme.</a:t>
            </a:r>
            <a:endParaRPr lang="zh-CN" altLang="en-US" sz="2400" dirty="0">
              <a:ea typeface="宋体" panose="02010600030101010101" pitchFamily="2" charset="-122"/>
              <a:sym typeface="+mn-ea"/>
            </a:endParaRPr>
          </a:p>
          <a:p>
            <a:pPr lvl="1">
              <a:buFont typeface="Arial" panose="020B0604020202020204" pitchFamily="34" charset="0"/>
              <a:buChar char="•"/>
            </a:pPr>
            <a:r>
              <a:rPr lang="en-US" sz="2000" dirty="0">
                <a:sym typeface="+mn-ea"/>
              </a:rPr>
              <a:t>Before starting the Sounding measurement in Co-BF, an additional frame exchange process is introduced to identify the bandwidth.</a:t>
            </a:r>
            <a:endParaRPr lang="en-US" sz="2000" dirty="0">
              <a:sym typeface="+mn-ea"/>
            </a:endParaRPr>
          </a:p>
          <a:p>
            <a:pPr lvl="1">
              <a:buFont typeface="Arial" panose="020B0604020202020204" pitchFamily="34" charset="0"/>
              <a:buChar char="•"/>
            </a:pPr>
            <a:r>
              <a:rPr lang="en-US" sz="2000" dirty="0">
                <a:sym typeface="+mn-ea"/>
              </a:rPr>
              <a:t>In the following Co-BF process, Co-BF is applied only to the  bandwidth segments where Co-BF is performed, improving efficiency and reducing computational overhead.</a:t>
            </a:r>
            <a:endParaRPr lang="en-US" sz="2000" dirty="0">
              <a:sym typeface="+mn-ea"/>
            </a:endParaRPr>
          </a:p>
          <a:p>
            <a:pPr lvl="1">
              <a:buFont typeface="Arial" panose="020B0604020202020204" pitchFamily="34" charset="0"/>
              <a:buChar char="•"/>
            </a:pPr>
            <a:r>
              <a:rPr lang="en-US" sz="2000" dirty="0">
                <a:sym typeface="+mn-ea"/>
              </a:rPr>
              <a:t>Similar design with what invite/respone indicates in Co-SR and Co-BF  transmission.</a:t>
            </a:r>
            <a:endParaRPr lang="en-US" sz="2000" dirty="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SP-1</a:t>
            </a:r>
            <a:endParaRPr lang="en-US"/>
          </a:p>
        </p:txBody>
      </p:sp>
      <p:sp>
        <p:nvSpPr>
          <p:cNvPr id="3" name="Content Placeholder 2"/>
          <p:cNvSpPr>
            <a:spLocks noGrp="true"/>
          </p:cNvSpPr>
          <p:nvPr>
            <p:ph idx="1"/>
          </p:nvPr>
        </p:nvSpPr>
        <p:spPr>
          <a:xfrm>
            <a:off x="914400" y="1703712"/>
            <a:ext cx="10363200" cy="4571990"/>
          </a:xfrm>
        </p:spPr>
        <p:txBody>
          <a:bodyPr/>
          <a:lstStyle/>
          <a:p>
            <a:pPr marL="0" indent="0">
              <a:buFont typeface="Arial" panose="020B0604020202020204" pitchFamily="34" charset="0"/>
              <a:buNone/>
            </a:pPr>
            <a:endParaRPr lang="en-US" b="0"/>
          </a:p>
          <a:p>
            <a:endParaRPr lang="en-US" b="0"/>
          </a:p>
          <a:p>
            <a:pPr marL="0" indent="0">
              <a:buNone/>
            </a:pPr>
            <a:endParaRPr lang="en-US" b="0"/>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
        <p:nvSpPr>
          <p:cNvPr id="5" name="Content Placeholder 2"/>
          <p:cNvSpPr>
            <a:spLocks noGrp="true"/>
          </p:cNvSpPr>
          <p:nvPr/>
        </p:nvSpPr>
        <p:spPr>
          <a:xfrm>
            <a:off x="358140" y="1703705"/>
            <a:ext cx="11475085" cy="433895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a:t>Do you agree to include overlapping bandwidth sounding in 11bn?</a:t>
            </a:r>
            <a:endParaRPr lang="en-US" dirty="0"/>
          </a:p>
          <a:p>
            <a:pPr lvl="1"/>
            <a:r>
              <a:rPr lang="en-US" b="0" dirty="0"/>
              <a:t>The relevant indications and frame exachanges are TBD.</a:t>
            </a:r>
            <a:r>
              <a:rPr lang="en-US" altLang="zh-CN" b="0" dirty="0"/>
              <a:t>.</a:t>
            </a:r>
            <a:endParaRPr lang="en-US" dirty="0">
              <a:sym typeface="+mn-ea"/>
            </a:endParaRPr>
          </a:p>
          <a:p>
            <a:endParaRPr lang="en-US" dirty="0"/>
          </a:p>
          <a:p>
            <a:pPr marL="457200" lvl="1" indent="0">
              <a:buFont typeface="Wingdings" panose="05000000000000000000" charset="0"/>
              <a:buNone/>
            </a:pPr>
            <a:endParaRPr lang="en-US" dirty="0"/>
          </a:p>
        </p:txBody>
      </p:sp>
    </p:spTree>
  </p:cSld>
  <p:clrMapOvr>
    <a:masterClrMapping/>
  </p:clrMapOvr>
</p:sld>
</file>

<file path=ppt/theme/theme1.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2996</Words>
  <Application>WPS 演示</Application>
  <PresentationFormat>宽屏</PresentationFormat>
  <Paragraphs>120</Paragraphs>
  <Slides>12</Slides>
  <Notes>11</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3" baseType="lpstr">
      <vt:lpstr>Arial</vt:lpstr>
      <vt:lpstr>宋体</vt:lpstr>
      <vt:lpstr>Wingdings</vt:lpstr>
      <vt:lpstr>Times New Roman</vt:lpstr>
      <vt:lpstr>Wingdings</vt:lpstr>
      <vt:lpstr>微软雅黑</vt:lpstr>
      <vt:lpstr>Arial Unicode MS</vt:lpstr>
      <vt:lpstr>Calibri</vt:lpstr>
      <vt:lpstr>等线</vt:lpstr>
      <vt:lpstr>1_802-11-Submission</vt:lpstr>
      <vt:lpstr>Word.Document.8</vt:lpstr>
      <vt:lpstr>PowerPoint 演示文稿</vt:lpstr>
      <vt:lpstr>PowerPoint 演示文稿</vt:lpstr>
      <vt:lpstr>Observation on Bandwidth Mismatch</vt:lpstr>
      <vt:lpstr>Motivation</vt:lpstr>
      <vt:lpstr>Overlapping Bandwidth and Interference Mitiagation</vt:lpstr>
      <vt:lpstr>Overlapping Bandwidth Sounding </vt:lpstr>
      <vt:lpstr>Indication of BW in Sounding Invite/Response</vt:lpstr>
      <vt:lpstr>Summary</vt:lpstr>
      <vt:lpstr>SP-1</vt:lpstr>
      <vt:lpstr>SP-2 </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Qisheng Huang@zte.com</cp:lastModifiedBy>
  <cp:revision>518</cp:revision>
  <dcterms:created xsi:type="dcterms:W3CDTF">2025-07-23T19:57:53Z</dcterms:created>
  <dcterms:modified xsi:type="dcterms:W3CDTF">2025-07-23T19:57:53Z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1BFDAC32BDC945A6ACFD554776341B67_13</vt:lpwstr>
  </property>
  <property fmtid="{D5CDD505-2E9C-101B-9397-08002B2CF9AE}" pid="5" name="KSOProductBuildVer">
    <vt:lpwstr>2052-11.8.2.10183</vt:lpwstr>
  </property>
</Properties>
</file>