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7"/>
  </p:handoutMasterIdLst>
  <p:sldIdLst>
    <p:sldId id="256" r:id="rId3"/>
    <p:sldId id="434" r:id="rId5"/>
    <p:sldId id="388" r:id="rId6"/>
    <p:sldId id="459" r:id="rId7"/>
    <p:sldId id="389" r:id="rId8"/>
    <p:sldId id="475" r:id="rId9"/>
    <p:sldId id="435" r:id="rId10"/>
    <p:sldId id="476" r:id="rId11"/>
    <p:sldId id="392" r:id="rId12"/>
    <p:sldId id="448" r:id="rId13"/>
    <p:sldId id="473" r:id="rId14"/>
    <p:sldId id="265" r:id="rId15"/>
    <p:sldId id="29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10343608" initials="1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9" d="100"/>
          <a:sy n="119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802.11-22/xxx</a:t>
            </a:r>
            <a:endParaRPr lang="zh-CN" alt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2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Date Placeholder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Date Placeholder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true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true" noChangeArrowheads="true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true" noChangeArrowheads="true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true" noChangeArrowheads="true"/>
          </p:cNvSpPr>
          <p:nvPr>
            <p:ph type="ftr" sz="quarter" idx="3"/>
          </p:nvPr>
        </p:nvSpPr>
        <p:spPr bwMode="auto">
          <a:xfrm>
            <a:off x="9055100" y="6475413"/>
            <a:ext cx="23368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false" compatLnSpc="true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Qisheng Huang al. (ZTE)</a:t>
            </a:r>
            <a:endParaRPr lang="en-US" dirty="0"/>
          </a:p>
        </p:txBody>
      </p:sp>
      <p:sp>
        <p:nvSpPr>
          <p:cNvPr id="1030" name="Rectangle 6"/>
          <p:cNvSpPr>
            <a:spLocks noGrp="true" noChangeArrowheads="true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false" compatLnSpc="true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true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1024r0</a:t>
            </a:r>
            <a:endParaRPr 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true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true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true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true"/>
          </p:cNvSpPr>
          <p:nvPr userDrawn="true"/>
        </p:nvSpPr>
        <p:spPr bwMode="auto">
          <a:xfrm>
            <a:off x="304801" y="324520"/>
            <a:ext cx="143891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Mar.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true"/>
          <p:nvPr userDrawn="true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true"/>
          <p:nvPr userDrawn="true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r>
              <a:rPr lang="en-US"/>
              <a:t>Qisheng Huang, et al. (ZTE)</a:t>
            </a:r>
            <a:endParaRPr lang="en-US" dirty="0"/>
          </a:p>
        </p:txBody>
      </p:sp>
      <p:sp>
        <p:nvSpPr>
          <p:cNvPr id="8" name="Title 1"/>
          <p:cNvSpPr>
            <a:spLocks noGrp="true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dirty="0">
              <a:sym typeface="+mn-ea"/>
            </a:endParaRPr>
          </a:p>
          <a:p>
            <a:r>
              <a:rPr lang="en-US" dirty="0">
                <a:sym typeface="+mn-ea"/>
              </a:rPr>
              <a:t>Overlapping Bandwidth Sounding for Coordinated Beamforming-follow up</a:t>
            </a:r>
            <a:endParaRPr lang="en-US" dirty="0">
              <a:sym typeface="+mn-ea"/>
            </a:endParaRPr>
          </a:p>
        </p:txBody>
      </p:sp>
      <p:graphicFrame>
        <p:nvGraphicFramePr>
          <p:cNvPr id="2" name="Object 3"/>
          <p:cNvGraphicFramePr>
            <a:graphicFrameLocks noChangeAspect="true"/>
          </p:cNvGraphicFramePr>
          <p:nvPr/>
        </p:nvGraphicFramePr>
        <p:xfrm>
          <a:off x="1385570" y="2062798"/>
          <a:ext cx="10077450" cy="3920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10950" imgH="4143375" progId="Word.Document.8">
                  <p:embed/>
                </p:oleObj>
              </mc:Choice>
              <mc:Fallback>
                <p:oleObj name="Document" r:id="rId1" imgW="11410950" imgH="4143375" progId="Word.Document.8">
                  <p:embed/>
                  <p:pic>
                    <p:nvPicPr>
                      <p:cNvPr id="0" name="Object 3"/>
                      <p:cNvPicPr>
                        <a:picLocks noChangeAspect="true" noChangeArrowheads="true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570" y="2062798"/>
                        <a:ext cx="10077450" cy="39204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SP-1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5" name="Content Placeholder 2"/>
          <p:cNvSpPr>
            <a:spLocks noGrp="true"/>
          </p:cNvSpPr>
          <p:nvPr/>
        </p:nvSpPr>
        <p:spPr>
          <a:xfrm>
            <a:off x="358140" y="1703705"/>
            <a:ext cx="11475085" cy="4338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agree to include overlapping bandwidth sounding in 11bn?</a:t>
            </a:r>
            <a:endParaRPr lang="en-US" dirty="0"/>
          </a:p>
          <a:p>
            <a:pPr lvl="1"/>
            <a:r>
              <a:rPr lang="en-US" b="0" dirty="0"/>
              <a:t>The relevant indications and frame exachanges are TBD.</a:t>
            </a:r>
            <a:r>
              <a:rPr lang="en-US" altLang="zh-CN" b="0" dirty="0"/>
              <a:t>.</a:t>
            </a:r>
            <a:endParaRPr lang="en-US" dirty="0">
              <a:sym typeface="+mn-ea"/>
            </a:endParaRPr>
          </a:p>
          <a:p>
            <a:endParaRPr lang="en-US" dirty="0"/>
          </a:p>
          <a:p>
            <a:pPr marL="457200" lvl="1" indent="0">
              <a:buFont typeface="Wingdings" panose="05000000000000000000" charset="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SP-2 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5" name="Content Placeholder 2"/>
          <p:cNvSpPr>
            <a:spLocks noGrp="true"/>
          </p:cNvSpPr>
          <p:nvPr/>
        </p:nvSpPr>
        <p:spPr>
          <a:xfrm>
            <a:off x="358140" y="1703705"/>
            <a:ext cx="11475085" cy="4338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agree to include overlapping bandwidth sounding in 11bn?</a:t>
            </a:r>
            <a:endParaRPr lang="en-US" dirty="0"/>
          </a:p>
          <a:p>
            <a:pPr lvl="1"/>
            <a:r>
              <a:rPr lang="en-US" b="0" dirty="0"/>
              <a:t>The overlapping bandwidth could be negotiated through exchange of invite/response frames before the </a:t>
            </a:r>
            <a:r>
              <a:rPr lang="en-US" altLang="zh-CN" b="0" dirty="0"/>
              <a:t>transmission of UHR NDPA.</a:t>
            </a:r>
            <a:endParaRPr lang="en-US" altLang="zh-CN" b="0" dirty="0"/>
          </a:p>
          <a:p>
            <a:pPr lvl="1"/>
            <a:r>
              <a:rPr lang="en-US" altLang="zh-CN" b="0" dirty="0"/>
              <a:t>The sounding bandwidth announced</a:t>
            </a:r>
            <a:r>
              <a:rPr lang="en-US" b="0" dirty="0"/>
              <a:t> by UHR NDPA might be less than the operating bandwidth of the UHR </a:t>
            </a:r>
            <a:r>
              <a:rPr lang="en-US" b="0"/>
              <a:t>beamformee. </a:t>
            </a:r>
            <a:endParaRPr lang="en-US" dirty="0">
              <a:sym typeface="+mn-ea"/>
            </a:endParaRPr>
          </a:p>
          <a:p>
            <a:endParaRPr lang="en-US" dirty="0"/>
          </a:p>
          <a:p>
            <a:pPr marL="457200" lvl="1" indent="0">
              <a:buFont typeface="Wingdings" panose="05000000000000000000" charset="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altLang="zh-CN" b="0">
                <a:sym typeface="+mn-ea"/>
              </a:rPr>
              <a:t>[1]802.11bn PAR</a:t>
            </a:r>
            <a:endParaRPr lang="en-US" altLang="zh-CN" b="0">
              <a:sym typeface="+mn-ea"/>
            </a:endParaRPr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Title 1"/>
          <p:cNvSpPr>
            <a:spLocks noGrp="true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Recap of  802.11bn Draft 0.1</a:t>
            </a:r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6" name="图片 5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1357630" y="1477645"/>
            <a:ext cx="9477375" cy="242824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630" y="3905885"/>
            <a:ext cx="9397365" cy="24803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lstStyle/>
          <a:p>
            <a:r>
              <a:rPr lang="en-US"/>
              <a:t>Observation on Bandwidth Mismatch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775" y="1476375"/>
            <a:ext cx="11284585" cy="4338955"/>
          </a:xfrm>
        </p:spPr>
        <p:txBody>
          <a:bodyPr/>
          <a:lstStyle/>
          <a:p>
            <a:r>
              <a:rPr lang="en-US"/>
              <a:t>Practical Bandwidth Mismatches: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r>
              <a:rPr lang="en-US"/>
              <a:t>In real-world deployments, it is rare for APs and STAs to have exactly matching bandwidths. Cases where BW_AP1≠BW_AP2 or BW_STA1≠BW_STA2 are more common, making the current protocol inefficient for broader application.</a:t>
            </a:r>
            <a:endParaRPr lang="en-US"/>
          </a:p>
          <a:p>
            <a:r>
              <a:rPr lang="en-US">
                <a:sym typeface="+mn-ea"/>
              </a:rPr>
              <a:t>Lack of Protocol Design  for Such Cases: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"/>
            </a:pPr>
            <a:r>
              <a:rPr lang="en-US">
                <a:sym typeface="+mn-ea"/>
              </a:rPr>
              <a:t>The current protocol does not define a negotiation mechanism to form a beamforming group when bandwidth mismatches exist among APs and STAs.</a:t>
            </a:r>
            <a:endParaRPr lang="en-US"/>
          </a:p>
          <a:p>
            <a:r>
              <a:rPr lang="en-US">
                <a:sym typeface="+mn-ea"/>
              </a:rPr>
              <a:t>Seek for Reducing Feedback Overhead in UHR Sounding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"/>
            </a:pPr>
            <a:r>
              <a:rPr lang="en-US"/>
              <a:t>The feedback data volume for both STAs in Co-BF is large. However, since interference only occurs in the overlapping frequency bands, leveraging this fact can help reduce feedback overhead.</a:t>
            </a:r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lstStyle/>
          <a:p>
            <a:r>
              <a:rPr lang="en-US"/>
              <a:t>Consideration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775" y="1554480"/>
            <a:ext cx="11475085" cy="460502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Main Purpose: Find a way to realize Co-BF  with minimum feedback overhead 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Beamforming is at subcarrier level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r>
              <a:rPr lang="en-US">
                <a:sym typeface="+mn-ea"/>
              </a:rPr>
              <a:t>Beamforming is performed at the granularity of subcarriers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"/>
            </a:pPr>
            <a:r>
              <a:rPr lang="en-US">
                <a:sym typeface="+mn-ea"/>
              </a:rPr>
              <a:t>The primary objective of coordinated beamforming is to mitigate interference between APs during simultaneous downlink transmissions.</a:t>
            </a:r>
            <a:endParaRPr lang="en-US">
              <a:sym typeface="+mn-ea"/>
            </a:endParaRPr>
          </a:p>
          <a:p>
            <a:r>
              <a:rPr lang="en-US"/>
              <a:t>Interference Identification for Effective Beamforming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r>
              <a:rPr lang="en-US" sz="2000"/>
              <a:t>To ensure the minimum required effectiveness of </a:t>
            </a:r>
            <a:r>
              <a:rPr lang="en-US">
                <a:sym typeface="+mn-ea"/>
              </a:rPr>
              <a:t>coordinated</a:t>
            </a:r>
            <a:r>
              <a:rPr lang="en-US" sz="2000"/>
              <a:t> beamforming for interference suppression, it is sufficient to identify only the subcarriers where interference occurs.</a:t>
            </a:r>
            <a:endParaRPr lang="en-US" sz="2000"/>
          </a:p>
          <a:p>
            <a:r>
              <a:rPr lang="en-US"/>
              <a:t>Reduced Feedback Overhead in Sounding Stage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r>
              <a:rPr lang="en-US"/>
              <a:t>This approach significantly reduces the feedback overhead during the sounding phase by focusing only on the interfering subcarriers instead of the entire bandwidth.</a:t>
            </a:r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96240" y="1495425"/>
            <a:ext cx="11400155" cy="386715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Main idea:  </a:t>
            </a:r>
            <a:endParaRPr lang="en-US" b="0"/>
          </a:p>
          <a:p>
            <a:r>
              <a:rPr lang="en-US"/>
              <a:t>Pre-Sounding Frame Exchange for Overlapping(Partial) Bandwidth</a:t>
            </a:r>
            <a:r>
              <a:rPr lang="en-US" b="0"/>
              <a:t>: Before starting the Sounding measurement in Co-BF, invite/response frame exchange process is utilized to identify the bandwidth where interference occurs.</a:t>
            </a:r>
            <a:endParaRPr lang="en-US" b="0"/>
          </a:p>
          <a:p>
            <a:endParaRPr lang="en-US" b="0"/>
          </a:p>
          <a:p>
            <a:r>
              <a:rPr lang="en-US"/>
              <a:t>Might Co-BF Only on Overlapping Interfering Bandwidth:</a:t>
            </a:r>
            <a:r>
              <a:rPr lang="en-US" b="0"/>
              <a:t> In the following Co-BF process, Co-BF is applied only to the overlapping bandwidth segments where interference is detected, improving efficiency and reducing computational overhead.</a:t>
            </a:r>
            <a:endParaRPr lang="en-US" b="0"/>
          </a:p>
          <a:p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lstStyle/>
          <a:p>
            <a:r>
              <a:rPr lang="en-US">
                <a:sym typeface="+mn-ea"/>
              </a:rPr>
              <a:t>Overlapping Bandwidth</a:t>
            </a:r>
            <a:r>
              <a:rPr lang="en-US"/>
              <a:t> and Interference Mitiagation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140" y="1476375"/>
            <a:ext cx="11475085" cy="4338955"/>
          </a:xfrm>
        </p:spPr>
        <p:txBody>
          <a:bodyPr/>
          <a:lstStyle/>
          <a:p>
            <a:r>
              <a:rPr lang="en-US"/>
              <a:t>Interference of Co-Tx mainly happens on overlapping bandwidth. </a:t>
            </a:r>
            <a:endParaRPr lang="en-US"/>
          </a:p>
          <a:p>
            <a:pPr lvl="1"/>
            <a:r>
              <a:rPr lang="en-US" b="0"/>
              <a:t>where Co-BF deals with it through based band beam nulling .</a:t>
            </a: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7" name="图片 6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614680" y="2326005"/>
            <a:ext cx="10391775" cy="37719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lstStyle/>
          <a:p>
            <a:r>
              <a:rPr lang="en-US">
                <a:sym typeface="+mn-ea"/>
              </a:rPr>
              <a:t>Overlapping Bandwidth</a:t>
            </a:r>
            <a:r>
              <a:rPr lang="en-US"/>
              <a:t> Sounding 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140" y="1476375"/>
            <a:ext cx="11475085" cy="4338955"/>
          </a:xfrm>
        </p:spPr>
        <p:txBody>
          <a:bodyPr/>
          <a:lstStyle/>
          <a:p>
            <a:r>
              <a:rPr lang="en-US"/>
              <a:t>Bandwidth Exchange and Sounding within a TXOP: </a:t>
            </a:r>
            <a:endParaRPr lang="en-US"/>
          </a:p>
          <a:p>
            <a:pPr lvl="1"/>
            <a:r>
              <a:rPr lang="en-US" b="0"/>
              <a:t>Within a single TXOP during each sounding process, the initiating AP and responding AP exchange information about the </a:t>
            </a:r>
            <a:r>
              <a:rPr lang="en-US" b="1"/>
              <a:t>overlapping</a:t>
            </a:r>
            <a:r>
              <a:rPr lang="en-US" b="0"/>
              <a:t> bandwidth at the begining. Then, the sounding for the overlapping bandwidth is triggered using NDPA according to the negotiation results.</a:t>
            </a: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7" name="pic"/>
          <p:cNvPicPr>
            <a:picLocks noChangeAspect="true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>
          <a:xfrm>
            <a:off x="494665" y="2868295"/>
            <a:ext cx="9542145" cy="35585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lstStyle/>
          <a:p>
            <a:r>
              <a:rPr lang="en-US">
                <a:sym typeface="+mn-ea"/>
              </a:rPr>
              <a:t>Indication of BW in Sounding Invite/Response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140" y="1476375"/>
            <a:ext cx="11475085" cy="4338955"/>
          </a:xfrm>
        </p:spPr>
        <p:txBody>
          <a:bodyPr/>
          <a:lstStyle/>
          <a:p>
            <a:r>
              <a:rPr lang="en-US"/>
              <a:t>Adding BW and Punctured Channel Info in invite and response: </a:t>
            </a:r>
            <a:endParaRPr lang="en-US"/>
          </a:p>
          <a:p>
            <a:pPr lvl="1"/>
            <a:r>
              <a:rPr lang="en-US" b="0"/>
              <a:t>Same defination with the fields in UHR NDPA.</a:t>
            </a:r>
            <a:endParaRPr lang="en-US" b="0"/>
          </a:p>
          <a:p>
            <a:pPr lvl="1"/>
            <a:r>
              <a:rPr lang="en-US" b="0"/>
              <a:t>The final overlapping BW will be announced by NDPA</a:t>
            </a: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9" name="pic"/>
          <p:cNvPicPr>
            <a:picLocks noChangeAspect="true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>
          <a:xfrm>
            <a:off x="1165635" y="2694055"/>
            <a:ext cx="9100000" cy="3620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6" name="Content Placeholder 2"/>
          <p:cNvSpPr>
            <a:spLocks noGrp="true"/>
          </p:cNvSpPr>
          <p:nvPr/>
        </p:nvSpPr>
        <p:spPr>
          <a:xfrm>
            <a:off x="738505" y="1537335"/>
            <a:ext cx="10714355" cy="457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Considering the Practical Bandwidth Mismatches in deployment .</a:t>
            </a:r>
            <a:endParaRPr lang="en-US" sz="2400" b="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Therefore try to f</a:t>
            </a:r>
            <a:r>
              <a:rPr lang="en-US">
                <a:sym typeface="+mn-ea"/>
              </a:rPr>
              <a:t>ind a way to realize Co-BF with minimum feedback overhead </a:t>
            </a:r>
            <a:endParaRPr lang="zh-CN" altLang="en-US" sz="2400" dirty="0">
              <a:ea typeface="宋体" panose="02010600030101010101" pitchFamily="2" charset="-122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+mn-ea"/>
              </a:rPr>
              <a:t>Before starting the Sounding measurement in Co-BF, an additional frame exchange process is introduced to identify the bandwidth where interference occurs.</a:t>
            </a:r>
            <a:endParaRPr lang="en-US" sz="2000" dirty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+mn-ea"/>
              </a:rPr>
              <a:t>In the following Co-BF process, Co-BF is applied only to the overlapping bandwidth segments where interference is detected, improving efficiency and reducing computational overhead.</a:t>
            </a:r>
            <a:endParaRPr lang="en-US" sz="2000" dirty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false" compatLnSpc="true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false" compatLnSpc="true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4120</Words>
  <Application>WPS 演示</Application>
  <PresentationFormat>宽屏</PresentationFormat>
  <Paragraphs>137</Paragraphs>
  <Slides>13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1_802-11-Submission</vt:lpstr>
      <vt:lpstr>Word.Document.8</vt:lpstr>
      <vt:lpstr>PowerPoint 演示文稿</vt:lpstr>
      <vt:lpstr>PowerPoint 演示文稿</vt:lpstr>
      <vt:lpstr>Observation on Bandwidth Mismatch</vt:lpstr>
      <vt:lpstr>Consideration</vt:lpstr>
      <vt:lpstr>Motivation</vt:lpstr>
      <vt:lpstr>Overlapping Bandwidth and Interference Mitiagation</vt:lpstr>
      <vt:lpstr>Overlapping Bandwidth Sounding </vt:lpstr>
      <vt:lpstr>Indication of BW in Sounding Invite/Response</vt:lpstr>
      <vt:lpstr>Summary</vt:lpstr>
      <vt:lpstr>SP-1</vt:lpstr>
      <vt:lpstr>SP-2 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Qisheng Huang@zte.com</cp:lastModifiedBy>
  <cp:revision>495</cp:revision>
  <dcterms:created xsi:type="dcterms:W3CDTF">2025-06-06T09:36:01Z</dcterms:created>
  <dcterms:modified xsi:type="dcterms:W3CDTF">2025-06-06T09:36:01Z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1BFDAC32BDC945A6ACFD554776341B67_13</vt:lpwstr>
  </property>
  <property fmtid="{D5CDD505-2E9C-101B-9397-08002B2CF9AE}" pid="5" name="KSOProductBuildVer">
    <vt:lpwstr>2052-11.8.2.10183</vt:lpwstr>
  </property>
</Properties>
</file>