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21" r:id="rId3"/>
    <p:sldId id="369" r:id="rId4"/>
    <p:sldId id="406" r:id="rId5"/>
    <p:sldId id="412" r:id="rId6"/>
    <p:sldId id="413" r:id="rId7"/>
    <p:sldId id="265" r:id="rId8"/>
    <p:sldId id="297" r:id="rId9"/>
    <p:sldId id="4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96" d="100"/>
          <a:sy n="96" d="100"/>
        </p:scale>
        <p:origin x="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dirty="0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7/19/2025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941203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7/19/2025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7540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dirty="0"/>
              <a:t>Doc.: 802.11-22/828r4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1">
              <a:rPr lang="en-US" altLang="zh-CN" smtClean="0"/>
              <a:t>7/19/2025</a:t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7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1022r1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381"/>
            <a:ext cx="1410643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Jun.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CoSR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CoBF</a:t>
            </a:r>
            <a:r>
              <a:rPr lang="en-US" dirty="0" smtClean="0"/>
              <a:t> </a:t>
            </a:r>
            <a:r>
              <a:rPr lang="en-US" dirty="0"/>
              <a:t>follow up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732629"/>
              </p:ext>
            </p:extLst>
          </p:nvPr>
        </p:nvGraphicFramePr>
        <p:xfrm>
          <a:off x="1295400" y="2751138"/>
          <a:ext cx="9906000" cy="207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3" imgW="11465071" imgH="2393411" progId="Word.Document.8">
                  <p:embed/>
                </p:oleObj>
              </mc:Choice>
              <mc:Fallback>
                <p:oleObj name="Document" r:id="rId3" imgW="11465071" imgH="239341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51138"/>
                        <a:ext cx="9906000" cy="2074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521460"/>
            <a:ext cx="10363200" cy="4803140"/>
          </a:xfrm>
        </p:spPr>
        <p:txBody>
          <a:bodyPr/>
          <a:lstStyle/>
          <a:p>
            <a:r>
              <a:rPr lang="en-US" altLang="zh-CN" dirty="0"/>
              <a:t>Known from the following passed motion, the AP </a:t>
            </a:r>
            <a:r>
              <a:rPr lang="en-US" altLang="zh-CN" dirty="0" smtClean="0"/>
              <a:t>decides which associated STA to participate the </a:t>
            </a:r>
            <a:r>
              <a:rPr lang="en-US" altLang="zh-CN" dirty="0" smtClean="0"/>
              <a:t>CoBF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dirty="0" smtClean="0"/>
              <a:t>CoSR</a:t>
            </a:r>
            <a:r>
              <a:rPr lang="en-US" altLang="zh-CN" dirty="0" smtClean="0"/>
              <a:t> </a:t>
            </a:r>
            <a:r>
              <a:rPr lang="en-US" altLang="zh-CN" dirty="0"/>
              <a:t>operation.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2000" dirty="0"/>
              <a:t>M#327,M#328,M#311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Co-BF Invite frame includes the Per-User Info in Sharing BSS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Co-BF Response frame includes the Per-User Info in Shared BSS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Co-BF Sync frame includes the Per-User Info in Both BSS </a:t>
            </a:r>
          </a:p>
          <a:p>
            <a:pPr lvl="2"/>
            <a:endParaRPr lang="en-US" altLang="zh-CN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dirty="0"/>
              <a:t>How AP to select the candidate associated STAs?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Based </a:t>
            </a:r>
            <a:r>
              <a:rPr lang="en-US" altLang="zh-CN" sz="2000" dirty="0" smtClean="0"/>
              <a:t>on the associated </a:t>
            </a:r>
            <a:r>
              <a:rPr lang="en-US" altLang="zh-CN" sz="2000" dirty="0"/>
              <a:t>STA’s </a:t>
            </a:r>
            <a:r>
              <a:rPr lang="en-US" altLang="zh-CN" sz="2000" dirty="0"/>
              <a:t>QoS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information, like SCS, </a:t>
            </a:r>
            <a:r>
              <a:rPr lang="en-US" altLang="zh-CN" sz="2000" dirty="0" smtClean="0"/>
              <a:t>QoS</a:t>
            </a:r>
            <a:r>
              <a:rPr lang="en-US" altLang="zh-CN" sz="2000" dirty="0" smtClean="0"/>
              <a:t> characteristic</a:t>
            </a:r>
            <a:endParaRPr lang="en-US" altLang="zh-CN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>
                <a:sym typeface="+mn-ea"/>
              </a:rPr>
              <a:t>Randomly </a:t>
            </a:r>
            <a:r>
              <a:rPr lang="en-US" altLang="zh-CN" sz="2000" dirty="0"/>
              <a:t>select some associated </a:t>
            </a:r>
            <a:r>
              <a:rPr lang="en-US" altLang="zh-CN" sz="2000" dirty="0" smtClean="0"/>
              <a:t>STAs</a:t>
            </a:r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44196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dirty="0"/>
              <a:t>Due to the </a:t>
            </a:r>
            <a:r>
              <a:rPr lang="en-US" altLang="zh-CN" dirty="0"/>
              <a:t>a</a:t>
            </a:r>
            <a:r>
              <a:rPr lang="en-US" dirty="0" smtClean="0"/>
              <a:t>symmetric </a:t>
            </a:r>
            <a:r>
              <a:rPr lang="en-US" b="1" dirty="0" smtClean="0"/>
              <a:t>view </a:t>
            </a:r>
            <a:r>
              <a:rPr lang="en-US" b="1" dirty="0"/>
              <a:t>issue, the channel condition between STA and </a:t>
            </a:r>
            <a:r>
              <a:rPr lang="en-US" b="1" dirty="0" smtClean="0"/>
              <a:t>its </a:t>
            </a:r>
            <a:r>
              <a:rPr lang="en-US" b="1" dirty="0"/>
              <a:t>association AP may be quite different.</a:t>
            </a:r>
          </a:p>
          <a:p>
            <a:pPr lvl="1"/>
            <a:r>
              <a:rPr lang="en-US" b="0" dirty="0"/>
              <a:t>The AP may not detect the hidden node </a:t>
            </a:r>
            <a:r>
              <a:rPr lang="en-US" b="0" dirty="0" smtClean="0"/>
              <a:t>near </a:t>
            </a:r>
            <a:r>
              <a:rPr lang="en-US" b="0" dirty="0"/>
              <a:t>to </a:t>
            </a:r>
            <a:r>
              <a:rPr lang="en-US" b="0" dirty="0" smtClean="0"/>
              <a:t>its </a:t>
            </a:r>
            <a:r>
              <a:rPr lang="en-US" b="0" dirty="0"/>
              <a:t>associated STA</a:t>
            </a:r>
            <a:r>
              <a:rPr lang="en-US" b="0" dirty="0" smtClean="0"/>
              <a:t>.</a:t>
            </a:r>
          </a:p>
          <a:p>
            <a:pPr lvl="1"/>
            <a:r>
              <a:rPr lang="en-US" dirty="0" smtClean="0"/>
              <a:t>Some STAs may be hard to decode the PPDU with a low SNR due to either the constraint TX power of the received PPDU controlled by sharing AP in Co-SR or the interference from hidden node.</a:t>
            </a:r>
            <a:endParaRPr lang="en-US" b="1" dirty="0"/>
          </a:p>
          <a:p>
            <a:r>
              <a:rPr lang="en-US" b="1" dirty="0"/>
              <a:t>We propose </a:t>
            </a:r>
            <a:r>
              <a:rPr lang="en-US" b="1" dirty="0" smtClean="0"/>
              <a:t>to define a procedure to allow </a:t>
            </a:r>
            <a:r>
              <a:rPr lang="en-US" b="1" dirty="0"/>
              <a:t>STA </a:t>
            </a:r>
            <a:r>
              <a:rPr lang="en-US" b="1" dirty="0" smtClean="0"/>
              <a:t>to recommend </a:t>
            </a:r>
            <a:r>
              <a:rPr lang="en-US" b="1" dirty="0"/>
              <a:t>itself to enroll in the </a:t>
            </a:r>
            <a:r>
              <a:rPr lang="en-US" b="1" dirty="0" smtClean="0"/>
              <a:t>CoSR</a:t>
            </a:r>
            <a:r>
              <a:rPr lang="en-US" b="1" dirty="0" smtClean="0"/>
              <a:t>, </a:t>
            </a:r>
            <a:r>
              <a:rPr lang="en-US" b="1" dirty="0" smtClean="0"/>
              <a:t>CoBF</a:t>
            </a:r>
            <a:r>
              <a:rPr lang="en-US" b="1" dirty="0" smtClean="0"/>
              <a:t> </a:t>
            </a:r>
            <a:r>
              <a:rPr lang="en-US" b="1" dirty="0"/>
              <a:t>scheme or not via some </a:t>
            </a:r>
            <a:r>
              <a:rPr lang="en-US" b="1" dirty="0" smtClean="0"/>
              <a:t>signaling </a:t>
            </a:r>
            <a:r>
              <a:rPr lang="en-US" b="1" dirty="0"/>
              <a:t>exchange, to make the </a:t>
            </a:r>
            <a:r>
              <a:rPr lang="en-US" b="1" dirty="0" smtClean="0"/>
              <a:t>implementation </a:t>
            </a:r>
            <a:r>
              <a:rPr lang="en-US" b="1" dirty="0"/>
              <a:t>make flexible.</a:t>
            </a:r>
          </a:p>
          <a:p>
            <a:pPr lvl="1"/>
            <a:r>
              <a:rPr lang="en-US" altLang="zh-CN" dirty="0"/>
              <a:t>The STA is unaware of the </a:t>
            </a:r>
            <a:r>
              <a:rPr lang="en-US" altLang="zh-CN" dirty="0"/>
              <a:t>CoBF</a:t>
            </a:r>
            <a:r>
              <a:rPr lang="en-US" altLang="zh-CN" dirty="0"/>
              <a:t> and </a:t>
            </a:r>
            <a:r>
              <a:rPr lang="en-US" altLang="zh-CN" dirty="0"/>
              <a:t>CoSR</a:t>
            </a:r>
            <a:r>
              <a:rPr lang="en-US" altLang="zh-CN" dirty="0"/>
              <a:t> operation between its associated AP and neighbor AP until UHR sounding or </a:t>
            </a:r>
            <a:r>
              <a:rPr lang="en-US" altLang="zh-CN" dirty="0"/>
              <a:t>CoSR</a:t>
            </a:r>
            <a:r>
              <a:rPr lang="en-US" altLang="zh-CN" dirty="0"/>
              <a:t> transmission happened. </a:t>
            </a:r>
            <a:endParaRPr lang="en-US" dirty="0" smtClean="0"/>
          </a:p>
          <a:p>
            <a:pPr lvl="1"/>
            <a:r>
              <a:rPr lang="en-US" dirty="0" smtClean="0"/>
              <a:t>Before </a:t>
            </a:r>
            <a:r>
              <a:rPr lang="en-US" dirty="0"/>
              <a:t>that, AP should provide the MAPC negotiation information to </a:t>
            </a:r>
            <a:r>
              <a:rPr lang="en-US" dirty="0" smtClean="0"/>
              <a:t>its </a:t>
            </a:r>
            <a:r>
              <a:rPr lang="en-US" dirty="0"/>
              <a:t>associated STAs.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proposed procedure with </a:t>
            </a:r>
            <a:r>
              <a:rPr lang="en-US" altLang="x-none" dirty="0" smtClean="0"/>
              <a:t>recommendation </a:t>
            </a:r>
            <a:r>
              <a:rPr lang="en-US" altLang="x-none" dirty="0"/>
              <a:t>functionality in </a:t>
            </a:r>
            <a:r>
              <a:rPr lang="en-US" altLang="x-none" dirty="0" smtClean="0"/>
              <a:t>CoSR,CoBF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15015" cy="4429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x-none" sz="2000" dirty="0" smtClean="0"/>
              <a:t>1)</a:t>
            </a:r>
            <a:r>
              <a:rPr lang="zh-CN" altLang="en-US" sz="2000" dirty="0"/>
              <a:t> </a:t>
            </a:r>
            <a:r>
              <a:rPr lang="en-US" altLang="x-none" sz="2000" dirty="0" smtClean="0"/>
              <a:t>MAPC discovery &amp; MAPC negotiation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FF0000"/>
                </a:solidFill>
              </a:rPr>
              <a:t>2) AP provides the negotiated </a:t>
            </a:r>
            <a:r>
              <a:rPr lang="en-US" altLang="zh-CN" sz="2000" dirty="0" smtClean="0">
                <a:solidFill>
                  <a:srgbClr val="FF0000"/>
                </a:solidFill>
              </a:rPr>
              <a:t>CoSR</a:t>
            </a:r>
            <a:r>
              <a:rPr lang="en-US" altLang="zh-CN" sz="2000" dirty="0" smtClean="0">
                <a:solidFill>
                  <a:srgbClr val="FF0000"/>
                </a:solidFill>
              </a:rPr>
              <a:t>, </a:t>
            </a:r>
            <a:r>
              <a:rPr lang="en-US" altLang="zh-CN" sz="2000" dirty="0" smtClean="0">
                <a:solidFill>
                  <a:srgbClr val="FF0000"/>
                </a:solidFill>
              </a:rPr>
              <a:t>CoBF</a:t>
            </a:r>
            <a:r>
              <a:rPr lang="en-US" altLang="zh-CN" sz="2000" dirty="0" smtClean="0">
                <a:solidFill>
                  <a:srgbClr val="FF0000"/>
                </a:solidFill>
              </a:rPr>
              <a:t> along with the peer AP’s information to its associated STAs via a TBD signaling.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x-none" sz="2000" dirty="0" smtClean="0">
                <a:solidFill>
                  <a:srgbClr val="FF0000"/>
                </a:solidFill>
              </a:rPr>
              <a:t>3) </a:t>
            </a:r>
            <a:r>
              <a:rPr lang="en-US" altLang="zh-CN" sz="2000" dirty="0" smtClean="0">
                <a:solidFill>
                  <a:srgbClr val="FF0000"/>
                </a:solidFill>
              </a:rPr>
              <a:t>Optional Measurement to obtain RSSI information between STA and OBSS AP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rgbClr val="FF0000"/>
                </a:solidFill>
              </a:rPr>
              <a:t>Reuse some exist protocol, like RTS/CTS, probe request/response etc.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x-none" sz="2000" dirty="0" smtClean="0">
                <a:solidFill>
                  <a:srgbClr val="FF0000"/>
                </a:solidFill>
              </a:rPr>
              <a:t>4) </a:t>
            </a:r>
            <a:r>
              <a:rPr lang="en-US" altLang="zh-CN" sz="2000" dirty="0" smtClean="0">
                <a:solidFill>
                  <a:srgbClr val="FF0000"/>
                </a:solidFill>
              </a:rPr>
              <a:t>Recommend itself to enroll in </a:t>
            </a:r>
            <a:r>
              <a:rPr lang="en-US" altLang="zh-CN" sz="2000" dirty="0" smtClean="0">
                <a:solidFill>
                  <a:srgbClr val="FF0000"/>
                </a:solidFill>
              </a:rPr>
              <a:t>CoSR</a:t>
            </a:r>
            <a:r>
              <a:rPr lang="en-US" altLang="zh-CN" sz="2000" dirty="0" smtClean="0">
                <a:solidFill>
                  <a:srgbClr val="FF0000"/>
                </a:solidFill>
              </a:rPr>
              <a:t> and/or </a:t>
            </a:r>
            <a:r>
              <a:rPr lang="en-US" altLang="zh-CN" sz="2000" dirty="0" smtClean="0">
                <a:solidFill>
                  <a:srgbClr val="FF0000"/>
                </a:solidFill>
              </a:rPr>
              <a:t>CoBF</a:t>
            </a:r>
            <a:r>
              <a:rPr lang="en-US" altLang="zh-CN" sz="2000" dirty="0" smtClean="0">
                <a:solidFill>
                  <a:srgbClr val="FF0000"/>
                </a:solidFill>
              </a:rPr>
              <a:t> procedure or not based on its associated AP’s negotiated MAPC information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FF0000"/>
                </a:solidFill>
              </a:rPr>
              <a:t> </a:t>
            </a:r>
            <a:r>
              <a:rPr lang="en-US" altLang="zh-CN" sz="1600" dirty="0" smtClean="0">
                <a:solidFill>
                  <a:srgbClr val="FF0000"/>
                </a:solidFill>
              </a:rPr>
              <a:t>    Reuse the exist protocol with some extension, like Beacon report.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x-none" sz="2000" dirty="0" smtClean="0"/>
              <a:t>5) </a:t>
            </a:r>
            <a:r>
              <a:rPr lang="en-US" altLang="zh-CN" sz="2000" dirty="0" smtClean="0"/>
              <a:t>The AP may schedule the self recommended STA in </a:t>
            </a:r>
            <a:r>
              <a:rPr lang="en-US" altLang="zh-CN" sz="2000" dirty="0" smtClean="0"/>
              <a:t>CoSR</a:t>
            </a:r>
            <a:r>
              <a:rPr lang="en-US" altLang="zh-CN" sz="2000" dirty="0" smtClean="0"/>
              <a:t> and/or </a:t>
            </a:r>
            <a:r>
              <a:rPr lang="en-US" altLang="zh-CN" sz="2000" dirty="0" smtClean="0"/>
              <a:t>CoBF</a:t>
            </a:r>
            <a:r>
              <a:rPr lang="en-US" altLang="zh-CN" sz="2000" dirty="0" smtClean="0"/>
              <a:t> procedure.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x-none" sz="2000" dirty="0" smtClean="0">
                <a:solidFill>
                  <a:srgbClr val="FF0000"/>
                </a:solidFill>
              </a:rPr>
              <a:t>6) </a:t>
            </a:r>
            <a:r>
              <a:rPr lang="en-US" altLang="zh-CN" sz="2000" dirty="0" smtClean="0">
                <a:solidFill>
                  <a:srgbClr val="FF0000"/>
                </a:solidFill>
              </a:rPr>
              <a:t>The AP synchronize to the associated STA if the </a:t>
            </a:r>
            <a:r>
              <a:rPr lang="en-US" altLang="zh-CN" sz="2000" dirty="0" smtClean="0">
                <a:solidFill>
                  <a:srgbClr val="FF0000"/>
                </a:solidFill>
              </a:rPr>
              <a:t>CoSR,CoBF</a:t>
            </a:r>
            <a:r>
              <a:rPr lang="en-US" altLang="zh-CN" sz="2000" dirty="0" smtClean="0">
                <a:solidFill>
                  <a:srgbClr val="FF0000"/>
                </a:solidFill>
              </a:rPr>
              <a:t> agreement is updated.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x-none" sz="1800" dirty="0" smtClean="0">
                <a:solidFill>
                  <a:srgbClr val="FF0000"/>
                </a:solidFill>
              </a:rPr>
              <a:t> E.g. new agreement set up or agreement tore down.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following figure </a:t>
            </a:r>
            <a:r>
              <a:rPr lang="en-US" dirty="0" smtClean="0"/>
              <a:t>depicts </a:t>
            </a:r>
            <a:r>
              <a:rPr lang="en-US" dirty="0"/>
              <a:t>an example that the STA </a:t>
            </a:r>
            <a:r>
              <a:rPr lang="en-US" dirty="0" smtClean="0"/>
              <a:t>recommends </a:t>
            </a:r>
            <a:r>
              <a:rPr lang="en-US" dirty="0"/>
              <a:t>itself to </a:t>
            </a:r>
            <a:r>
              <a:rPr lang="en-US" dirty="0" smtClean="0"/>
              <a:t>enroll in the </a:t>
            </a:r>
            <a:r>
              <a:rPr lang="en-US" dirty="0" smtClean="0"/>
              <a:t>CoSR</a:t>
            </a:r>
            <a:r>
              <a:rPr lang="en-US" dirty="0" smtClean="0"/>
              <a:t>, </a:t>
            </a:r>
            <a:r>
              <a:rPr lang="en-US" dirty="0" smtClean="0"/>
              <a:t>CoBF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1972" y="1752600"/>
            <a:ext cx="8268056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the implementation more flexible and certainly level agreement in </a:t>
            </a:r>
            <a:r>
              <a:rPr lang="en-US" dirty="0" smtClean="0"/>
              <a:t>CoBF</a:t>
            </a:r>
            <a:r>
              <a:rPr lang="en-US" dirty="0" smtClean="0"/>
              <a:t> and </a:t>
            </a:r>
            <a:r>
              <a:rPr lang="en-US" dirty="0" smtClean="0"/>
              <a:t>CoSR</a:t>
            </a:r>
            <a:r>
              <a:rPr lang="en-US" dirty="0" smtClean="0"/>
              <a:t>, we propose to define a STA self recommendation procedure with following additional signaling exchange.</a:t>
            </a:r>
          </a:p>
          <a:p>
            <a:pPr lvl="1"/>
            <a:r>
              <a:rPr lang="en-US" dirty="0" smtClean="0"/>
              <a:t>The AP shall provide </a:t>
            </a:r>
            <a:r>
              <a:rPr lang="en-US" dirty="0" smtClean="0"/>
              <a:t>CoBF</a:t>
            </a:r>
            <a:r>
              <a:rPr lang="en-US" dirty="0" smtClean="0"/>
              <a:t>, </a:t>
            </a:r>
            <a:r>
              <a:rPr lang="en-US" dirty="0" smtClean="0"/>
              <a:t>CoSR</a:t>
            </a:r>
            <a:r>
              <a:rPr lang="en-US" dirty="0" smtClean="0"/>
              <a:t> negotiation information(including the agreement set-up, update, etc.) to the STA.</a:t>
            </a:r>
          </a:p>
          <a:p>
            <a:pPr lvl="1"/>
            <a:r>
              <a:rPr lang="en-US" dirty="0" smtClean="0"/>
              <a:t>The STA optionally sperform some measurement with the target OBSS AP</a:t>
            </a:r>
          </a:p>
          <a:p>
            <a:pPr lvl="1"/>
            <a:r>
              <a:rPr lang="en-US" dirty="0" smtClean="0"/>
              <a:t>The STA self recommend to enroll in a certain </a:t>
            </a:r>
            <a:r>
              <a:rPr lang="en-US" dirty="0" smtClean="0"/>
              <a:t>CoBF</a:t>
            </a:r>
            <a:r>
              <a:rPr lang="en-US" dirty="0" smtClean="0"/>
              <a:t>, </a:t>
            </a:r>
            <a:r>
              <a:rPr lang="en-US" dirty="0" smtClean="0"/>
              <a:t>CoSR</a:t>
            </a:r>
            <a:r>
              <a:rPr lang="en-US" dirty="0" smtClean="0"/>
              <a:t> procedure or not.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802.11bn draft0.2</a:t>
            </a:r>
          </a:p>
          <a:p>
            <a:r>
              <a:rPr lang="en-US" b="0" dirty="0" smtClean="0"/>
              <a:t>24/209r15</a:t>
            </a:r>
            <a:r>
              <a:rPr lang="en-US" b="0" dirty="0"/>
              <a:t>	TGbn Specification Framework for </a:t>
            </a:r>
            <a:r>
              <a:rPr lang="en-US" b="0" dirty="0" smtClean="0"/>
              <a:t>TGbn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define a preparation phase for </a:t>
            </a:r>
            <a:r>
              <a:rPr lang="en-US" dirty="0" smtClean="0"/>
              <a:t>CoBF</a:t>
            </a:r>
            <a:r>
              <a:rPr lang="en-US" dirty="0" smtClean="0"/>
              <a:t> and </a:t>
            </a:r>
            <a:r>
              <a:rPr lang="en-US" dirty="0" smtClean="0"/>
              <a:t>CoSR</a:t>
            </a:r>
            <a:r>
              <a:rPr lang="en-US" dirty="0" smtClean="0"/>
              <a:t> including the</a:t>
            </a:r>
            <a:r>
              <a:rPr lang="en-US" altLang="zh-CN" dirty="0" smtClean="0"/>
              <a:t> </a:t>
            </a:r>
            <a:r>
              <a:rPr lang="en-US" altLang="zh-CN" dirty="0"/>
              <a:t>following </a:t>
            </a:r>
            <a:r>
              <a:rPr lang="en-US" altLang="zh-CN" dirty="0" smtClean="0"/>
              <a:t>signaling exchange:</a:t>
            </a:r>
            <a:endParaRPr lang="en-US" altLang="zh-CN" dirty="0"/>
          </a:p>
          <a:p>
            <a:pPr lvl="1"/>
            <a:r>
              <a:rPr lang="en-US" altLang="zh-CN" dirty="0"/>
              <a:t>The AP shall provide </a:t>
            </a:r>
            <a:r>
              <a:rPr lang="en-US" altLang="zh-CN" dirty="0"/>
              <a:t>CoBF</a:t>
            </a:r>
            <a:r>
              <a:rPr lang="en-US" altLang="zh-CN" dirty="0"/>
              <a:t>, </a:t>
            </a:r>
            <a:r>
              <a:rPr lang="en-US" altLang="zh-CN" dirty="0"/>
              <a:t>CoSR</a:t>
            </a:r>
            <a:r>
              <a:rPr lang="en-US" altLang="zh-CN" dirty="0"/>
              <a:t> negotiation information(including the agreement set-up, update, etc.) to the STA.</a:t>
            </a:r>
          </a:p>
          <a:p>
            <a:pPr lvl="1"/>
            <a:r>
              <a:rPr lang="en-US" altLang="zh-CN" dirty="0"/>
              <a:t>The STA optionally perform some measurement with the target OBSS AP</a:t>
            </a:r>
          </a:p>
          <a:p>
            <a:pPr lvl="1"/>
            <a:r>
              <a:rPr lang="en-US" altLang="zh-CN" dirty="0"/>
              <a:t>The STA self recommend to enroll </a:t>
            </a:r>
            <a:r>
              <a:rPr lang="en-US" altLang="zh-CN" dirty="0" smtClean="0"/>
              <a:t>in a </a:t>
            </a:r>
            <a:r>
              <a:rPr lang="en-US" altLang="zh-CN" dirty="0"/>
              <a:t>certain </a:t>
            </a:r>
            <a:r>
              <a:rPr lang="en-US" altLang="zh-CN" dirty="0"/>
              <a:t>CoBF</a:t>
            </a:r>
            <a:r>
              <a:rPr lang="en-US" altLang="zh-CN" dirty="0"/>
              <a:t>, </a:t>
            </a:r>
            <a:r>
              <a:rPr lang="en-US" altLang="zh-CN" dirty="0" err="1"/>
              <a:t>CoSR</a:t>
            </a:r>
            <a:r>
              <a:rPr lang="en-US" altLang="zh-CN" dirty="0"/>
              <a:t> </a:t>
            </a:r>
            <a:r>
              <a:rPr lang="en-US" altLang="zh-CN" dirty="0" smtClean="0"/>
              <a:t>procedure or not.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635</Words>
  <Application>Microsoft Office PowerPoint</Application>
  <PresentationFormat>宽屏</PresentationFormat>
  <Paragraphs>61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等线</vt:lpstr>
      <vt:lpstr>宋体</vt:lpstr>
      <vt:lpstr>Arial</vt:lpstr>
      <vt:lpstr>Calibri</vt:lpstr>
      <vt:lpstr>Times New Roman</vt:lpstr>
      <vt:lpstr>Wingdings</vt:lpstr>
      <vt:lpstr>802-11-Submission</vt:lpstr>
      <vt:lpstr>Microsoft Word 97 - 2003 文档</vt:lpstr>
      <vt:lpstr>CoSR and CoBF follow up</vt:lpstr>
      <vt:lpstr>Background</vt:lpstr>
      <vt:lpstr>Proposal</vt:lpstr>
      <vt:lpstr>The proposed procedure with recommendation functionality in CoSR,CoBF</vt:lpstr>
      <vt:lpstr>The following figure depicts an example that the STA recommends itself to enroll in the CoSR, CoBF procedure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384</cp:revision>
  <dcterms:created xsi:type="dcterms:W3CDTF">2020-11-25T01:30:00Z</dcterms:created>
  <dcterms:modified xsi:type="dcterms:W3CDTF">2025-07-19T02:56:05Z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FD32B9BB6E85496AA82DDD2C1108C280</vt:lpwstr>
  </property>
  <property fmtid="{D5CDD505-2E9C-101B-9397-08002B2CF9AE}" pid="5" name="KSOProductBuildVer">
    <vt:lpwstr>2052-11.8.2.12085</vt:lpwstr>
  </property>
</Properties>
</file>