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3" r:id="rId4"/>
    <p:sldId id="280" r:id="rId5"/>
    <p:sldId id="282" r:id="rId6"/>
    <p:sldId id="284" r:id="rId7"/>
    <p:sldId id="276" r:id="rId8"/>
    <p:sldId id="258" r:id="rId9"/>
    <p:sldId id="264" r:id="rId10"/>
    <p:sldId id="281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광호" initials="" lastIdx="20" clrIdx="0">
    <p:extLst>
      <p:ext uri="{19B8F6BF-5375-455C-9EA6-DF929625EA0E}">
        <p15:presenceInfo xmlns:p15="http://schemas.microsoft.com/office/powerpoint/2012/main" userId="S::1978065@office.ut.ac.kr::a75b2822-602c-46bc-8654-0729d48d0e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7" autoAdjust="0"/>
    <p:restoredTop sz="94660"/>
  </p:normalViewPr>
  <p:slideViewPr>
    <p:cSldViewPr>
      <p:cViewPr varScale="1">
        <p:scale>
          <a:sx n="98" d="100"/>
          <a:sy n="98" d="100"/>
        </p:scale>
        <p:origin x="63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802.11-25/1015r0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802.11-25/1015r0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14C5F8-717F-CAA0-E258-B2BE7494B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0C3960-80DD-BCA2-CE1E-16CB0CBE4F7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1B34706-D2EC-3D2B-24B2-15EAD9E324E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38ACA2-98B1-8683-67D7-8D98B27E610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4D56930-727E-7D6B-5544-FC71A5B5CF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3ACF79D5-3E78-D3F9-8BAC-574C6EF8B93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99CC881-12F7-488A-C15A-B345B0108E0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80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EDF3CF-EFEF-8FAE-BD9A-D979DDC20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A5E86E6-E85D-FD0D-6335-02443411D6E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88E8E36-1C67-2DE5-13C0-05648072041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8CA418-F07B-5E81-6CAE-CE7098D7788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81971A1-5A1D-0CD0-1412-D07C7013CCC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DC6AD06-E59B-34BA-7ED5-4AF06B720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D63EC85-3667-8795-0C11-D4880DB6BF1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7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78D9E7-114E-56CE-1BB7-2595189AE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3EE1119-7C9E-6061-08F1-DC77AC3ED34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5AB6F4-EC68-3D73-3CD5-A2FC61C804B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A60817-EF00-F553-0A13-D6AEDE18FFE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A4E98D5-FB12-2CBB-0CA9-A3A45CE173C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39C0DA7-DDEF-D534-4919-297A8AFE6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A003B48-B568-7A4E-5E94-8CA44A54804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68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8F4B22-B4C3-9B7C-6126-5B1B2F9EA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2655222-83BE-2734-3B96-C019F666CD1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36821E-FFA4-ECD3-4A6F-B59C945DA47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337901-8EE9-BD24-F6D1-558E8517D93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6D1F5E9-110D-BC29-CDCC-5AF03399AE6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FF27F0C-FD0B-8936-DAB3-6F4417DDE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C95F5A6-CA16-ED08-4876-91026711D2EE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76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3D22B5-AAA3-1CA7-FE75-30A7FCFF9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A496C3A-EF50-E545-850A-D5556183A04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2B8AB29-3FBB-E863-2FA9-A3C971564D3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A386F3-7236-0E8E-B3E3-0FBAB491F15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3E096D8-E84E-21D7-AF81-F65FD7DA0BC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A2B35501-5D71-C897-9B1D-32E333371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798459F-140D-1D53-9675-5AB9241AAC0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61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72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802.11-25/1015r1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P-EDCA in NPCA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738953"/>
              </p:ext>
            </p:extLst>
          </p:nvPr>
        </p:nvGraphicFramePr>
        <p:xfrm>
          <a:off x="992188" y="2416175"/>
          <a:ext cx="1027112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271125" cy="2498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E57DE-6BAD-DC52-5CAB-3802155F8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79F5BA6E-33FC-BBCC-2007-571BEA0FF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FC4E4-A075-80AD-D582-6CB99F7DE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SP: Do you agree to modify</a:t>
            </a:r>
            <a:r>
              <a:rPr lang="ko-KR" altLang="en-US" dirty="0"/>
              <a:t> </a:t>
            </a:r>
            <a:r>
              <a:rPr lang="en-US" altLang="ko-KR" dirty="0"/>
              <a:t>the 11bn SFD text as follows?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An NPCA STA shall initiate a TXOP on the NPCA Primary channel following the rules defined in 10.23.2.2 (EDCA backoff procedure) and 10.23.2.4 (Obtaining an EDCA TXOP) with the following exception:</a:t>
            </a:r>
          </a:p>
          <a:p>
            <a:pPr lvl="2" latinLnBrk="0">
              <a:buFont typeface="Times New Roman" pitchFamily="16" charset="0"/>
              <a:buChar char="•"/>
            </a:pPr>
            <a:r>
              <a:rPr lang="en-US" altLang="ko-KR" dirty="0"/>
              <a:t>Every time the STA switches to the NPCA Primary channel, it shall initialize CW_NPCA[AC] to TBD value and pick a new backoff counter (BO_NPCA) randomly between 0 and CW_NPCA[AC]. QSRC_NPCA[AC] shall be set to 0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</a:p>
          <a:p>
            <a:pPr lvl="2" latinLnBrk="0">
              <a:buFont typeface="Times New Roman" pitchFamily="16" charset="0"/>
              <a:buChar char="•"/>
            </a:pPr>
            <a:r>
              <a:rPr lang="en-US" altLang="ko-KR" b="1" dirty="0">
                <a:solidFill>
                  <a:srgbClr val="FF0000"/>
                </a:solidFill>
              </a:rPr>
              <a:t>If the NPCA STA is a P-EDCA STA, QSRC_NPCA[VO] shall be set to QSRC[VO]</a:t>
            </a:r>
            <a:r>
              <a:rPr lang="en-US" altLang="ko-KR" dirty="0"/>
              <a:t>.</a:t>
            </a:r>
          </a:p>
          <a:p>
            <a:pPr latinLnBrk="0">
              <a:buFont typeface="Times New Roman" pitchFamily="16" charset="0"/>
              <a:buChar char="•"/>
            </a:pPr>
            <a:endParaRPr lang="en-US" altLang="ko-KR" dirty="0"/>
          </a:p>
          <a:p>
            <a:pPr marL="0" indent="0" latinLnBrk="0"/>
            <a:r>
              <a:rPr lang="en-US" altLang="ko-KR" dirty="0"/>
              <a:t>		Y / N / A</a:t>
            </a:r>
          </a:p>
          <a:p>
            <a:endParaRPr lang="en-GB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3ED0D-75D3-07A1-5447-69AB284F6B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AE634-A014-D71D-C298-9BFA85A26C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8828A-1A8B-F5DF-6BDC-4E6EA6A4DF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660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680520"/>
          </a:xfrm>
          <a:ln/>
        </p:spPr>
        <p:txBody>
          <a:bodyPr/>
          <a:lstStyle/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This contribution proposes a method to link the P-EDCA conditions to the NPCA primary channel (PCH) when the NPCA switching conditions are met during the P-EDCA is enabled on the BSS PCH to continue the ongoing P-EDCA operation on the NPCA PCH.</a:t>
            </a:r>
            <a:endParaRPr lang="en-US" altLang="ko-KR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357B1-6539-DBA5-D600-E77314D75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28EDC112-38BE-8BE9-345F-DBB2C624F1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 (1/2)</a:t>
            </a:r>
            <a:endParaRPr lang="en-GB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7EFA418F-F118-50C6-7C8F-C981E3B7A1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680520"/>
          </a:xfrm>
          <a:ln/>
        </p:spPr>
        <p:txBody>
          <a:bodyPr/>
          <a:lstStyle/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In </a:t>
            </a:r>
            <a:r>
              <a:rPr lang="en-US" altLang="ko-KR" sz="1600" dirty="0" err="1"/>
              <a:t>TGbn</a:t>
            </a:r>
            <a:r>
              <a:rPr lang="en-US" altLang="ko-KR" sz="1600" dirty="0"/>
              <a:t> [1], Prioritized-EDCA (P-EDCA) is under discussion to reduce tail latency of low-latency (LL) traffics.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When QSRC[AC_VO] exceeds a certain threshold (e.g.,</a:t>
            </a:r>
            <a:r>
              <a:rPr lang="ko-KR" altLang="en-US" sz="1200" dirty="0"/>
              <a:t> </a:t>
            </a:r>
            <a:r>
              <a:rPr lang="en-US" altLang="ko-KR" sz="1200" dirty="0"/>
              <a:t>more than or equal to 2), the STA (or EDCAF[AC_VO]) can perform P-EDCA to prioritize LL traffic transmission.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Also, in </a:t>
            </a:r>
            <a:r>
              <a:rPr lang="en-US" altLang="ko-KR" sz="1600" dirty="0" err="1"/>
              <a:t>TGbn</a:t>
            </a:r>
            <a:r>
              <a:rPr lang="en-US" altLang="ko-KR" sz="1600" dirty="0"/>
              <a:t> [2], Non-Primary Channel Access (NPCA) is under discussion to improve spectrum utilization efficiency.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Although it still requires discussion at the </a:t>
            </a:r>
            <a:r>
              <a:rPr lang="en-US" altLang="ko-KR" sz="1600" dirty="0" err="1"/>
              <a:t>TGbn</a:t>
            </a:r>
            <a:r>
              <a:rPr lang="en-US" altLang="ko-KR" sz="1600" dirty="0"/>
              <a:t> level whether P-EDCA is allowed on NPCA PCH, the linkage of P-EDCA with NPCA can enable more flexible and prompt support for LL traffic of P-EDCA STA.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Similar concept was proposed in several contributions [3].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Furthermore, the support of P-EDCA on the NPCA PCH may be determined by the LL traffic requirements and the AP’s own policy. 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Nevertheless, this issue also needs to be further discussed among the </a:t>
            </a:r>
            <a:r>
              <a:rPr lang="en-US" altLang="ko-KR" sz="1200" dirty="0" err="1"/>
              <a:t>TGbn</a:t>
            </a:r>
            <a:r>
              <a:rPr lang="en-US" altLang="ko-KR" sz="1200" dirty="0"/>
              <a:t> members.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ACAA5-81BB-0573-55F5-219268FD44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67493-26AA-FC9E-21B7-1854CCED98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7EB2E-2FD0-04B6-7480-C538034C9E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954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583BAD-D36A-FFFA-F0C3-AA35B3F34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93CAB20-7F29-54DE-650C-A610DD114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(2/2)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77F415D-5543-4A11-7C4B-782752FBD14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914400" y="1981201"/>
            <a:ext cx="10475383" cy="4113213"/>
          </a:xfrm>
        </p:spPr>
        <p:txBody>
          <a:bodyPr wrap="square" anchor="t">
            <a:normAutofit/>
          </a:bodyPr>
          <a:lstStyle/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If P-EDCA is allowed on the NPCA PCH, switching to the NPCA PCH may reset the P-EDCA enabling conditions, even if those conditions are already satisfied on the BSS PCH.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This contribution proposes a method to link the P-EDCA conditions to the NPCA PCH when the NPCA switching conditions are met during the P-EDCA operation to continue the P-EDCA operation on the NPCA PCH.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0A015-AF63-C13E-B3E9-FC226FE401E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9D753-EC9F-29BB-C241-EF002EA0AEE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Gwangho Lee, KNUT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2B6D1-7617-92D5-8CB3-B771A87F3DD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351F4386-A5E2-41A1-B4D0-BE653C929E06}" type="slidenum">
              <a:rPr lang="en-GB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48E22-1B1A-8457-6D28-B8C5C9F9D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638C042B-070C-10C2-7BCB-42B04464D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Problem Statement (1/2)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6440506E-7C13-7733-8F53-AB0737F09FA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88763" y="1981201"/>
            <a:ext cx="5603522" cy="4113213"/>
          </a:xfrm>
        </p:spPr>
        <p:txBody>
          <a:bodyPr wrap="square" anchor="t">
            <a:normAutofit/>
          </a:bodyPr>
          <a:lstStyle/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Under the current NPCA operation, the QSRC[AC] values used on the BSS PCH are saved, while new </a:t>
            </a:r>
            <a:r>
              <a:rPr lang="en-US" altLang="ko-KR" sz="1500" dirty="0">
                <a:solidFill>
                  <a:srgbClr val="FF0000"/>
                </a:solidFill>
              </a:rPr>
              <a:t>QSRC_NPCA[AC]</a:t>
            </a:r>
            <a:r>
              <a:rPr lang="en-US" altLang="ko-KR" sz="1500" dirty="0"/>
              <a:t> values are employed. 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Because P-EDCA evaluates QSRC[AC_VO] as part of its enabling conditions, this mechanism may inherently prevent P-EDCA from being activated on the NPCA PCH.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To address the issue, </a:t>
            </a:r>
            <a:r>
              <a:rPr lang="en-US" altLang="ko-KR" sz="1500" dirty="0">
                <a:solidFill>
                  <a:srgbClr val="FF0000"/>
                </a:solidFill>
              </a:rPr>
              <a:t>a P-EDCA STA operating on the NPCA PCH may need to use QSRC_NPCA[AC_VO]</a:t>
            </a:r>
            <a:r>
              <a:rPr lang="en-US" altLang="ko-KR" sz="1500" dirty="0"/>
              <a:t> instead of QSRC[AC_VO] as part of the enabling conditions for P-EDCA.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6A082-25BE-D2B9-9213-40AE23EAD16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519B0-CE19-F349-D10B-9109D3E27D2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16BF0-8E9F-1A62-6A02-850D07C12D6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351F4386-A5E2-41A1-B4D0-BE653C929E06}" type="slidenum">
              <a:rPr lang="en-GB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35051B-68B0-2A43-450A-B1B46791E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943" y="3059539"/>
            <a:ext cx="5603522" cy="173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7150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37.6 Prioritized EDCA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BCABC757-1B87-9382-91B9-48D726C14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016" y="3463537"/>
            <a:ext cx="5693833" cy="11592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F19E5B6-8D32-6B78-45CB-2202D883E417}"/>
              </a:ext>
            </a:extLst>
          </p:cNvPr>
          <p:cNvCxnSpPr>
            <a:cxnSpLocks/>
          </p:cNvCxnSpPr>
          <p:nvPr/>
        </p:nvCxnSpPr>
        <p:spPr bwMode="auto">
          <a:xfrm>
            <a:off x="6672064" y="4437112"/>
            <a:ext cx="374441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4995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0E8BF-ED03-FA13-2A33-0FCCA6D92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E78E8EB7-5906-13BE-95E6-FB876F2A1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Problem Statement (2/2)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8562F2B-F327-5B8A-C9E4-A62796B67C9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88763" y="1981201"/>
            <a:ext cx="5603522" cy="4472135"/>
          </a:xfrm>
        </p:spPr>
        <p:txBody>
          <a:bodyPr wrap="square" anchor="t">
            <a:normAutofit/>
          </a:bodyPr>
          <a:lstStyle/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On the BSS PCH, there may be a P-EDCA STA whose QSRC[AC_VO] becomes more than or equal to 2 after consecutive AC_VO traffic transmission failures.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During its channel access attempt on the BSS PCH, the P-EDCA STA may receive an OBSS transmission that satisfies the NPCA switching condition.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In such a case, the P-EDCA STA may </a:t>
            </a:r>
            <a:r>
              <a:rPr lang="en-US" altLang="ko-KR" sz="1500" dirty="0">
                <a:solidFill>
                  <a:srgbClr val="FF0000"/>
                </a:solidFill>
              </a:rPr>
              <a:t>switch to the NPCA PCH</a:t>
            </a:r>
            <a:r>
              <a:rPr lang="en-US" altLang="ko-KR" sz="1500" dirty="0"/>
              <a:t>, and </a:t>
            </a:r>
            <a:r>
              <a:rPr lang="en-US" altLang="ko-KR" sz="1500" dirty="0">
                <a:solidFill>
                  <a:srgbClr val="FF0000"/>
                </a:solidFill>
              </a:rPr>
              <a:t>QSRC_NPCA[AC_VO] is reset to other value</a:t>
            </a:r>
            <a:r>
              <a:rPr lang="en-US" altLang="ko-KR" sz="1500" dirty="0"/>
              <a:t>.</a:t>
            </a:r>
          </a:p>
          <a:p>
            <a:pPr marL="741363" lvl="1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100" dirty="0"/>
              <a:t>E.g., 0 or 1 that is lesser than 2.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In other words, if P-EDCA is allowed on NPCA PCH, when a P-EDCA STA performs NPCA, the parameters that satisfy the P-EDCA condition are reset, making it impossible to continue P-EDCA operation on the NPCA PCH.</a:t>
            </a:r>
          </a:p>
          <a:p>
            <a:pPr marL="741363" lvl="1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100" dirty="0"/>
              <a:t>This can happen even when the P-EDCA STA use QSRC_NPCA[AC_VO] instead of QSRC[AC_VO] as part of the enabling conditions for P-EDCA on the NPCA PCH. 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C4F7A769-6C7D-22CD-9A45-33814FE802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51984" y="2780928"/>
            <a:ext cx="5851253" cy="2178544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CC947-D7E3-087B-7B3F-7B92FAFC273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C5D47-C16F-A2D7-56CD-31223395608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Gwangho Lee, KNUT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9B087-5CF0-E1A5-32BF-7AA0099499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351F4386-A5E2-41A1-B4D0-BE653C929E06}" type="slidenum">
              <a:rPr lang="en-GB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75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Possible Approach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0" y="1981201"/>
            <a:ext cx="10475383" cy="4113213"/>
          </a:xfrm>
        </p:spPr>
        <p:txBody>
          <a:bodyPr wrap="square" anchor="t">
            <a:normAutofit/>
          </a:bodyPr>
          <a:lstStyle/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To address the issue, when a P-EDCA STA that meets the P-EDCA condition switches to the NPCA PCH,</a:t>
            </a:r>
            <a:r>
              <a:rPr lang="en-US" altLang="ko-KR" sz="1800" dirty="0">
                <a:solidFill>
                  <a:srgbClr val="FF0000"/>
                </a:solidFill>
              </a:rPr>
              <a:t> QSRC_NPCA[AC_VO] is not reset and uses the value of the QSRC[AC_VO]</a:t>
            </a:r>
            <a:r>
              <a:rPr lang="en-US" altLang="ko-KR" sz="1800" dirty="0"/>
              <a:t>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As a result, the P-EDCA condition can be carried over to the NPCA PCH, allowing LL traffic to be quickly transmitted using P-EDCA on the NPCA PCH.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403DE2A-8DCC-6130-0EA0-050B8EAABF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2784" y="3870363"/>
            <a:ext cx="8924317" cy="2508545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351F4386-A5E2-41A1-B4D0-BE653C929E06}" type="slidenum">
              <a:rPr lang="en-GB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750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Conclusion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38183" cy="4113213"/>
          </a:xfrm>
          <a:ln/>
        </p:spPr>
        <p:txBody>
          <a:bodyPr/>
          <a:lstStyle/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this contribution, two problems are investigated that arise when the P-EDCA is linked to</a:t>
            </a:r>
            <a:r>
              <a:rPr lang="ko-KR" altLang="en-US" sz="2000" dirty="0"/>
              <a:t> </a:t>
            </a:r>
            <a:r>
              <a:rPr lang="en-US" altLang="ko-KR" sz="2000" dirty="0"/>
              <a:t>the</a:t>
            </a:r>
            <a:r>
              <a:rPr lang="ko-KR" altLang="en-US" sz="2000" dirty="0"/>
              <a:t> </a:t>
            </a:r>
            <a:r>
              <a:rPr lang="en-US" altLang="ko-KR" sz="2000" dirty="0"/>
              <a:t>NPCA</a:t>
            </a:r>
            <a:r>
              <a:rPr lang="ko-KR" altLang="en-US" sz="2000" dirty="0"/>
              <a:t> </a:t>
            </a:r>
            <a:r>
              <a:rPr lang="en-US" altLang="ko-KR" sz="2000" dirty="0"/>
              <a:t>PCH.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1. P-EDCA</a:t>
            </a:r>
            <a:r>
              <a:rPr lang="ko-KR" altLang="en-US" sz="1600" dirty="0"/>
              <a:t> </a:t>
            </a:r>
            <a:r>
              <a:rPr lang="en-US" altLang="ko-KR" sz="1600" dirty="0"/>
              <a:t>does not evaluate QSRC_NPCA[AC_VO] that is used be half of the QSRC[AC_VO] for its enabling condition.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2. Even P-EDCA evaluates the QSRC_NPCA[AC_VO], the QSRC_NPCA[AC_VO] may be reset to other values such as 0 or 1 (lesser than 2).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To address the problems two possible solutions were proposed.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1. P-EDCA evaluate QSRC_NPCA[AC_VO] as its enabling condition when P-EDCA STA is on the NPCA PCH.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2. Even the P-EDCA STA switches to the</a:t>
            </a:r>
            <a:r>
              <a:rPr lang="ko-KR" altLang="en-US" sz="1600" dirty="0"/>
              <a:t> </a:t>
            </a:r>
            <a:r>
              <a:rPr lang="en-US" altLang="ko-KR" sz="1600" dirty="0"/>
              <a:t>NPCA</a:t>
            </a:r>
            <a:r>
              <a:rPr lang="ko-KR" altLang="en-US" sz="1600" dirty="0"/>
              <a:t> </a:t>
            </a:r>
            <a:r>
              <a:rPr lang="en-US" altLang="ko-KR" sz="1600" dirty="0"/>
              <a:t>PCH,</a:t>
            </a:r>
            <a:r>
              <a:rPr lang="ko-KR" altLang="en-US" sz="1600" dirty="0"/>
              <a:t> </a:t>
            </a:r>
            <a:r>
              <a:rPr lang="en-US" altLang="ko-KR" sz="1600" dirty="0"/>
              <a:t>the QSRC_NPCA[AC_VO] is not reset and uses the value of the QSRC[AC_VO].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By applying the proposed methods, even when the P-EDCA STA switches to the</a:t>
            </a:r>
            <a:r>
              <a:rPr lang="ko-KR" altLang="en-US" sz="2000" dirty="0"/>
              <a:t> </a:t>
            </a:r>
            <a:r>
              <a:rPr lang="en-US" altLang="ko-KR" sz="2000" dirty="0"/>
              <a:t>NPCA</a:t>
            </a:r>
            <a:r>
              <a:rPr lang="ko-KR" altLang="en-US" sz="2000" dirty="0"/>
              <a:t> </a:t>
            </a:r>
            <a:r>
              <a:rPr lang="en-US" altLang="ko-KR" sz="2000" dirty="0"/>
              <a:t>PCH,</a:t>
            </a:r>
            <a:r>
              <a:rPr lang="ko-KR" altLang="en-US" sz="2000" dirty="0"/>
              <a:t> </a:t>
            </a:r>
            <a:r>
              <a:rPr lang="en-US" altLang="ko-KR" sz="2000" dirty="0"/>
              <a:t>LL traffic can be transmitted by performing P-EDCA on the NPCA PCH.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altLang="ko-KR" dirty="0"/>
              <a:t>Draft P802.11bn_D1.0, 37.6 Prioritized EDCA</a:t>
            </a:r>
          </a:p>
          <a:p>
            <a:r>
              <a:rPr lang="en-GB" dirty="0"/>
              <a:t>[2] Draft P802.11bn_D1.0, 37.18 Non-primary channel access (NPCA)</a:t>
            </a:r>
          </a:p>
          <a:p>
            <a:r>
              <a:rPr lang="en-GB" altLang="ko-KR" dirty="0"/>
              <a:t>[3] 11-25-1501-00-00bn-on-the-interoperability-between-npca-and-p-edca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25년 1월 기고 초안</Template>
  <TotalTime>3771</TotalTime>
  <Words>1249</Words>
  <Application>Microsoft Office PowerPoint</Application>
  <PresentationFormat>와이드스크린</PresentationFormat>
  <Paragraphs>135</Paragraphs>
  <Slides>10</Slides>
  <Notes>10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Arial Unicode MS</vt:lpstr>
      <vt:lpstr>Times New Roman</vt:lpstr>
      <vt:lpstr>Office 테마</vt:lpstr>
      <vt:lpstr>Document</vt:lpstr>
      <vt:lpstr>P-EDCA in NPCA Operation</vt:lpstr>
      <vt:lpstr>Abstract</vt:lpstr>
      <vt:lpstr>Introduction (1/2)</vt:lpstr>
      <vt:lpstr>Introduction (2/2)</vt:lpstr>
      <vt:lpstr>Problem Statement (1/2)</vt:lpstr>
      <vt:lpstr>Problem Statement (2/2)</vt:lpstr>
      <vt:lpstr>Possible Approach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DPS Mode Change</dc:title>
  <dc:creator>이광호</dc:creator>
  <cp:keywords/>
  <cp:lastModifiedBy>이광호</cp:lastModifiedBy>
  <cp:revision>561</cp:revision>
  <cp:lastPrinted>1601-01-01T00:00:00Z</cp:lastPrinted>
  <dcterms:created xsi:type="dcterms:W3CDTF">2024-12-30T04:59:17Z</dcterms:created>
  <dcterms:modified xsi:type="dcterms:W3CDTF">2025-09-17T08:13:44Z</dcterms:modified>
  <cp:category>Name, Affiliation</cp:category>
</cp:coreProperties>
</file>