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80" r:id="rId4"/>
    <p:sldId id="276" r:id="rId5"/>
    <p:sldId id="258" r:id="rId6"/>
    <p:sldId id="264" r:id="rId7"/>
    <p:sldId id="28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이광호" initials="" lastIdx="20" clrIdx="0">
    <p:extLst>
      <p:ext uri="{19B8F6BF-5375-455C-9EA6-DF929625EA0E}">
        <p15:presenceInfo xmlns:p15="http://schemas.microsoft.com/office/powerpoint/2012/main" userId="S::1978065@office.ut.ac.kr::a75b2822-602c-46bc-8654-0729d48d0e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57" autoAdjust="0"/>
    <p:restoredTop sz="94660"/>
  </p:normalViewPr>
  <p:slideViewPr>
    <p:cSldViewPr>
      <p:cViewPr varScale="1">
        <p:scale>
          <a:sx n="147" d="100"/>
          <a:sy n="147" d="100"/>
        </p:scale>
        <p:origin x="233" y="8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802.11-25/1015r0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802.11-25/1015r0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802.11-25/1015r0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802.11-25/1015r0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978D9E7-114E-56CE-1BB7-2595189AED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3EE1119-7C9E-6061-08F1-DC77AC3ED344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802.11-25/1015r0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75AB6F4-EC68-3D73-3CD5-A2FC61C804B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A60817-EF00-F553-0A13-D6AEDE18FFE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A4E98D5-FB12-2CBB-0CA9-A3A45CE173C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D39C0DA7-DDEF-D534-4919-297A8AFE6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A003B48-B568-7A4E-5E94-8CA44A548047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768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802.11-25/1015r0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72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802.11-25/1015r0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802.11-25/1015r0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714C5F8-717F-CAA0-E258-B2BE7494B1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20C3960-80DD-BCA2-CE1E-16CB0CBE4F74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802.11-25/1015r0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1B34706-D2EC-3D2B-24B2-15EAD9E324E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38ACA2-98B1-8683-67D7-8D98B27E610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4D56930-727E-7D6B-5544-FC71A5B5CFA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3ACF79D5-3E78-D3F9-8BAC-574C6EF8B93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199CC881-12F7-488A-C15A-B345B0108E0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80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September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September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802.11-25/1015r0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 latin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P-EDCA in NPCA Operation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2025-08-11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/>
              <a:t>September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7738953"/>
              </p:ext>
            </p:extLst>
          </p:nvPr>
        </p:nvGraphicFramePr>
        <p:xfrm>
          <a:off x="992188" y="2416175"/>
          <a:ext cx="10271125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6686" progId="Word.Document.8">
                  <p:embed/>
                </p:oleObj>
              </mc:Choice>
              <mc:Fallback>
                <p:oleObj name="Document" r:id="rId3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10271125" cy="2498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680520"/>
          </a:xfrm>
          <a:ln/>
        </p:spPr>
        <p:txBody>
          <a:bodyPr/>
          <a:lstStyle/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P-EDCA is a mechanism designed to quickly transmit low-latency (LL) traffic [1].</a:t>
            </a:r>
          </a:p>
          <a:p>
            <a:pPr marL="741363" lvl="1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200" dirty="0"/>
              <a:t>A STA manages the number of LL traffic retransmissions using MAC variables (e.g., QSRC[AC]). </a:t>
            </a:r>
          </a:p>
          <a:p>
            <a:pPr marL="741363" lvl="1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200" dirty="0"/>
              <a:t>When the QSRC[VO] exceeds a certain threshold (e.g.,</a:t>
            </a:r>
            <a:r>
              <a:rPr lang="ko-KR" altLang="en-US" sz="1200" dirty="0"/>
              <a:t> </a:t>
            </a:r>
            <a:r>
              <a:rPr lang="en-US" altLang="ko-KR" sz="1200" dirty="0"/>
              <a:t>more than or equal to 2), the STA can perform P-EDCA to prioritize LL traffic transmission.</a:t>
            </a:r>
          </a:p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dirty="0"/>
          </a:p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NPCA is a mechanism that can improve spectrum utilization efficiency [2].</a:t>
            </a:r>
          </a:p>
          <a:p>
            <a:pPr marL="741363" lvl="1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200" dirty="0"/>
              <a:t>When the primary channel used by a STA for channel access is occupied by an OBSS, the STA switches its operating channel to NPCA primary channel.</a:t>
            </a:r>
          </a:p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dirty="0"/>
          </a:p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P-EDCA and NPCA are independent mechanisms, and situations may exist where both are allowed.</a:t>
            </a:r>
          </a:p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dirty="0"/>
          </a:p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However, when the NPCA switching condition is satisfied during P-EDCA condition is met, its behavior is not defined, and P-EDCA operation may be disrupted by NPCA operation.</a:t>
            </a:r>
          </a:p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dirty="0"/>
          </a:p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This contribution proposes a method to link P-EDCA operation to the NPCA PCH when the NPCA switching condition is met during P-EDCA contention.</a:t>
            </a:r>
            <a:endParaRPr lang="en-US" altLang="ko-KR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583BAD-D36A-FFFA-F0C3-AA35B3F341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D93CAB20-7F29-54DE-650C-A610DD1147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Problem Statement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877F415D-5543-4A11-7C4B-782752FBD14E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 wrap="square" anchor="t">
            <a:normAutofit/>
          </a:bodyPr>
          <a:lstStyle/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500" dirty="0"/>
              <a:t>In a situation where both P-EDCA and NPCA are allowed, there may be a P-EDCA STA whose QSRC[VO] becomes 2 after two consecutive transmission failures.</a:t>
            </a:r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500" dirty="0"/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500" dirty="0"/>
              <a:t>Furthermore, during its channel access attempt, the STA may receive an OBSS transmission that satisfies the NPCA switching condition.</a:t>
            </a:r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500" dirty="0"/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500" dirty="0"/>
              <a:t>In such a case, the STA will </a:t>
            </a:r>
            <a:r>
              <a:rPr lang="en-US" altLang="ko-KR" sz="1500" dirty="0">
                <a:solidFill>
                  <a:srgbClr val="FF0000"/>
                </a:solidFill>
              </a:rPr>
              <a:t>switch to the NPCA PCH</a:t>
            </a:r>
            <a:r>
              <a:rPr lang="en-US" altLang="ko-KR" sz="1500" dirty="0"/>
              <a:t>, and at that point </a:t>
            </a:r>
            <a:r>
              <a:rPr lang="en-US" altLang="ko-KR" sz="1500" dirty="0">
                <a:solidFill>
                  <a:srgbClr val="FF0000"/>
                </a:solidFill>
              </a:rPr>
              <a:t>QSRC[VO] is reset to 0</a:t>
            </a:r>
            <a:r>
              <a:rPr lang="en-US" altLang="ko-KR" sz="1500" dirty="0"/>
              <a:t>.</a:t>
            </a:r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500" dirty="0"/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500" dirty="0"/>
              <a:t>In other words, when a P-EDCA STA performs NPCA, the parameters that satisfy the P-EDCA condition are reset, making it impossible to continue P-EDCA operation.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8D9FB9EC-FBC0-CB41-94E9-CE78C7EA46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5484" y="3116143"/>
            <a:ext cx="5080000" cy="1843329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0A015-AF63-C13E-B3E9-FC226FE401E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ko-KR"/>
              <a:t>September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9D753-EC9F-29BB-C241-EF002EA0AEE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Gwangho Lee, KNUT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2B6D1-7617-92D5-8CB3-B771A87F3DD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351F4386-A5E2-41A1-B4D0-BE653C929E06}" type="slidenum">
              <a:rPr lang="en-GB"/>
              <a:pPr>
                <a:spcAft>
                  <a:spcPts val="600"/>
                </a:spcAft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24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Possible Approach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914400" y="1981201"/>
            <a:ext cx="10475383" cy="4113213"/>
          </a:xfrm>
        </p:spPr>
        <p:txBody>
          <a:bodyPr wrap="square" anchor="t">
            <a:normAutofit/>
          </a:bodyPr>
          <a:lstStyle/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Proposed solution: When a P-EDCA STA that meets the P-EDCA condition switches to the NPCA PCH,</a:t>
            </a:r>
            <a:r>
              <a:rPr lang="en-US" altLang="ko-KR" sz="1800" dirty="0">
                <a:solidFill>
                  <a:srgbClr val="FF0000"/>
                </a:solidFill>
              </a:rPr>
              <a:t> QSRC[VO] is not reset</a:t>
            </a:r>
            <a:r>
              <a:rPr lang="en-US" altLang="ko-KR" sz="1800" dirty="0"/>
              <a:t>.</a:t>
            </a:r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  <a:p>
            <a:pPr marL="341313" indent="-284163" latinLnBrk="0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As a result, the P-EDCA condition can be carried over to the NPCA PCH, allowing LL traffic to be quickly transmitted using P-EDCA on the NPCA PCH.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403DE2A-8DCC-6130-0EA0-050B8EAABF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2784" y="3861048"/>
            <a:ext cx="8924317" cy="2527175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ko-KR"/>
              <a:t>September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Gwangho Lee, KNUT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351F4386-A5E2-41A1-B4D0-BE653C929E06}" type="slidenum">
              <a:rPr lang="en-GB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7500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Conclusion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438183" cy="4113213"/>
          </a:xfrm>
          <a:ln/>
        </p:spPr>
        <p:txBody>
          <a:bodyPr/>
          <a:lstStyle/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This contribution proposes a method where, when the P-EDCA condition is satisfied in a situation where both P-EDCA and NPCA are allowed, the P-EDCA condition is preserved even after switching to the NPCA PCH, so that P-EDCA can be executed on the NPCA PCH.</a:t>
            </a:r>
          </a:p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000" dirty="0"/>
          </a:p>
          <a:p>
            <a:pPr marL="341313" indent="-284163" latinLnBrk="0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By applying the proposed method, even when OBSS traffic is present, LL traffic can be quickly transmitted by performing P-EDCA after switching to the NPCA PCH.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</a:t>
            </a:r>
            <a:r>
              <a:rPr lang="en-US" dirty="0"/>
              <a:t>11-25-1214-05-00bn-mac-pdt-changes-to-p-edca-37-5</a:t>
            </a:r>
            <a:endParaRPr lang="en-US" altLang="ko-KR" dirty="0"/>
          </a:p>
          <a:p>
            <a:r>
              <a:rPr lang="en-GB" dirty="0"/>
              <a:t>[2] 11-25-0936-15-00bn-pdt-cr-mac-npca-cc50</a:t>
            </a:r>
          </a:p>
          <a:p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AE57DE-6BAD-DC52-5CAB-3802155F8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79F5BA6E-33FC-BBCC-2007-571BEA0FFA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4FC4E4-A075-80AD-D582-6CB99F7DE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>
              <a:buFont typeface="Times New Roman" pitchFamily="16" charset="0"/>
              <a:buChar char="•"/>
            </a:pPr>
            <a:r>
              <a:rPr lang="en-US" altLang="ko-KR" dirty="0"/>
              <a:t>SP: Do you agree to include the following text into the 11bn SFD?</a:t>
            </a:r>
          </a:p>
          <a:p>
            <a:pPr lvl="1" latinLnBrk="0">
              <a:buFont typeface="Times New Roman" pitchFamily="16" charset="0"/>
              <a:buChar char="•"/>
            </a:pPr>
            <a:r>
              <a:rPr lang="en-US" altLang="ko-KR" dirty="0"/>
              <a:t>When the NPCA switching condition is satisfied while the P-EDCA condition is met, QSRC[VO] is not reset even after switching to the NPCA PCH.</a:t>
            </a:r>
          </a:p>
          <a:p>
            <a:pPr lvl="1" latinLnBrk="0">
              <a:buFont typeface="Times New Roman" pitchFamily="16" charset="0"/>
              <a:buChar char="•"/>
            </a:pPr>
            <a:endParaRPr lang="en-US" altLang="ko-KR" dirty="0"/>
          </a:p>
          <a:p>
            <a:pPr marL="0" indent="0" latinLnBrk="0"/>
            <a:r>
              <a:rPr lang="en-US" altLang="ko-KR" dirty="0"/>
              <a:t>		Y / N / A</a:t>
            </a:r>
          </a:p>
          <a:p>
            <a:endParaRPr lang="en-GB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3ED0D-75D3-07A1-5447-69AB284F6B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AE634-A014-D71D-C298-9BFA85A26C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Gwangho Lee, KNUT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8828A-1A8B-F5DF-6BDC-4E6EA6A4DF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September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6606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25년 1월 기고 초안</Template>
  <TotalTime>3515</TotalTime>
  <Words>647</Words>
  <Application>Microsoft Office PowerPoint</Application>
  <PresentationFormat>와이드스크린</PresentationFormat>
  <Paragraphs>89</Paragraphs>
  <Slides>7</Slides>
  <Notes>7</Notes>
  <HiddenSlides>0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1" baseType="lpstr">
      <vt:lpstr>Arial Unicode MS</vt:lpstr>
      <vt:lpstr>Times New Roman</vt:lpstr>
      <vt:lpstr>Office 테마</vt:lpstr>
      <vt:lpstr>Document</vt:lpstr>
      <vt:lpstr>P-EDCA in NPCA Operation</vt:lpstr>
      <vt:lpstr>Introduction</vt:lpstr>
      <vt:lpstr>Problem Statement</vt:lpstr>
      <vt:lpstr>Possible Approach</vt:lpstr>
      <vt:lpstr>Conclusion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on DPS Mode Change</dc:title>
  <dc:creator>이광호</dc:creator>
  <cp:keywords/>
  <cp:lastModifiedBy>이광호</cp:lastModifiedBy>
  <cp:revision>496</cp:revision>
  <cp:lastPrinted>1601-01-01T00:00:00Z</cp:lastPrinted>
  <dcterms:created xsi:type="dcterms:W3CDTF">2024-12-30T04:59:17Z</dcterms:created>
  <dcterms:modified xsi:type="dcterms:W3CDTF">2025-08-11T08:26:36Z</dcterms:modified>
  <cp:category>Name, Affiliation</cp:category>
</cp:coreProperties>
</file>