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6" r:id="rId2"/>
    <p:sldId id="267" r:id="rId3"/>
    <p:sldId id="268" r:id="rId4"/>
    <p:sldId id="326" r:id="rId5"/>
    <p:sldId id="329" r:id="rId6"/>
    <p:sldId id="332" r:id="rId7"/>
    <p:sldId id="333" r:id="rId8"/>
    <p:sldId id="334" r:id="rId9"/>
    <p:sldId id="335" r:id="rId10"/>
    <p:sldId id="325" r:id="rId11"/>
    <p:sldId id="327" r:id="rId12"/>
    <p:sldId id="331" r:id="rId13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B6D5A71-0D28-A082-22F9-2E5799952F19}" name="안우진" initials="" userId="S::woojin.ahn@office.ut.ac.kr::3fb5ba11-30dd-425b-aebc-201b1d72ac32" providerId="AD"/>
  <p188:author id="{69452AC5-F3F5-02A1-6CCC-58B16225A901}" name="주성 문" initials="주문" userId="202646a90de89a20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61" autoAdjust="0"/>
    <p:restoredTop sz="94626"/>
  </p:normalViewPr>
  <p:slideViewPr>
    <p:cSldViewPr>
      <p:cViewPr varScale="1">
        <p:scale>
          <a:sx n="121" d="100"/>
          <a:sy n="121" d="100"/>
        </p:scale>
        <p:origin x="488" y="16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65D53FD-DB5F-4815-BF01-6488A8FBD189}" type="slidenum">
              <a:rPr lang="en-US"/>
              <a:pPr lvl="0">
                <a:defRPr/>
              </a:pPr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>
          <a:xfrm>
            <a:off x="1141431" y="746565"/>
            <a:ext cx="4575140" cy="369059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/>
          </a:ln>
          <a:effectLst/>
        </p:spPr>
        <p:txBody>
          <a:bodyPr wrap="none" anchor="ctr"/>
          <a:lstStyle/>
          <a:p>
            <a:pPr lvl="0">
              <a:defRPr/>
            </a:pPr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3772" y="4690523"/>
            <a:ext cx="5030456" cy="4543574"/>
          </a:xfrm>
          <a:prstGeom prst="rect">
            <a:avLst/>
          </a:prstGeom>
          <a:noFill/>
          <a:ln>
            <a:round/>
          </a:ln>
        </p:spPr>
        <p:txBody>
          <a:bodyPr wrap="none" anchor="ctr"/>
          <a:lstStyle/>
          <a:p>
            <a:pPr lvl="0">
              <a:defRPr/>
            </a:pPr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87A57-5FC8-7A12-E9F6-2443CC933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A36C7C9-BC5B-F90A-0E67-B711AFF782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098874E-9CFA-4938-1D9A-DEA7B7D2AD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7487676A-1A29-F938-B914-7CB9BF86A409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4A551AC-D961-39BA-B87B-4C843BF91056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4A0A9EB-72AC-742F-CF1E-32BD5A1F3D3A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5B180EE-DCDA-164E-F59C-E6BA8EA67BF3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647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F0386-8A36-E1CE-ADFB-F531EF0BE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85147B26-B097-9C09-56C8-DA65CE38C4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1173769-A3C6-E63B-06F2-A07507536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EEC52B21-07C1-BB87-C5FA-0DF2C9284A0C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59D6363-4706-0977-7EB1-290410A297CA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667EC4-5558-DA7F-944D-234BB0B1F5DD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F84F11-B7A2-ED9E-E709-76D05DE07570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103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1669F-50B2-9BEA-ECB1-FB22D3B9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386D0A0-AE0D-979F-FB4F-7A745F3A86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C6D220E-3244-5DB4-9EDB-588DA0C8D4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7D9D19E4-7104-EDAF-8B93-251D26C49D1C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AB6F9D-1E43-9F7C-6331-BE1EE5A3D48D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4AD3BB1-5743-C344-404F-C96DE43868FA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C7FF4C1-A830-CDA8-6FB0-2938AC45093F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53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C86EA-B827-942A-2E36-034E8E867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FB35E88-5B1F-9BC4-EABF-F9AB6ADA38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E9189D6-413A-E0B4-FD4D-6B54D5D8FC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72E93338-DDA4-C371-9133-DEDA9FF01B01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D6E38B9-71F7-0635-26FF-4E8118C8D204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25D5125-C10F-FCE2-0A9F-5886FBFD07FA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6D2BE08-0505-DD24-3F5F-57C1B5CF8B42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128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09099-45EB-585D-6646-AE4E08484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CD6E01D-B9E9-D6D7-57B7-4896706129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FE021857-8EE8-F53C-F52A-2003037D2C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2526B6F3-5BFB-D67E-4894-4D578B1AC97A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9DBAE9-DE84-0C2A-E11D-5FB30995A113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06E8BF-8192-B536-6162-8439AB429F5D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9186972-815D-8143-B210-056B166A3049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95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FDB70-489E-3825-C484-63A13F485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66BA042-EDA4-7444-786D-461470696D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7410341-EE08-BC58-4A35-E041FCA3B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7E54343C-9652-1898-8945-11C11584602F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FEA7EB-8CC9-E919-1E95-071D15AA356D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A6E1D85-25DB-B4F4-7999-3157488809EA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A2A5DC1-1AC8-545D-662D-4CC2F031D0FA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10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894A7-DAF7-4118-FFF7-A2D7E5C42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BB3DF92-9FF9-E4FC-397D-0DD79DF1E9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85D5D4E-2835-7C52-C920-F629DC3178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55233A56-04B2-FAFB-7BF7-64D8E528F953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9A78712-09E2-B885-A94E-539134487D34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F91AF14-7B99-2607-3357-6A1696B43CA8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77ABAF8-9994-A57A-7373-ADE6E0C97EA4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21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0E59E-9BD5-C07A-4136-C303CED2B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3E841B3-2701-EF1A-63B4-02DED22AC9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14DD2B7-4247-93D4-E014-EED0D21550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17CC182E-7D10-0716-7BA5-FD2F4ECAF52F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C4BE48C-3779-F4B2-6B69-48C996491497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B160BEC-D907-10BE-C10E-8613415389F4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C4251A8-7F2F-8D48-BB4C-54AD5AC248CB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04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7A14A-AAE2-628E-5537-CFFCAE2F0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F41C0F06-E6CC-44ED-B17D-92A4DE3599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49225" y="746125"/>
            <a:ext cx="6557963" cy="368935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9FDC19B-AF38-10B8-54F6-5525912094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en-US" altLang="ko-KR" dirty="0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03A42615-FF85-2EFA-FEE6-FC5C0F6820FD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4D05E8-CFA9-4DF1-F0E8-03ED2C305CFD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BD94378-4FA9-E8F2-EA7E-4F43C25ED41B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990CBCB-2FE6-50D4-6508-D232ABF06FE6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lvl="0">
              <a:defRPr/>
            </a:pPr>
            <a:r>
              <a:rPr lang="en-US"/>
              <a:t>Page </a:t>
            </a:r>
            <a:fld id="{47A7FEEB-9CD2-43FE-843C-C5350BEACB45}" type="slidenum">
              <a:rPr lang="en-US"/>
              <a:pPr lvl="0"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13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클릭하여 마스터 부제목 스타일 편집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Juseong Moon, KNUT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ko-KR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Juseong Moon, KNUT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ko-KR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Juseong Moon, KNUT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</a:t>
            </a:r>
            <a:r>
              <a:rPr kumimoji="0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25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/</a:t>
            </a:r>
            <a:r>
              <a:rPr kumimoji="0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1014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latinLnBrk="1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latinLnBrk="1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latinLnBrk="1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latinLnBrk="1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latinLnBrk="1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2209800" y="685800"/>
            <a:ext cx="7772400" cy="1066800"/>
          </a:xfrm>
          <a:ln/>
        </p:spPr>
        <p:txBody>
          <a:bodyPr/>
          <a:lstStyle/>
          <a:p>
            <a:pPr latinLnBrk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ko-KR" dirty="0"/>
              <a:t>Discussion on P-EDCA internal collision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xfrm>
            <a:off x="2209800" y="1912343"/>
            <a:ext cx="7772400" cy="396875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2025-09-16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955585"/>
              </p:ext>
            </p:extLst>
          </p:nvPr>
        </p:nvGraphicFramePr>
        <p:xfrm>
          <a:off x="2051050" y="2927350"/>
          <a:ext cx="8099425" cy="201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문서" r:id="rId3" imgW="8255000" imgH="2057400" progId="Word.Document.8">
                  <p:embed/>
                </p:oleObj>
              </mc:Choice>
              <mc:Fallback>
                <p:oleObj name="문서" r:id="rId3" imgW="8255000" imgH="20574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927350"/>
                        <a:ext cx="8099425" cy="201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057400" y="2328267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  <p:sp>
        <p:nvSpPr>
          <p:cNvPr id="2" name="바닥글 개체 틀 4">
            <a:extLst>
              <a:ext uri="{FF2B5EF4-FFF2-40B4-BE49-F238E27FC236}">
                <a16:creationId xmlns:a16="http://schemas.microsoft.com/office/drawing/2014/main" id="{C08474AD-3E93-06FB-5630-B1E77930EDC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E2B1E9D-A285-0551-4AD8-5A54D9480CA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ko-KR" dirty="0"/>
              <a:t>September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93FD1-AD82-D089-50D6-9E9AC538E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9BBAF6-3037-74B4-A786-9DAC7C40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460567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Clarification for the internal collision resolution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512A62A-B680-7CB9-35D6-2C776D3FA2D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10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ED9EB259-6A5B-0B3D-726D-FAD583B45D7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343D62E9-42D9-E140-887A-EACD4F141967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5C8469AF-17AF-5D86-4762-4C65BB86C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475383" cy="4824536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  <a:defRPr/>
            </a:pPr>
            <a:r>
              <a:rPr lang="en-US" altLang="ko-KR" b="0" dirty="0"/>
              <a:t>When the start of a DS-CTS transmission coincides with an EDCAF slot boundary (e.g., DSAIFS[AC_VO] = AIFS[AC] + backoff slots, such as AC_VI), the STA should transmit the DS-CTS frame (selected over any EDCAF frame).</a:t>
            </a:r>
          </a:p>
          <a:p>
            <a:pPr>
              <a:buFont typeface="Arial"/>
              <a:buChar char="•"/>
              <a:defRPr/>
            </a:pPr>
            <a:r>
              <a:rPr lang="en-US" altLang="ko-KR" b="0" dirty="0"/>
              <a:t>This shall not be regarded as an internal collision because a DS-CTS frame is not transmitted by any EDCAF and carries no UP; EDCAFs shall not invoke the internal-collision resolution procedure.</a:t>
            </a:r>
          </a:p>
          <a:p>
            <a:pPr>
              <a:buFont typeface="Arial"/>
              <a:buChar char="•"/>
              <a:defRPr/>
            </a:pPr>
            <a:r>
              <a:rPr lang="en-US" altLang="ko-KR" b="0" dirty="0"/>
              <a:t>EDCAFs keep their contention parameters unchanged (e.g., QSRC[AC]).</a:t>
            </a:r>
          </a:p>
        </p:txBody>
      </p:sp>
    </p:spTree>
    <p:extLst>
      <p:ext uri="{BB962C8B-B14F-4D97-AF65-F5344CB8AC3E}">
        <p14:creationId xmlns:p14="http://schemas.microsoft.com/office/powerpoint/2010/main" val="1382193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4648E-169F-A919-09AC-7226BFECD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F25549-FF43-3B53-6882-75479BCDA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1" y="685801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Conclusion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EE5C544-F6D1-76BE-8F30-8C18D2AEAE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11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63CC70E3-D851-6EC8-FC8B-F3F371A16C7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0A090E03-FAC6-47E5-B295-F653A7E17B6C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E9530BE9-622A-FFB7-BEBC-AE6820D0A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475383" cy="4536504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This submission explained the internal collision issue on P-EDCA operation.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In the current 11bn draft, there is no procedure for internal collision resolution between DS-CTS transmission and EDCAF(s).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Because a DS-CTS is not transmitted by any EDCAF and carries no UP, such simultaneity shall not be treated by EDCAFs as an internal collision.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If DSAIFS[AC_VO] and AIFS[AC] + backoff slots coincide, the STA should transmit the DS-CTS frame; EDCAFs shall not invoke internal-collision resolution and shall keep their contention parameters unchanged (e.g., QSRC[AC]).</a:t>
            </a:r>
          </a:p>
        </p:txBody>
      </p:sp>
    </p:spTree>
    <p:extLst>
      <p:ext uri="{BB962C8B-B14F-4D97-AF65-F5344CB8AC3E}">
        <p14:creationId xmlns:p14="http://schemas.microsoft.com/office/powerpoint/2010/main" val="2724874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4F67C-90F0-5033-836A-31FFF87D91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6E1B50-67CB-D9D2-BEF8-0E8A4A01E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1" y="685801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Straw Poll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E9FABB8-0F99-6371-D612-88647769315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12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0239DB95-039D-7E06-9BB4-249DD4A4749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DE0D5F31-F5C8-3213-73E8-C43AB136C05D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3B40002D-809D-86AA-FA74-C59D222BE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475383" cy="4536504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SP #1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Do you agree to the following text?:</a:t>
            </a:r>
          </a:p>
          <a:p>
            <a:pPr>
              <a:buFont typeface="Arial"/>
              <a:buChar char="•"/>
              <a:defRPr/>
            </a:pPr>
            <a:endParaRPr kumimoji="1" lang="en-US" altLang="ko-KR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dirty="0"/>
              <a:t>37.6 Prioritized EDCA</a:t>
            </a:r>
          </a:p>
          <a:p>
            <a:pPr>
              <a:buFont typeface="Arial"/>
              <a:buChar char="•"/>
              <a:defRPr/>
            </a:pPr>
            <a:r>
              <a:rPr lang="en-US" altLang="ko-KR" sz="2000" b="0" dirty="0"/>
              <a:t>In a P-EDCA STA, if the start of a DS-CTS transmission and the start of an EDCAF frame transmission occur at the same time (e.g., when DSAIFS[AC_VO] coincides with AIFS[AC] plus the remaining backoff slot(s) of an EDCAF), the STA should transmit the DS-CTS frame. This shall not be regarded by any EDCAF of the STA as an internal collision; EDCAFs shall not invoke the internal-collision resolution procedure, and the EDCAFs’ channel-access parameters (e.g., QSRC[AC]) shall remain unchanged.</a:t>
            </a:r>
            <a:endParaRPr kumimoji="1" lang="en-US" altLang="ko-KR" sz="2000" b="0" dirty="0"/>
          </a:p>
        </p:txBody>
      </p:sp>
    </p:spTree>
    <p:extLst>
      <p:ext uri="{BB962C8B-B14F-4D97-AF65-F5344CB8AC3E}">
        <p14:creationId xmlns:p14="http://schemas.microsoft.com/office/powerpoint/2010/main" val="273872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kumimoji="1" lang="en-US" altLang="ko-KR" dirty="0"/>
              <a:t>Abstract</a:t>
            </a:r>
            <a:endParaRPr kumimoji="1"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1" y="1556792"/>
            <a:ext cx="10475382" cy="4752528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11bn adopted Prioritized EDCA (P-EDCA) to prioritize low-latency traffic.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In the current P-EDCA operation of 11bn D1.0, DS-CTS frame is used for deferring non P-EDCA STA’s transmission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dirty="0"/>
              <a:t>Generally, DS-CTS frame can be transmitted at DSAIFS slot boundary</a:t>
            </a:r>
          </a:p>
          <a:p>
            <a:pPr lvl="2">
              <a:buFont typeface="Arial"/>
              <a:buChar char="•"/>
              <a:defRPr/>
            </a:pPr>
            <a:r>
              <a:rPr kumimoji="1" lang="en-US" altLang="ko-KR" b="0" dirty="0"/>
              <a:t>DSAIFS[AC_VO] = </a:t>
            </a:r>
            <a:r>
              <a:rPr kumimoji="1" lang="en-US" altLang="ko-KR" b="0" dirty="0" err="1"/>
              <a:t>aSIFSTime</a:t>
            </a:r>
            <a:r>
              <a:rPr kumimoji="1" lang="en-US" altLang="ko-KR" b="0" dirty="0"/>
              <a:t> + (AIFSN + </a:t>
            </a:r>
            <a:r>
              <a:rPr kumimoji="1" lang="en-US" altLang="ko-KR" b="0" dirty="0" err="1"/>
              <a:t>DSr</a:t>
            </a:r>
            <a:r>
              <a:rPr kumimoji="1" lang="en-US" altLang="ko-KR" b="0" dirty="0"/>
              <a:t>) × </a:t>
            </a:r>
            <a:r>
              <a:rPr kumimoji="1" lang="en-US" altLang="ko-KR" b="0" dirty="0" err="1"/>
              <a:t>aSlotTime</a:t>
            </a:r>
            <a:r>
              <a:rPr kumimoji="1" lang="en-US" altLang="ko-KR" b="0" dirty="0"/>
              <a:t> 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However, there are no considerations on internal collision resolution procedure when DS-CTS and another EDCAFs’ channel access are collided.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b="0" dirty="0"/>
              <a:t>In this submission, the internal collision issue in P-EDCA will be discussed.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 dirty="0"/>
              <a:t>Slide </a:t>
            </a:r>
            <a:fld id="{440F5867-744E-4AA6-B0ED-4C44D2DFBB7B}" type="slidenum">
              <a:rPr lang="en-US"/>
              <a:pPr lvl="0">
                <a:defRPr/>
              </a:pPr>
              <a:t>2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9801" y="685801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Recap: P-EDCA operation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3</a:t>
            </a:fld>
            <a:endParaRPr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848E1306-FC47-7559-2ECE-89AFCD8EDADC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F1D61D44-2F92-B4BD-572C-A51A24C3A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6792"/>
            <a:ext cx="10475382" cy="2088232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In P-EDCA operation, a STA which enabled P-EDCA can transmit DS-CTS frame to start P-EDCA contention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dirty="0"/>
              <a:t>DS-CTS can be transmitted at a slot boundary based on DSAIFSN (e.g., DSAIFS[AC_VO] = </a:t>
            </a:r>
            <a:r>
              <a:rPr kumimoji="1" lang="en-US" altLang="ko-KR" sz="1800" dirty="0" err="1"/>
              <a:t>aSIFSTime</a:t>
            </a:r>
            <a:r>
              <a:rPr kumimoji="1" lang="en-US" altLang="ko-KR" sz="1800" dirty="0"/>
              <a:t> + (AIFSN + </a:t>
            </a:r>
            <a:r>
              <a:rPr kumimoji="1" lang="en-US" altLang="ko-KR" sz="1800" dirty="0" err="1"/>
              <a:t>DSr</a:t>
            </a:r>
            <a:r>
              <a:rPr kumimoji="1" lang="en-US" altLang="ko-KR" sz="1800" dirty="0"/>
              <a:t>) × </a:t>
            </a:r>
            <a:r>
              <a:rPr kumimoji="1" lang="en-US" altLang="ko-KR" sz="1800" dirty="0" err="1"/>
              <a:t>aSlotTime</a:t>
            </a:r>
            <a:r>
              <a:rPr kumimoji="1" lang="en-US" altLang="ko-KR" sz="1800" dirty="0"/>
              <a:t>))</a:t>
            </a: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After DS-CTS transmission, P-EDCA contention is followed. After P-EDCA contention, the STA can transmit low latency frame.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552D459E-79B2-50D7-9083-CDA6BD142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186" y="3546088"/>
            <a:ext cx="7698159" cy="28999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E0F6C-3102-67F2-DB46-39FAD74CC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079139-C047-9EDC-EC04-24D55EC1F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1" y="685801"/>
            <a:ext cx="7770813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Internal collision of the P-EDCA operation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A8D57C4-8406-09BB-E40F-56EBEEA16C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4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6A132057-9B18-A790-5C57-7C64A75B454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63518566-7F1E-D1A8-4D56-6C3B6A560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2"/>
            <a:ext cx="10475382" cy="2542356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P-EDCA DS-CTS transmission operation and EDCAF(s) operate independently at the same time.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dirty="0"/>
              <a:t>In the current 11bn draft,</a:t>
            </a:r>
            <a:r>
              <a:rPr kumimoji="1" lang="en-US" altLang="ko-KR" sz="1800" b="0" dirty="0"/>
              <a:t> DS-CTS is not transmitted by EDCA operation. In other words, any EDCAF does not transmit DS-CTS.</a:t>
            </a:r>
            <a:endParaRPr kumimoji="1" lang="en-US" altLang="ko-KR" sz="1800" dirty="0"/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b="0" dirty="0"/>
              <a:t>Therefore,</a:t>
            </a:r>
            <a:r>
              <a:rPr kumimoji="1" lang="en-US" altLang="ko-KR" sz="1800" dirty="0"/>
              <a:t> in case DSAIFS[AC_VO] and AIFS[AC] (+ backoff slots) (e.g., AC_VI) are same,</a:t>
            </a:r>
            <a:r>
              <a:rPr kumimoji="1" lang="en-US" altLang="ko-KR" sz="1800" b="0" dirty="0"/>
              <a:t> an internal collision occurs.</a:t>
            </a:r>
          </a:p>
          <a:p>
            <a:pPr lvl="2">
              <a:buFont typeface="Arial"/>
              <a:buChar char="•"/>
              <a:defRPr/>
            </a:pPr>
            <a:r>
              <a:rPr kumimoji="1" lang="en-US" altLang="ko-KR" dirty="0"/>
              <a:t>Because of the same value of slot boundaries, DS-CTS transmission and the EDCAF’s frame transmission are attempted at the same time</a:t>
            </a:r>
            <a:endParaRPr kumimoji="1" lang="en-US" altLang="ko-KR" sz="160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In such case, internal collision resolution procedure shall be performed.</a:t>
            </a:r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6C8486CE-F528-E228-A9D6-9768871DB447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82D28F11-0433-464D-8DDC-251ECD0B50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664" y="3933553"/>
            <a:ext cx="6705429" cy="237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26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B7FBE-B75D-D332-1E05-80CBB89FE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CBE06F-176B-A114-AA61-0BAB055A8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Internal collision of the P-EDCA operation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CA1D907-D127-3D90-72F3-9785ED8854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5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C6FC4198-9E63-44A2-AF8F-7DDFB4CD986E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8C42C413-B472-C8D1-68EE-A66A3A59DDD3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FA151F5B-E20D-FA4D-A6DB-75A39F749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1"/>
            <a:ext cx="10475382" cy="4444455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However, there is no definition that if EDCAF is used for DS-CTS transmission or not and which access category DS-CTS falls into. Therefore, internal collision resolution cannot be performed</a:t>
            </a:r>
          </a:p>
          <a:p>
            <a:pPr marL="457200" lvl="1" indent="0">
              <a:defRPr/>
            </a:pPr>
            <a:r>
              <a:rPr kumimoji="1" lang="en-US" altLang="ko-KR" sz="1600" b="1" dirty="0"/>
              <a:t>10.23.2.4 Obtaining an EDCA TXOP </a:t>
            </a:r>
            <a:r>
              <a:rPr kumimoji="1" lang="en-US" altLang="ko-KR" sz="1600" b="1" u="sng" dirty="0"/>
              <a:t>(IEEE 802.11-2024)</a:t>
            </a:r>
          </a:p>
          <a:p>
            <a:pPr marL="457200" lvl="1" indent="0">
              <a:defRPr/>
            </a:pPr>
            <a:r>
              <a:rPr kumimoji="1" lang="en-US" altLang="ko-KR" sz="1600" b="0" dirty="0"/>
              <a:t>At each of the above-described specific slot boundaries, </a:t>
            </a:r>
            <a:r>
              <a:rPr kumimoji="1" lang="en-US" altLang="ko-KR" sz="1600" b="0" dirty="0">
                <a:solidFill>
                  <a:srgbClr val="FF0000"/>
                </a:solidFill>
              </a:rPr>
              <a:t>each EDCAF shall report an internal collision </a:t>
            </a:r>
            <a:r>
              <a:rPr kumimoji="1" lang="en-US" altLang="ko-KR" sz="1600" b="0" dirty="0"/>
              <a:t>(which results in invocation of the backoff procedure as specified in 10.23.2.2 (EDCA backoff procedure) (see item d)) if</a:t>
            </a:r>
          </a:p>
          <a:p>
            <a:pPr marL="457200" lvl="1" indent="0">
              <a:defRPr/>
            </a:pPr>
            <a:r>
              <a:rPr kumimoji="1" lang="en-US" altLang="ko-KR" sz="1600" b="0" dirty="0"/>
              <a:t>— There is a frame available for transmission at that EDCAF, and</a:t>
            </a:r>
          </a:p>
          <a:p>
            <a:pPr marL="457200" lvl="1" indent="0">
              <a:defRPr/>
            </a:pPr>
            <a:r>
              <a:rPr kumimoji="1" lang="en-US" altLang="ko-KR" sz="1600" b="0" dirty="0"/>
              <a:t>— The backoff counter for that EDCAF has a value of 0, and</a:t>
            </a:r>
          </a:p>
          <a:p>
            <a:pPr marL="457200" lvl="1" indent="0">
              <a:defRPr/>
            </a:pPr>
            <a:r>
              <a:rPr kumimoji="1" lang="en-US" altLang="ko-KR" sz="1600" b="0" dirty="0"/>
              <a:t>— Initiation of a frame exchange sequence </a:t>
            </a:r>
            <a:r>
              <a:rPr kumimoji="1" lang="en-US" altLang="ko-KR" sz="1600" b="0" dirty="0">
                <a:solidFill>
                  <a:srgbClr val="FF0000"/>
                </a:solidFill>
              </a:rPr>
              <a:t>is allowed to commence at this time </a:t>
            </a:r>
            <a:r>
              <a:rPr kumimoji="1" lang="en-US" altLang="ko-KR" sz="1600" b="1" u="sng" dirty="0">
                <a:solidFill>
                  <a:srgbClr val="FF0000"/>
                </a:solidFill>
              </a:rPr>
              <a:t>for an EDCAF of higher UP.</a:t>
            </a:r>
            <a:endParaRPr kumimoji="1" lang="en-US" altLang="ko-KR" sz="1600" b="1" u="sng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In the baseline text, there is internal collision resolution procedures for EDCAFs. 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b="0" dirty="0"/>
              <a:t>However, internal collision collision resolution procedure between DS-CTS and EDCAF(s) is not defined.</a:t>
            </a:r>
          </a:p>
        </p:txBody>
      </p:sp>
    </p:spTree>
    <p:extLst>
      <p:ext uri="{BB962C8B-B14F-4D97-AF65-F5344CB8AC3E}">
        <p14:creationId xmlns:p14="http://schemas.microsoft.com/office/powerpoint/2010/main" val="200732919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9CF0AE-1E41-AE3A-6FF1-43AC61355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8CDFDF-A76F-E366-77A8-53D45676F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A fundamental problem: DCF vs EDCA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F8B2C3F-71F6-13ED-DE9D-E6DF4E73379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6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AAB5F8F2-F8A6-7FC5-F71C-9469F3E6A61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2BBA2ED6-EE1D-45A6-283C-117184CECB0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913F068C-D73B-C2F9-8881-0FE546398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0"/>
            <a:ext cx="10475382" cy="5205935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Like the DS-CTS transmission operation, we can also check another frame transmission operation which potentially collides with EDCA: </a:t>
            </a:r>
            <a:r>
              <a:rPr kumimoji="1" lang="en-US" altLang="ko-KR" sz="1800" b="0" dirty="0">
                <a:solidFill>
                  <a:schemeClr val="tx1"/>
                </a:solidFill>
              </a:rPr>
              <a:t>The beacon frame transmission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dirty="0"/>
              <a:t>A </a:t>
            </a:r>
            <a:r>
              <a:rPr kumimoji="1" lang="en-US" altLang="ko-KR" sz="1600" b="0" dirty="0"/>
              <a:t>Beacon frame </a:t>
            </a:r>
            <a:r>
              <a:rPr kumimoji="1" lang="en-US" altLang="ko-KR" sz="1600" dirty="0"/>
              <a:t>can be</a:t>
            </a:r>
            <a:r>
              <a:rPr kumimoji="1" lang="en-US" altLang="ko-KR" sz="1600" b="0" dirty="0"/>
              <a:t> transmitted at the </a:t>
            </a:r>
            <a:r>
              <a:rPr kumimoji="1" lang="en-US" altLang="ko-KR" sz="1600" b="0" dirty="0" err="1"/>
              <a:t>TxPIFS</a:t>
            </a:r>
            <a:r>
              <a:rPr kumimoji="1" lang="en-US" altLang="ko-KR" sz="1600" b="0" dirty="0"/>
              <a:t> slot boundary of an AP</a:t>
            </a:r>
            <a:endParaRPr kumimoji="1" lang="en-US" altLang="ko-KR" sz="1600" dirty="0"/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dirty="0"/>
              <a:t>If the AP’s AIFSN setting makes AIFS equal to PIFS or the AP uses PIFS recovery, internal collisions similar to the DS-CTS case may occur.</a:t>
            </a:r>
            <a:endParaRPr kumimoji="1" lang="en-US" altLang="ko-KR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The Beacon frame transmission is performed based on the channel access as defined in clause 10 (MAC sublayer functional description), so we should check the subclause.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Commonly, post-HE STAs (including UHR STAs) use the followings: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b="0" dirty="0"/>
              <a:t>DCF: </a:t>
            </a:r>
            <a:r>
              <a:rPr kumimoji="1" lang="en-US" altLang="ko-KR" sz="1600" b="1" dirty="0"/>
              <a:t>the fundamental MAC service for the post-HE STAs; STAs can directly access to the DCF service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dirty="0"/>
              <a:t>HCF contention-based channel access (EDCA): the service using the services of DCF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dirty="0"/>
              <a:t>TUA:</a:t>
            </a:r>
            <a:r>
              <a:rPr kumimoji="1" lang="ko-KR" altLang="en-US" sz="1600" dirty="0"/>
              <a:t> </a:t>
            </a:r>
            <a:r>
              <a:rPr kumimoji="1" lang="en-US" altLang="ko-KR" sz="1600" dirty="0"/>
              <a:t>the service using the services of DCF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We can observe that beacon frame transmission is a direct DCF service, specifically transmitting beacon frames at the </a:t>
            </a:r>
            <a:r>
              <a:rPr kumimoji="1" lang="en-US" altLang="ko-KR" sz="1800" b="0" dirty="0" err="1"/>
              <a:t>TxPIFS</a:t>
            </a:r>
            <a:r>
              <a:rPr kumimoji="1" lang="en-US" altLang="ko-KR" sz="1800" b="0" dirty="0"/>
              <a:t> boundary without backoff.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600" b="0" dirty="0"/>
              <a:t>Similarly, DS-CTS transmission is another direct </a:t>
            </a:r>
            <a:r>
              <a:rPr kumimoji="1" lang="en-US" altLang="ko-KR" sz="1600" dirty="0"/>
              <a:t>DCF service, transmitting DS-CTS at the DSAIFSN slot boundary .</a:t>
            </a:r>
            <a:endParaRPr kumimoji="1" lang="en-US" altLang="ko-KR" sz="1600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EDCA, while different in its QoS based contention operation, is still another DCF service.</a:t>
            </a:r>
          </a:p>
        </p:txBody>
      </p:sp>
    </p:spTree>
    <p:extLst>
      <p:ext uri="{BB962C8B-B14F-4D97-AF65-F5344CB8AC3E}">
        <p14:creationId xmlns:p14="http://schemas.microsoft.com/office/powerpoint/2010/main" val="382358100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FFB30-4B4A-E1DB-9AE2-AD9670712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1FA5BE-6F37-DDB2-815E-C6EA1607F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A fundamental problem: DCF vs EDCA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3FA96AA-00D2-DD38-2481-6422A5B3376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7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B66FE3EA-B203-0935-B51B-E5B3575A2F7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71EEC3F4-0ABF-A1C7-7AE1-EFE7DA8A3255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CA11D0C8-679E-C847-C2EA-789AAB8A4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790" y="1277138"/>
            <a:ext cx="7776754" cy="5198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56116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089EE-F2DC-EAC1-5A30-1E961CF6A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619F56-0C1E-5690-EECD-997F31A3F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A fundamental problem: DCF vs EDCA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B994C9A-F725-4DB1-0FD2-757061CF9F0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 dirty="0"/>
              <a:t>Slide </a:t>
            </a:r>
            <a:fld id="{440F5867-744E-4AA6-B0ED-4C44D2DFBB7B}" type="slidenum">
              <a:rPr lang="en-US"/>
              <a:pPr lvl="0">
                <a:defRPr/>
              </a:pPr>
              <a:t>8</a:t>
            </a:fld>
            <a:endParaRPr lang="en-US" dirty="0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1CF02D91-37B3-CBAF-4F6F-D988944678C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F99C76B8-27DD-353D-4A35-0258E6BA41D1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8028290F-C2B0-134C-E46A-F0FA94A22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0"/>
            <a:ext cx="10475382" cy="5062637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In Beacon frame transmission scenario, an internal collision between the EDCAF’s frame transmission and the Beacon frame transmission will not occur. 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Referring 11.1.3.2, </a:t>
            </a:r>
            <a:r>
              <a:rPr kumimoji="1" lang="en-US" altLang="ko-KR" sz="1800" b="0" dirty="0">
                <a:solidFill>
                  <a:srgbClr val="FF0000"/>
                </a:solidFill>
              </a:rPr>
              <a:t>an AP suspends any pending transmission at TBTTs.</a:t>
            </a:r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endParaRPr kumimoji="1" lang="en-US" altLang="ko-KR" sz="1800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1800" b="0" dirty="0"/>
              <a:t>Interpretation of “suspend”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dirty="0"/>
              <a:t>If it refers to suspending EDCAFs themselves: the EDCAFs will stop its operation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1800" dirty="0"/>
              <a:t>If it refers to suspending Tx queues: the EDCAFs will perform operation as</a:t>
            </a:r>
            <a:r>
              <a:rPr kumimoji="1" lang="en-US" altLang="ko-KR" sz="1800" b="0" dirty="0">
                <a:sym typeface="Wingdings" pitchFamily="2" charset="2"/>
              </a:rPr>
              <a:t> defined in 10.23.2.3</a:t>
            </a:r>
          </a:p>
          <a:p>
            <a:pPr lvl="2">
              <a:buFont typeface="Arial"/>
              <a:buChar char="•"/>
              <a:defRPr/>
            </a:pPr>
            <a:r>
              <a:rPr kumimoji="1" lang="en-US" altLang="ko-KR" sz="1600" b="0" dirty="0">
                <a:sym typeface="Wingdings" pitchFamily="2" charset="2"/>
              </a:rPr>
              <a:t>These actions are implementation-specific (“do nothing” or “choose not to transmit”), but still no internal collision occ</a:t>
            </a:r>
            <a:r>
              <a:rPr kumimoji="1" lang="en-US" altLang="ko-KR" sz="1600" dirty="0">
                <a:sym typeface="Wingdings" pitchFamily="2" charset="2"/>
              </a:rPr>
              <a:t>urs.</a:t>
            </a:r>
            <a:endParaRPr kumimoji="1" lang="en-US" altLang="ko-KR" sz="1800" b="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C33632E-24D8-74A9-0F5C-46C099C1F3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784" y="2420888"/>
            <a:ext cx="6871711" cy="2389559"/>
          </a:xfrm>
          <a:prstGeom prst="rect">
            <a:avLst/>
          </a:prstGeom>
        </p:spPr>
      </p:pic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BA9EDBE3-455D-4D68-B72E-FA062088A0CD}"/>
              </a:ext>
            </a:extLst>
          </p:cNvPr>
          <p:cNvCxnSpPr>
            <a:cxnSpLocks/>
          </p:cNvCxnSpPr>
          <p:nvPr/>
        </p:nvCxnSpPr>
        <p:spPr bwMode="auto">
          <a:xfrm>
            <a:off x="6456040" y="4437112"/>
            <a:ext cx="4608512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CF3DDC3E-517F-432B-8780-D8C7D17F516F}"/>
              </a:ext>
            </a:extLst>
          </p:cNvPr>
          <p:cNvCxnSpPr>
            <a:cxnSpLocks/>
          </p:cNvCxnSpPr>
          <p:nvPr/>
        </p:nvCxnSpPr>
        <p:spPr bwMode="auto">
          <a:xfrm>
            <a:off x="4223792" y="4589512"/>
            <a:ext cx="6840760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8AC8EB43-34C5-4ABA-BD14-DC018A99EE5B}"/>
              </a:ext>
            </a:extLst>
          </p:cNvPr>
          <p:cNvCxnSpPr>
            <a:cxnSpLocks/>
          </p:cNvCxnSpPr>
          <p:nvPr/>
        </p:nvCxnSpPr>
        <p:spPr bwMode="auto">
          <a:xfrm>
            <a:off x="4223792" y="4741912"/>
            <a:ext cx="4536504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F01FC24B-7F0C-40C5-B5D9-CFC0A4CAEA1C}"/>
              </a:ext>
            </a:extLst>
          </p:cNvPr>
          <p:cNvCxnSpPr>
            <a:cxnSpLocks/>
          </p:cNvCxnSpPr>
          <p:nvPr/>
        </p:nvCxnSpPr>
        <p:spPr bwMode="auto">
          <a:xfrm>
            <a:off x="4376192" y="4741912"/>
            <a:ext cx="4384104" cy="0"/>
          </a:xfrm>
          <a:prstGeom prst="line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2031357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EB4D1-F758-2A57-AF3A-2945307DD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DE857D-8D6D-8646-BA6C-CA4300F6E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217" y="685801"/>
            <a:ext cx="10354732" cy="632891"/>
          </a:xfrm>
        </p:spPr>
        <p:txBody>
          <a:bodyPr/>
          <a:lstStyle/>
          <a:p>
            <a:pPr lvl="0">
              <a:defRPr/>
            </a:pPr>
            <a:r>
              <a:rPr kumimoji="1" lang="en-US" altLang="ko-KR" dirty="0"/>
              <a:t>A fundamental problem: DCF vs EDCA (Cont’d)</a:t>
            </a:r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B65AA57-54F9-B5AD-BF69-0CCF6D6BEBD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defRPr/>
            </a:pPr>
            <a:r>
              <a:rPr lang="en-GB"/>
              <a:t>Slide </a:t>
            </a:r>
            <a:fld id="{440F5867-744E-4AA6-B0ED-4C44D2DFBB7B}" type="slidenum">
              <a:rPr lang="en-US"/>
              <a:pPr lvl="0">
                <a:defRPr/>
              </a:pPr>
              <a:t>9</a:t>
            </a:fld>
            <a:endParaRPr lang="en-US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A4E3DCE5-448D-92D5-6EFC-AD58EDDDBE6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pPr lvl="0">
              <a:defRPr/>
            </a:pPr>
            <a:r>
              <a:rPr lang="en-US" altLang="ko-KR"/>
              <a:t>September 2025</a:t>
            </a:r>
            <a:endParaRPr lang="en-GB" altLang="ko-Kore-KR"/>
          </a:p>
        </p:txBody>
      </p:sp>
      <p:sp>
        <p:nvSpPr>
          <p:cNvPr id="7" name="바닥글 개체 틀 4">
            <a:extLst>
              <a:ext uri="{FF2B5EF4-FFF2-40B4-BE49-F238E27FC236}">
                <a16:creationId xmlns:a16="http://schemas.microsoft.com/office/drawing/2014/main" id="{B94EF9EA-5159-FAE6-E512-6F5B03FE29E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pPr lvl="0">
              <a:defRPr/>
            </a:pPr>
            <a:r>
              <a:rPr lang="en-GB" altLang="ko-Kore-KR" dirty="0" err="1"/>
              <a:t>Juseong</a:t>
            </a:r>
            <a:r>
              <a:rPr lang="en-GB" altLang="ko-Kore-KR" dirty="0"/>
              <a:t> Moon, KNUT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56831DD7-37D7-C6D6-3D50-13CA24CA2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051" y="1318690"/>
            <a:ext cx="10475382" cy="5205935"/>
          </a:xfrm>
        </p:spPr>
        <p:txBody>
          <a:bodyPr>
            <a:normAutofit lnSpcReduction="10000"/>
          </a:bodyPr>
          <a:lstStyle/>
          <a:p>
            <a:pPr>
              <a:buFont typeface="Arial"/>
              <a:buChar char="•"/>
              <a:defRPr/>
            </a:pPr>
            <a:r>
              <a:rPr kumimoji="1" lang="en-US" altLang="ko-KR" sz="2000" b="0" dirty="0"/>
              <a:t>Unlike Beacon transmission, </a:t>
            </a:r>
            <a:r>
              <a:rPr kumimoji="1" lang="en-US" altLang="ko-KR" sz="2000" b="0" dirty="0">
                <a:solidFill>
                  <a:srgbClr val="FF0000"/>
                </a:solidFill>
              </a:rPr>
              <a:t>internal collision problem between DS-CTS and EDCAF transmissions still exists, </a:t>
            </a:r>
            <a:r>
              <a:rPr kumimoji="1" lang="en-US" altLang="ko-KR" sz="2000" b="0" dirty="0">
                <a:solidFill>
                  <a:schemeClr val="tx1"/>
                </a:solidFill>
              </a:rPr>
              <a:t>Because the EDCAFs are not suspended when the P-EDCA STA transmits DS-CTS.</a:t>
            </a:r>
            <a:endParaRPr kumimoji="1" lang="en-US" altLang="ko-KR" sz="2000" b="0" dirty="0"/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>
                <a:solidFill>
                  <a:schemeClr val="tx1"/>
                </a:solidFill>
              </a:rPr>
              <a:t>Let’s assume that the P-EDCA STA chooses to transmit DS-CTS over a frame with EDCAF</a:t>
            </a:r>
            <a:r>
              <a:rPr kumimoji="1" lang="ko-KR" altLang="en-US" sz="2000" b="0" dirty="0">
                <a:solidFill>
                  <a:schemeClr val="tx1"/>
                </a:solidFill>
              </a:rPr>
              <a:t> </a:t>
            </a:r>
            <a:r>
              <a:rPr kumimoji="1" lang="en-US" altLang="ko-KR" sz="2000" b="0" dirty="0">
                <a:solidFill>
                  <a:schemeClr val="tx1"/>
                </a:solidFill>
              </a:rPr>
              <a:t>in the internal collision.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b="0" dirty="0">
                <a:solidFill>
                  <a:schemeClr val="tx1"/>
                </a:solidFill>
              </a:rPr>
              <a:t>Selection between two frame transmissions can be determined with implementation specific methods of the STA.</a:t>
            </a:r>
          </a:p>
          <a:p>
            <a:pPr lvl="1">
              <a:buFont typeface="Arial"/>
              <a:buChar char="•"/>
              <a:defRPr/>
            </a:pPr>
            <a:r>
              <a:rPr kumimoji="1" lang="en-US" altLang="ko-KR" sz="2000" dirty="0">
                <a:solidFill>
                  <a:schemeClr val="tx1"/>
                </a:solidFill>
              </a:rPr>
              <a:t>If the STA has to </a:t>
            </a:r>
            <a:r>
              <a:rPr kumimoji="1" lang="en-US" altLang="ko-KR" dirty="0">
                <a:solidFill>
                  <a:schemeClr val="tx1"/>
                </a:solidFill>
              </a:rPr>
              <a:t>select between a frame with EDCAF[VO] and DS-CTS, selecting a frame (AC_VO) frame over DS-CTS is preferred since it requires less overhead.  </a:t>
            </a:r>
            <a:endParaRPr kumimoji="1" lang="en-US" altLang="ko-KR" sz="2000" b="0" dirty="0">
              <a:solidFill>
                <a:schemeClr val="tx1"/>
              </a:solidFill>
            </a:endParaRPr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>
                <a:solidFill>
                  <a:schemeClr val="tx1"/>
                </a:solidFill>
              </a:rPr>
              <a:t>The baseline DCF does not provide an internal collision resolution procedure between multiple DCF services.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2000" b="0" dirty="0">
                <a:solidFill>
                  <a:schemeClr val="tx1"/>
                </a:solidFill>
              </a:rPr>
              <a:t>Therefore, an action which the EDCAF shall perform after the DS-CTS frame transmission, is not defined. The internal collision resolution procedure of EDCA is only defined for collision of EDCAFs, not defined for collision of DCF services including non-EDCA protocol.</a:t>
            </a:r>
          </a:p>
          <a:p>
            <a:pPr>
              <a:buFont typeface="Arial"/>
              <a:buChar char="•"/>
              <a:defRPr/>
            </a:pPr>
            <a:r>
              <a:rPr kumimoji="1" lang="en-US" altLang="ko-KR" sz="2000" dirty="0">
                <a:solidFill>
                  <a:srgbClr val="FF0000"/>
                </a:solidFill>
              </a:rPr>
              <a:t>Therefore, a clear procedure</a:t>
            </a:r>
            <a:r>
              <a:rPr kumimoji="1" lang="ko-KR" altLang="en-US" sz="2000" dirty="0">
                <a:solidFill>
                  <a:srgbClr val="FF0000"/>
                </a:solidFill>
              </a:rPr>
              <a:t> </a:t>
            </a:r>
            <a:r>
              <a:rPr kumimoji="1" lang="en-US" altLang="ko-KR" sz="2000" dirty="0">
                <a:solidFill>
                  <a:srgbClr val="FF0000"/>
                </a:solidFill>
              </a:rPr>
              <a:t>for the EDCAF in case of DS-CTS transmission is necessary, as it is the role of the standard.</a:t>
            </a:r>
          </a:p>
        </p:txBody>
      </p:sp>
    </p:spTree>
    <p:extLst>
      <p:ext uri="{BB962C8B-B14F-4D97-AF65-F5344CB8AC3E}">
        <p14:creationId xmlns:p14="http://schemas.microsoft.com/office/powerpoint/2010/main" val="27231806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테마</Template>
  <TotalTime>1990</TotalTime>
  <Words>1605</Words>
  <Application>Microsoft Macintosh PowerPoint</Application>
  <PresentationFormat>와이드스크린</PresentationFormat>
  <Paragraphs>163</Paragraphs>
  <Slides>12</Slides>
  <Notes>12</Notes>
  <HiddenSlides>0</HiddenSlides>
  <MMClips>0</MMClips>
  <ScaleCrop>false</ScaleCrop>
  <HeadingPairs>
    <vt:vector size="8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8" baseType="lpstr">
      <vt:lpstr>Arial Unicode MS</vt:lpstr>
      <vt:lpstr>Arial</vt:lpstr>
      <vt:lpstr>Times New Roman</vt:lpstr>
      <vt:lpstr>Wingdings</vt:lpstr>
      <vt:lpstr>Office 테마</vt:lpstr>
      <vt:lpstr>문서</vt:lpstr>
      <vt:lpstr>Discussion on P-EDCA internal collision</vt:lpstr>
      <vt:lpstr>Abstract</vt:lpstr>
      <vt:lpstr>Recap: P-EDCA operation</vt:lpstr>
      <vt:lpstr>Internal collision of the P-EDCA operation</vt:lpstr>
      <vt:lpstr>Internal collision of the P-EDCA operation (Cont’d)</vt:lpstr>
      <vt:lpstr>A fundamental problem: DCF vs EDCA</vt:lpstr>
      <vt:lpstr>A fundamental problem: DCF vs EDCA (Cont’d)</vt:lpstr>
      <vt:lpstr>A fundamental problem: DCF vs EDCA (Cont’d)</vt:lpstr>
      <vt:lpstr>A fundamental problem: DCF vs EDCA (Cont’d)</vt:lpstr>
      <vt:lpstr>Clarification for the internal collision resolution</vt:lpstr>
      <vt:lpstr>Conclusion</vt:lpstr>
      <vt:lpstr>Straw Poll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Considerations on STAs without NPCA Capability</dc:title>
  <dc:creator>주성 문</dc:creator>
  <cp:keywords/>
  <cp:lastModifiedBy>주성 문</cp:lastModifiedBy>
  <cp:revision>342</cp:revision>
  <cp:lastPrinted>1601-01-01T00:00:00Z</cp:lastPrinted>
  <dcterms:created xsi:type="dcterms:W3CDTF">2025-02-23T11:41:31Z</dcterms:created>
  <dcterms:modified xsi:type="dcterms:W3CDTF">2025-09-17T08:14:50Z</dcterms:modified>
  <cp:category>Name, Affiliation</cp:category>
</cp:coreProperties>
</file>