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6" r:id="rId2"/>
    <p:sldId id="480" r:id="rId3"/>
    <p:sldId id="567" r:id="rId4"/>
    <p:sldId id="584" r:id="rId5"/>
    <p:sldId id="586" r:id="rId6"/>
    <p:sldId id="576" r:id="rId7"/>
    <p:sldId id="575" r:id="rId8"/>
    <p:sldId id="579" r:id="rId9"/>
    <p:sldId id="469" r:id="rId10"/>
    <p:sldId id="470" r:id="rId11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7FDAD"/>
    <a:srgbClr val="0000FF"/>
    <a:srgbClr val="FFCCCC"/>
    <a:srgbClr val="FF99FF"/>
    <a:srgbClr val="FFFF99"/>
    <a:srgbClr val="ADDB7B"/>
    <a:srgbClr val="D8EEC0"/>
    <a:srgbClr val="BCE292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2" autoAdjust="0"/>
    <p:restoredTop sz="76910" autoAdjust="0"/>
  </p:normalViewPr>
  <p:slideViewPr>
    <p:cSldViewPr>
      <p:cViewPr varScale="1">
        <p:scale>
          <a:sx n="68" d="100"/>
          <a:sy n="68" d="100"/>
        </p:scale>
        <p:origin x="77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1888" y="80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94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3045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66653F-B32E-B195-E79A-AC297E4F9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C558665-304F-2B3F-65B2-A917A4E2B9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0395660D-437D-4C14-28A2-CE918F0EAC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3639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B5BE8-C211-9EE9-763E-77960FD3AA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F78AF299-671C-CF0F-F714-0E37585437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E2C95692-010A-1B8A-7774-2266C161AF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820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3C319-0B96-113B-51E4-3115C90E8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7DE0906-238F-2AA8-3E78-FAB4B1FCB5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BB38448-1143-704F-CDB2-269E226021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5865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8B9EA-F452-8C1F-1208-FFE089879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24FEC7F-3E9B-2ACC-8F5E-E92D0A5122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7EBC021-9C81-A64C-125C-6EA6F555FB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3311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71618-2809-4B83-05B3-531F8B0619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5071594-1AC8-5B47-EFC1-D7D6B4BAA8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ACFFC76-7A68-C811-8C36-7357FEAC51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55432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B66AD-1B6C-4A6D-12CA-C383A855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D3E90457-2600-4810-1BE6-DA5761B1DC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389B01B5-0E74-4F54-E8AE-41E3D22BFF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3849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512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802.11-25/1007r0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June 2025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ko-KR" kern="0" dirty="0">
                <a:solidFill>
                  <a:schemeClr val="tx1"/>
                </a:solidFill>
                <a:ea typeface="굴림" panose="020B0600000101010101" pitchFamily="50" charset="-127"/>
              </a:rPr>
              <a:t>Conditions of DSO operation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2600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2025-06-02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11-24/0209r15, “Specification Framework for TGbn”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[2] 11-24/0713r7, “PDT-MAC-DSO-Follow-Up”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[3] March 2025, “IEEE P802.11bn/D0.2”</a:t>
            </a:r>
          </a:p>
          <a:p>
            <a:pPr marL="0" indent="0">
              <a:buNone/>
            </a:pPr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820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DSO non-AP STA can be dynamically allocated frequency resources outside of its current operating bandwidth within the DSO AP’s BSS bandwidth, on a per-TXOP basis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Discussions have taken place regarding configuration conditions required for performing DSO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Whether a non-AP STA can operate as a DSO non-AP STA may depend on its operating bandwidth (e.g., 80/160 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This contribution discusses which DSO non-AP STAs could participate in DSO operation to improve efficiency, such as by preventing unnecessary switching to the DSO subband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B331E-1EB8-B424-D90E-D748E7198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474447D-F3E4-2166-41F4-DF7586701A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A807E7-864A-3632-B854-6873B4ADF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0606B2D-0254-3C72-98D2-57D4F4562249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820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Regarding NPCA operation, which is similar to DSO operation in that it allows operation outside the BSS p-channel, many discussions have been held on the events that trigger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This is because the switching of NPCA STAs depends on OBSS activity that occupies the BSS p-channel, so focusing on the triggering conditions is considered the appropriate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When these triggering conditions are met, NPCA STAs perform switching to the NPCA p-channel without any additional action from the AP on the BSS p-channel before switching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the case of DSO, the DSO AP, as the TXOP holder, can control the DSO operation by itself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When DSO operation is enabled, the DSO AP requests DSO non-AP STAs to switch to the </a:t>
            </a:r>
            <a:br>
              <a:rPr lang="en-US" altLang="ko-KR" sz="1800" dirty="0"/>
            </a:br>
            <a:r>
              <a:rPr lang="en-US" altLang="ko-KR" sz="1800" dirty="0"/>
              <a:t>DSO subband via DSO ICF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At this point, which DSO non-AP STAs will switch to the DSO subband depends on the decision </a:t>
            </a:r>
            <a:br>
              <a:rPr lang="en-US" altLang="ko-KR" sz="1800" dirty="0"/>
            </a:br>
            <a:r>
              <a:rPr lang="en-US" altLang="ko-KR" sz="1800" dirty="0"/>
              <a:t>made by the DSO AP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7FAF5D4-448A-DBA4-2104-563F8F4B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Control and Triggering differences between NPCA/DSO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2E2A861-F7B7-CD38-0ABD-01A50B973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44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0E433-2D5E-1044-B4CA-475D10FEC4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DEADE6-03DA-8E2F-4FA6-5FF7DDD10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8A960C-0269-45DD-2C47-64C507913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999888-109A-CE37-B2DD-590ADC1F5727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820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DSO AP may decide to initiate switching of DSO non-AP STAs based on transmission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In cases where it has DL PPDU(s) to transmit and/or solicit TB UL PPDU(s)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We may consider a scenario where the DSO AP initiates switching of a specific DSO non-AP STA solely to solicit UL transmission, without intending to send DL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If the DSO non-AP STA receiving the ICF has no UL data to transmit (i.e., contrary to the DSO AP’s expectation), switching to the indicated DSO subband may be inefficient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800" dirty="0"/>
              <a:t>This may even lead to severe power saving issues without any benefit, because the switching happens outside the current operating bandwidth of the DSO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Therefore, in situations where there is no UL/DL data, it may be better for the DSO non-AP STA not to switch to the indicated DSO subband  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EB182AC-7428-0983-F513-58FA055FC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Considerations for efficient DSO subband switching (1/2)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1805861-8479-AE4E-B063-77A861710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37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035EB-EEAC-64D7-FD5A-FE2E04710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D0D108-82F8-83C2-D2AD-C0CBABBEA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872ED7-1079-6FFF-2C8F-4D5E31268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17947FF-482C-0D9D-AB60-05E119CFEA2E}"/>
              </a:ext>
            </a:extLst>
          </p:cNvPr>
          <p:cNvSpPr txBox="1">
            <a:spLocks/>
          </p:cNvSpPr>
          <p:nvPr/>
        </p:nvSpPr>
        <p:spPr bwMode="auto">
          <a:xfrm>
            <a:off x="890011" y="1981200"/>
            <a:ext cx="10820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the DSO AP transmits a DSO ICF for upcoming LL(i.e., DL/UL) traffic with a DSO non-AP STA, that DSO non-AP STA is expected to remain on the DSO subband until the frame exchanges with the DSO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However, if the traffic whether periodic or aperiodic does not occur within the DSO operation, this can also be considered an inefficient DSO operation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In addition, preventing switching back to the BSS p-channel may cause overhead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Therefore, in this contribution, we assume that the DSO operation is performed mainly to handle data that needs to be processed in a timely manner, rather than future data, and thus the above situation is not considered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29DC267-6ECD-C5E9-6F5A-EAF01C6BB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Considerations for efficient DSO subband switching (2/2)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B45EDDF-7C71-C4C2-F200-B7683BE60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4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9554D-6E76-63A3-2FE7-1FE3A944E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5FCFD5-04DA-452B-8874-7E53506917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35623A-CF7C-A309-A19C-56F5C0E32A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9567D4-9D8C-A134-7505-6E29626BC1A2}"/>
              </a:ext>
            </a:extLst>
          </p:cNvPr>
          <p:cNvSpPr txBox="1">
            <a:spLocks/>
          </p:cNvSpPr>
          <p:nvPr/>
        </p:nvSpPr>
        <p:spPr bwMode="auto">
          <a:xfrm>
            <a:off x="922020" y="1981200"/>
            <a:ext cx="1050798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Proposal : Define a mode in which DSO non-AP STAs can determine whether to switch to the DSO subband based on an indication within the DSO ICF that specifies the presence of DL PPDUs to be transmitted to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This indication may be provided for each user info field in the DSO ICF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0CFB654-7999-9FAD-E7CE-15F7CD35F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Improving channel switching in DSO (1/3)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FBC7727-3C33-F169-247A-CCBD40B7A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14018130-694F-CB43-0544-81DEC9B3DE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988601"/>
              </p:ext>
            </p:extLst>
          </p:nvPr>
        </p:nvGraphicFramePr>
        <p:xfrm>
          <a:off x="1461511" y="3596639"/>
          <a:ext cx="9677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6848">
                  <a:extLst>
                    <a:ext uri="{9D8B030D-6E8A-4147-A177-3AD203B41FA5}">
                      <a16:colId xmlns:a16="http://schemas.microsoft.com/office/drawing/2014/main" val="513837236"/>
                    </a:ext>
                  </a:extLst>
                </a:gridCol>
                <a:gridCol w="6320552">
                  <a:extLst>
                    <a:ext uri="{9D8B030D-6E8A-4147-A177-3AD203B41FA5}">
                      <a16:colId xmlns:a16="http://schemas.microsoft.com/office/drawing/2014/main" val="2503662758"/>
                    </a:ext>
                  </a:extLst>
                </a:gridCol>
              </a:tblGrid>
              <a:tr h="4013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Indication of DL PPDU presence in DSO ICF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Behavior of DSO non-AP STAs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4099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Field value : (1)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Switch to the DSO subband referenced by the DSO ICF, regardless of whether there is an UL PPDU to be transmitted to the DSO AP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21035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Field value : (0)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If there is an UL PPDU to be transmitted to the DSO AP, switch to the DSO subband referenced by the ICF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70291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If there is no UL PPDU to be transmitted to the DSO AP, do not switch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901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50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1DA60-C88F-7982-648A-9DE798B74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69B931-18A3-4D39-F790-E41E9FED5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82B234-0198-88C9-5762-62C5F0E18C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DA531DB-B0C5-ADCE-DFE1-9F10E3865EE7}"/>
              </a:ext>
            </a:extLst>
          </p:cNvPr>
          <p:cNvSpPr txBox="1">
            <a:spLocks/>
          </p:cNvSpPr>
          <p:nvPr/>
        </p:nvSpPr>
        <p:spPr bwMode="auto">
          <a:xfrm>
            <a:off x="932468" y="1981200"/>
            <a:ext cx="111252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DSO AP interprets a received response according to the field value as follows:</a:t>
            </a:r>
          </a:p>
          <a:p>
            <a:pPr marL="0" indent="0">
              <a:buNone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F2BF48B-4998-18D0-5ECB-91CB6A84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Improving channel switching in DSO (2/3)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89BD0C8-7F72-E44F-C184-B872374CA3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22ED42C6-06E8-62F4-1223-4DACE77A9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868862"/>
              </p:ext>
            </p:extLst>
          </p:nvPr>
        </p:nvGraphicFramePr>
        <p:xfrm>
          <a:off x="2163478" y="2745593"/>
          <a:ext cx="786293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264">
                  <a:extLst>
                    <a:ext uri="{9D8B030D-6E8A-4147-A177-3AD203B41FA5}">
                      <a16:colId xmlns:a16="http://schemas.microsoft.com/office/drawing/2014/main" val="34297288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2105844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92861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Field value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Response received (ICR)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Interpretation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833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(1)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 Yes or No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Interpretation based on baseline CS mechanism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992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(0)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Yes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Assume the DSO non-AP STA has an UL PPDU to transmit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67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(0)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No</a:t>
                      </a:r>
                      <a:r>
                        <a:rPr lang="ko-KR" altLang="en-US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Assume the DSO non-AP STAs does not participate in DSO operation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612382"/>
                  </a:ext>
                </a:extLst>
              </a:tr>
            </a:tbl>
          </a:graphicData>
        </a:graphic>
      </p:graphicFrame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B2FADB8C-E2CB-3152-E3ED-95418452C1B1}"/>
              </a:ext>
            </a:extLst>
          </p:cNvPr>
          <p:cNvSpPr/>
          <p:nvPr/>
        </p:nvSpPr>
        <p:spPr>
          <a:xfrm>
            <a:off x="7010400" y="5755013"/>
            <a:ext cx="4569885" cy="381000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400" dirty="0">
                <a:solidFill>
                  <a:schemeClr val="tx1"/>
                </a:solidFill>
              </a:rPr>
              <a:t>*</a:t>
            </a:r>
            <a:r>
              <a:rPr lang="en-US" altLang="ko-KR" sz="1400" dirty="0">
                <a:solidFill>
                  <a:schemeClr val="tx1"/>
                </a:solidFill>
              </a:rPr>
              <a:t>It does not matter whether it is due to the CS mechanism result or the absence of an UL PPDU at the DSO AP’s side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409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433C7-5E80-A6D1-D3E4-49DB81992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6E23A7-F87C-C850-05F7-C12F7B9AF3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13547E-068B-B20B-3A3B-496D1DA6C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6218259-3F86-5379-88E4-AF165F44DEB6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439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Where can this indication be included?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ko-KR" sz="18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The number of spatial streams in response to the BSRP Trigger frame as the DSO ICF shall be limited to one for all the scheduled DSO non-AP STAs and  it shall be indicated in the BSRP Trigger frame</a:t>
            </a:r>
            <a:r>
              <a:rPr lang="en-GB" altLang="ko-KR" sz="18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 </a:t>
            </a:r>
            <a:r>
              <a:rPr lang="en-US" altLang="ko-KR" sz="18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Accordingly, a portion of the SS Allocation subfield format of an HE/EHT/UHR variant user info field can be reused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example, in the case of a UHR variant user info field, the number of spatial stream in the DSO ICF is fixed to 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Therefore, either the 3-bit starting spatial stream field or the 2-bit number of spatial stream field can be reused for this purpose [3]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ko-KR" altLang="ko-KR" sz="1800" dirty="0">
              <a:effectLst/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ABAFB29-140A-2A7D-4770-A9DE119C5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Improving channel switching in DSO (3/3)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6638AA5-51FA-B645-4C50-3C5DE5D12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FFE2B1E-5193-7C1A-257A-AA9F127EA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5504" y="4794178"/>
            <a:ext cx="5677192" cy="1378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93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In this contribution, we discussed a method to enable efficient DSO operation by preventing DSO non-AP STAs from performing unnecessary switching to DSO subband</a:t>
            </a:r>
          </a:p>
          <a:p>
            <a:pPr lvl="1"/>
            <a:r>
              <a:rPr lang="en-US" altLang="ko-KR" dirty="0"/>
              <a:t>Specifically, we proposed a mechanism where the DSO AP indicates, via the user info field of the DSO ICF, whether it has DL PPDUs to transmit to each DSO non-AP STA </a:t>
            </a:r>
          </a:p>
          <a:p>
            <a:pPr lvl="1"/>
            <a:r>
              <a:rPr lang="en-US" altLang="ko-KR" dirty="0"/>
              <a:t>This allows the DSO non-AP STAs to selectively perform switching based on that indication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Summary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239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481128</TotalTime>
  <Words>1166</Words>
  <Application>Microsoft Office PowerPoint</Application>
  <PresentationFormat>와이드스크린</PresentationFormat>
  <Paragraphs>125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Control and Triggering differences between NPCA/DSO</vt:lpstr>
      <vt:lpstr>Considerations for efficient DSO subband switching (1/2)</vt:lpstr>
      <vt:lpstr>Considerations for efficient DSO subband switching (2/2)</vt:lpstr>
      <vt:lpstr>Improving channel switching in DSO (1/3)</vt:lpstr>
      <vt:lpstr>Improving channel switching in DSO (2/3)</vt:lpstr>
      <vt:lpstr>Improving channel switching in DSO (3/3)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6391</cp:revision>
  <cp:lastPrinted>2024-07-25T22:15:22Z</cp:lastPrinted>
  <dcterms:created xsi:type="dcterms:W3CDTF">2007-05-21T21:00:37Z</dcterms:created>
  <dcterms:modified xsi:type="dcterms:W3CDTF">2025-06-03T23:59:09Z</dcterms:modified>
</cp:coreProperties>
</file>