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1561" r:id="rId5"/>
    <p:sldId id="1525" r:id="rId6"/>
    <p:sldId id="1531" r:id="rId7"/>
    <p:sldId id="1564" r:id="rId8"/>
    <p:sldId id="1565" r:id="rId9"/>
    <p:sldId id="1567" r:id="rId10"/>
    <p:sldId id="1568" r:id="rId11"/>
    <p:sldId id="1569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F08D5C-425C-46E8-9F39-536D44E77311}" v="7" dt="2024-01-13T21:56:57.4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6622" autoAdjust="0"/>
  </p:normalViewPr>
  <p:slideViewPr>
    <p:cSldViewPr snapToGrid="0">
      <p:cViewPr varScale="1">
        <p:scale>
          <a:sx n="89" d="100"/>
          <a:sy n="89" d="100"/>
        </p:scale>
        <p:origin x="1056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79FC2D74-2F39-4BDB-BA15-465D1BEFD44A}"/>
    <pc:docChg chg="undo redo custSel addSld delSld modSld">
      <pc:chgData name="Abhishek Patil" userId="4a57f103-40b4-4474-a113-d3340a5396d8" providerId="ADAL" clId="{79FC2D74-2F39-4BDB-BA15-465D1BEFD44A}" dt="2024-01-10T00:03:02.872" v="3487" actId="20577"/>
      <pc:docMkLst>
        <pc:docMk/>
      </pc:docMkLst>
      <pc:sldChg chg="modSp mod">
        <pc:chgData name="Abhishek Patil" userId="4a57f103-40b4-4474-a113-d3340a5396d8" providerId="ADAL" clId="{79FC2D74-2F39-4BDB-BA15-465D1BEFD44A}" dt="2023-12-06T19:54:23.406" v="70" actId="20577"/>
        <pc:sldMkLst>
          <pc:docMk/>
          <pc:sldMk cId="1089148663" sldId="270"/>
        </pc:sldMkLst>
        <pc:graphicFrameChg chg="modGraphic">
          <ac:chgData name="Abhishek Patil" userId="4a57f103-40b4-4474-a113-d3340a5396d8" providerId="ADAL" clId="{79FC2D74-2F39-4BDB-BA15-465D1BEFD44A}" dt="2023-12-06T19:54:23.406" v="70" actId="20577"/>
          <ac:graphicFrameMkLst>
            <pc:docMk/>
            <pc:sldMk cId="1089148663" sldId="270"/>
            <ac:graphicFrameMk id="3" creationId="{A69697D9-7396-CFED-B0BE-B191A4E27B4E}"/>
          </ac:graphicFrameMkLst>
        </pc:graphicFrameChg>
      </pc:sldChg>
      <pc:sldChg chg="modSp mod">
        <pc:chgData name="Abhishek Patil" userId="4a57f103-40b4-4474-a113-d3340a5396d8" providerId="ADAL" clId="{79FC2D74-2F39-4BDB-BA15-465D1BEFD44A}" dt="2023-12-13T14:10:30.268" v="71" actId="14100"/>
        <pc:sldMkLst>
          <pc:docMk/>
          <pc:sldMk cId="4061071070" sldId="1525"/>
        </pc:sldMkLst>
        <pc:spChg chg="mod">
          <ac:chgData name="Abhishek Patil" userId="4a57f103-40b4-4474-a113-d3340a5396d8" providerId="ADAL" clId="{79FC2D74-2F39-4BDB-BA15-465D1BEFD44A}" dt="2023-12-13T14:10:30.268" v="71" actId="14100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Abhishek Patil" userId="4a57f103-40b4-4474-a113-d3340a5396d8" providerId="ADAL" clId="{79FC2D74-2F39-4BDB-BA15-465D1BEFD44A}" dt="2024-01-08T06:38:55.124" v="852" actId="20577"/>
        <pc:sldMkLst>
          <pc:docMk/>
          <pc:sldMk cId="389498459" sldId="1531"/>
        </pc:sldMkLst>
        <pc:spChg chg="mod">
          <ac:chgData name="Abhishek Patil" userId="4a57f103-40b4-4474-a113-d3340a5396d8" providerId="ADAL" clId="{79FC2D74-2F39-4BDB-BA15-465D1BEFD44A}" dt="2024-01-08T06:38:55.124" v="852" actId="20577"/>
          <ac:spMkLst>
            <pc:docMk/>
            <pc:sldMk cId="389498459" sldId="1531"/>
            <ac:spMk id="8" creationId="{01C18D6D-FDFA-B3A2-F885-EA84BDCBA95A}"/>
          </ac:spMkLst>
        </pc:spChg>
      </pc:sldChg>
      <pc:sldChg chg="modSp mod">
        <pc:chgData name="Abhishek Patil" userId="4a57f103-40b4-4474-a113-d3340a5396d8" providerId="ADAL" clId="{79FC2D74-2F39-4BDB-BA15-465D1BEFD44A}" dt="2023-12-13T14:51:32.148" v="291" actId="20577"/>
        <pc:sldMkLst>
          <pc:docMk/>
          <pc:sldMk cId="2153062743" sldId="1533"/>
        </pc:sldMkLst>
        <pc:spChg chg="mod">
          <ac:chgData name="Abhishek Patil" userId="4a57f103-40b4-4474-a113-d3340a5396d8" providerId="ADAL" clId="{79FC2D74-2F39-4BDB-BA15-465D1BEFD44A}" dt="2023-12-13T14:51:32.148" v="291" actId="20577"/>
          <ac:spMkLst>
            <pc:docMk/>
            <pc:sldMk cId="2153062743" sldId="1533"/>
            <ac:spMk id="8" creationId="{01C18D6D-FDFA-B3A2-F885-EA84BDCBA95A}"/>
          </ac:spMkLst>
        </pc:spChg>
      </pc:sldChg>
      <pc:sldChg chg="addSp delSp modSp mod chgLayout">
        <pc:chgData name="Abhishek Patil" userId="4a57f103-40b4-4474-a113-d3340a5396d8" providerId="ADAL" clId="{79FC2D74-2F39-4BDB-BA15-465D1BEFD44A}" dt="2024-01-10T00:03:02.872" v="3487" actId="20577"/>
        <pc:sldMkLst>
          <pc:docMk/>
          <pc:sldMk cId="1555095212" sldId="1546"/>
        </pc:sldMkLst>
        <pc:spChg chg="mod ord">
          <ac:chgData name="Abhishek Patil" userId="4a57f103-40b4-4474-a113-d3340a5396d8" providerId="ADAL" clId="{79FC2D74-2F39-4BDB-BA15-465D1BEFD44A}" dt="2024-01-10T00:03:02.872" v="3487" actId="20577"/>
          <ac:spMkLst>
            <pc:docMk/>
            <pc:sldMk cId="1555095212" sldId="1546"/>
            <ac:spMk id="2" creationId="{A400F7AA-DA33-13D7-F95D-3B3347EC3090}"/>
          </ac:spMkLst>
        </pc:spChg>
        <pc:spChg chg="mod ord">
          <ac:chgData name="Abhishek Patil" userId="4a57f103-40b4-4474-a113-d3340a5396d8" providerId="ADAL" clId="{79FC2D74-2F39-4BDB-BA15-465D1BEFD44A}" dt="2024-01-09T23:29:56.841" v="3478" actId="14100"/>
          <ac:spMkLst>
            <pc:docMk/>
            <pc:sldMk cId="1555095212" sldId="1546"/>
            <ac:spMk id="3" creationId="{9712D72F-D085-145B-BF83-3C40D38B3064}"/>
          </ac:spMkLst>
        </pc:spChg>
        <pc:spChg chg="mod or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4" creationId="{C41DFCC2-AF25-23CB-7888-2DD6E9431806}"/>
          </ac:spMkLst>
        </pc:spChg>
        <pc:spChg chg="mod or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5" creationId="{4CB0FEBD-8CA9-12D6-CB49-A88572F56545}"/>
          </ac:spMkLst>
        </pc:spChg>
        <pc:spChg chg="mod or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6" creationId="{8176EAC4-EF51-F5F1-19F8-EAE8288A516F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7" creationId="{911FD366-74AE-573A-6952-B6DAC729428F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8" creationId="{5283DB85-5017-BCF4-7796-87E931F369B8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9" creationId="{8BF745F1-B81A-24F8-BE81-21D8A3DFE4BD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10" creationId="{726B574A-C1BC-A40F-018C-0D15F7758E64}"/>
          </ac:spMkLst>
        </pc:spChg>
        <pc:spChg chg="add del mod">
          <ac:chgData name="Abhishek Patil" userId="4a57f103-40b4-4474-a113-d3340a5396d8" providerId="ADAL" clId="{79FC2D74-2F39-4BDB-BA15-465D1BEFD44A}" dt="2024-01-09T23:29:38.584" v="3473" actId="6264"/>
          <ac:spMkLst>
            <pc:docMk/>
            <pc:sldMk cId="1555095212" sldId="1546"/>
            <ac:spMk id="11" creationId="{4D29A4BA-3C77-7CD8-B9C5-B567083F376B}"/>
          </ac:spMkLst>
        </pc:spChg>
      </pc:sldChg>
      <pc:sldChg chg="del">
        <pc:chgData name="Abhishek Patil" userId="4a57f103-40b4-4474-a113-d3340a5396d8" providerId="ADAL" clId="{79FC2D74-2F39-4BDB-BA15-465D1BEFD44A}" dt="2024-01-09T23:28:58.211" v="3466" actId="47"/>
        <pc:sldMkLst>
          <pc:docMk/>
          <pc:sldMk cId="1092600364" sldId="1548"/>
        </pc:sldMkLst>
      </pc:sldChg>
      <pc:sldChg chg="del">
        <pc:chgData name="Abhishek Patil" userId="4a57f103-40b4-4474-a113-d3340a5396d8" providerId="ADAL" clId="{79FC2D74-2F39-4BDB-BA15-465D1BEFD44A}" dt="2024-01-09T23:29:01.660" v="3468" actId="47"/>
        <pc:sldMkLst>
          <pc:docMk/>
          <pc:sldMk cId="1041969000" sldId="1549"/>
        </pc:sldMkLst>
      </pc:sldChg>
      <pc:sldChg chg="del">
        <pc:chgData name="Abhishek Patil" userId="4a57f103-40b4-4474-a113-d3340a5396d8" providerId="ADAL" clId="{79FC2D74-2F39-4BDB-BA15-465D1BEFD44A}" dt="2024-01-09T23:29:00.184" v="3467" actId="47"/>
        <pc:sldMkLst>
          <pc:docMk/>
          <pc:sldMk cId="929599221" sldId="1550"/>
        </pc:sldMkLst>
      </pc:sldChg>
      <pc:sldChg chg="modSp mod">
        <pc:chgData name="Abhishek Patil" userId="4a57f103-40b4-4474-a113-d3340a5396d8" providerId="ADAL" clId="{79FC2D74-2F39-4BDB-BA15-465D1BEFD44A}" dt="2024-01-08T06:39:13.400" v="859" actId="20577"/>
        <pc:sldMkLst>
          <pc:docMk/>
          <pc:sldMk cId="3468008993" sldId="1554"/>
        </pc:sldMkLst>
        <pc:spChg chg="mod">
          <ac:chgData name="Abhishek Patil" userId="4a57f103-40b4-4474-a113-d3340a5396d8" providerId="ADAL" clId="{79FC2D74-2F39-4BDB-BA15-465D1BEFD44A}" dt="2024-01-08T06:39:13.400" v="859" actId="20577"/>
          <ac:spMkLst>
            <pc:docMk/>
            <pc:sldMk cId="3468008993" sldId="1554"/>
            <ac:spMk id="8" creationId="{01C18D6D-FDFA-B3A2-F885-EA84BDCBA95A}"/>
          </ac:spMkLst>
        </pc:spChg>
      </pc:sldChg>
      <pc:sldChg chg="modSp mod">
        <pc:chgData name="Abhishek Patil" userId="4a57f103-40b4-4474-a113-d3340a5396d8" providerId="ADAL" clId="{79FC2D74-2F39-4BDB-BA15-465D1BEFD44A}" dt="2023-12-13T14:57:30.453" v="300" actId="20577"/>
        <pc:sldMkLst>
          <pc:docMk/>
          <pc:sldMk cId="1530421710" sldId="1556"/>
        </pc:sldMkLst>
        <pc:spChg chg="mod">
          <ac:chgData name="Abhishek Patil" userId="4a57f103-40b4-4474-a113-d3340a5396d8" providerId="ADAL" clId="{79FC2D74-2F39-4BDB-BA15-465D1BEFD44A}" dt="2023-12-13T14:57:30.453" v="300" actId="20577"/>
          <ac:spMkLst>
            <pc:docMk/>
            <pc:sldMk cId="1530421710" sldId="1556"/>
            <ac:spMk id="11" creationId="{2938BF56-E598-D2C2-6A9B-53F4BA661B6D}"/>
          </ac:spMkLst>
        </pc:spChg>
      </pc:sldChg>
      <pc:sldChg chg="modSp add del mod">
        <pc:chgData name="Abhishek Patil" userId="4a57f103-40b4-4474-a113-d3340a5396d8" providerId="ADAL" clId="{79FC2D74-2F39-4BDB-BA15-465D1BEFD44A}" dt="2024-01-09T23:29:08.138" v="3469" actId="47"/>
        <pc:sldMkLst>
          <pc:docMk/>
          <pc:sldMk cId="3927448746" sldId="1557"/>
        </pc:sldMkLst>
        <pc:spChg chg="mod">
          <ac:chgData name="Abhishek Patil" userId="4a57f103-40b4-4474-a113-d3340a5396d8" providerId="ADAL" clId="{79FC2D74-2F39-4BDB-BA15-465D1BEFD44A}" dt="2024-01-09T22:16:02.911" v="2941" actId="11"/>
          <ac:spMkLst>
            <pc:docMk/>
            <pc:sldMk cId="3927448746" sldId="1557"/>
            <ac:spMk id="2" creationId="{A400F7AA-DA33-13D7-F95D-3B3347EC3090}"/>
          </ac:spMkLst>
        </pc:spChg>
      </pc:sldChg>
      <pc:sldChg chg="modSp add del mod">
        <pc:chgData name="Abhishek Patil" userId="4a57f103-40b4-4474-a113-d3340a5396d8" providerId="ADAL" clId="{79FC2D74-2F39-4BDB-BA15-465D1BEFD44A}" dt="2024-01-09T23:28:34.887" v="3465" actId="47"/>
        <pc:sldMkLst>
          <pc:docMk/>
          <pc:sldMk cId="1091342378" sldId="1558"/>
        </pc:sldMkLst>
        <pc:spChg chg="mod">
          <ac:chgData name="Abhishek Patil" userId="4a57f103-40b4-4474-a113-d3340a5396d8" providerId="ADAL" clId="{79FC2D74-2F39-4BDB-BA15-465D1BEFD44A}" dt="2024-01-09T23:28:14.884" v="3458" actId="21"/>
          <ac:spMkLst>
            <pc:docMk/>
            <pc:sldMk cId="1091342378" sldId="1558"/>
            <ac:spMk id="2" creationId="{A400F7AA-DA33-13D7-F95D-3B3347EC3090}"/>
          </ac:spMkLst>
        </pc:spChg>
      </pc:sldChg>
    </pc:docChg>
  </pc:docChgLst>
  <pc:docChgLst>
    <pc:chgData name="Abhishek Patil" userId="4a57f103-40b4-4474-a113-d3340a5396d8" providerId="ADAL" clId="{8AF08D5C-425C-46E8-9F39-536D44E77311}"/>
    <pc:docChg chg="undo redo custSel addSld delSld modSld modMainMaster">
      <pc:chgData name="Abhishek Patil" userId="4a57f103-40b4-4474-a113-d3340a5396d8" providerId="ADAL" clId="{8AF08D5C-425C-46E8-9F39-536D44E77311}" dt="2024-01-15T19:36:20.480" v="2144" actId="20577"/>
      <pc:docMkLst>
        <pc:docMk/>
      </pc:docMkLst>
      <pc:sldChg chg="modSp mod">
        <pc:chgData name="Abhishek Patil" userId="4a57f103-40b4-4474-a113-d3340a5396d8" providerId="ADAL" clId="{8AF08D5C-425C-46E8-9F39-536D44E77311}" dt="2024-01-14T04:15:31.030" v="1886" actId="20577"/>
        <pc:sldMkLst>
          <pc:docMk/>
          <pc:sldMk cId="1089148663" sldId="270"/>
        </pc:sldMkLst>
        <pc:spChg chg="mod">
          <ac:chgData name="Abhishek Patil" userId="4a57f103-40b4-4474-a113-d3340a5396d8" providerId="ADAL" clId="{8AF08D5C-425C-46E8-9F39-536D44E77311}" dt="2024-01-14T04:15:31.030" v="1886" actId="20577"/>
          <ac:spMkLst>
            <pc:docMk/>
            <pc:sldMk cId="1089148663" sldId="270"/>
            <ac:spMk id="5" creationId="{B89C2EB6-BDD9-F39E-B3DB-80458050AA60}"/>
          </ac:spMkLst>
        </pc:spChg>
        <pc:graphicFrameChg chg="mod modGraphic">
          <ac:chgData name="Abhishek Patil" userId="4a57f103-40b4-4474-a113-d3340a5396d8" providerId="ADAL" clId="{8AF08D5C-425C-46E8-9F39-536D44E77311}" dt="2024-01-13T21:50:38.223" v="7" actId="20577"/>
          <ac:graphicFrameMkLst>
            <pc:docMk/>
            <pc:sldMk cId="1089148663" sldId="270"/>
            <ac:graphicFrameMk id="3" creationId="{A69697D9-7396-CFED-B0BE-B191A4E27B4E}"/>
          </ac:graphicFrameMkLst>
        </pc:graphicFrameChg>
      </pc:sldChg>
      <pc:sldChg chg="modSp mod">
        <pc:chgData name="Abhishek Patil" userId="4a57f103-40b4-4474-a113-d3340a5396d8" providerId="ADAL" clId="{8AF08D5C-425C-46E8-9F39-536D44E77311}" dt="2024-01-15T19:34:04.435" v="2011" actId="20577"/>
        <pc:sldMkLst>
          <pc:docMk/>
          <pc:sldMk cId="4061071070" sldId="1525"/>
        </pc:sldMkLst>
        <pc:spChg chg="mod">
          <ac:chgData name="Abhishek Patil" userId="4a57f103-40b4-4474-a113-d3340a5396d8" providerId="ADAL" clId="{8AF08D5C-425C-46E8-9F39-536D44E77311}" dt="2024-01-15T19:34:04.435" v="2011" actId="20577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Abhishek Patil" userId="4a57f103-40b4-4474-a113-d3340a5396d8" providerId="ADAL" clId="{8AF08D5C-425C-46E8-9F39-536D44E77311}" dt="2024-01-15T03:12:47.015" v="1947" actId="20577"/>
        <pc:sldMkLst>
          <pc:docMk/>
          <pc:sldMk cId="2351853105" sldId="1529"/>
        </pc:sldMkLst>
        <pc:spChg chg="mod">
          <ac:chgData name="Abhishek Patil" userId="4a57f103-40b4-4474-a113-d3340a5396d8" providerId="ADAL" clId="{8AF08D5C-425C-46E8-9F39-536D44E77311}" dt="2024-01-15T03:12:47.015" v="1947" actId="20577"/>
          <ac:spMkLst>
            <pc:docMk/>
            <pc:sldMk cId="2351853105" sldId="1529"/>
            <ac:spMk id="11" creationId="{E8C6A802-7E0E-5B6C-0DA6-DEA2CEEB13B6}"/>
          </ac:spMkLst>
        </pc:spChg>
      </pc:sldChg>
      <pc:sldChg chg="modSp mod">
        <pc:chgData name="Abhishek Patil" userId="4a57f103-40b4-4474-a113-d3340a5396d8" providerId="ADAL" clId="{8AF08D5C-425C-46E8-9F39-536D44E77311}" dt="2024-01-13T22:52:27.100" v="1856" actId="27636"/>
        <pc:sldMkLst>
          <pc:docMk/>
          <pc:sldMk cId="1279807049" sldId="1545"/>
        </pc:sldMkLst>
        <pc:spChg chg="mod">
          <ac:chgData name="Abhishek Patil" userId="4a57f103-40b4-4474-a113-d3340a5396d8" providerId="ADAL" clId="{8AF08D5C-425C-46E8-9F39-536D44E77311}" dt="2024-01-13T22:52:27.100" v="1856" actId="27636"/>
          <ac:spMkLst>
            <pc:docMk/>
            <pc:sldMk cId="1279807049" sldId="1545"/>
            <ac:spMk id="2" creationId="{A400F7AA-DA33-13D7-F95D-3B3347EC3090}"/>
          </ac:spMkLst>
        </pc:spChg>
      </pc:sldChg>
      <pc:sldChg chg="modSp del mod">
        <pc:chgData name="Abhishek Patil" userId="4a57f103-40b4-4474-a113-d3340a5396d8" providerId="ADAL" clId="{8AF08D5C-425C-46E8-9F39-536D44E77311}" dt="2024-01-15T03:12:41.330" v="1942" actId="47"/>
        <pc:sldMkLst>
          <pc:docMk/>
          <pc:sldMk cId="1555095212" sldId="1546"/>
        </pc:sldMkLst>
        <pc:spChg chg="mod">
          <ac:chgData name="Abhishek Patil" userId="4a57f103-40b4-4474-a113-d3340a5396d8" providerId="ADAL" clId="{8AF08D5C-425C-46E8-9F39-536D44E77311}" dt="2024-01-14T04:17:10.623" v="1906" actId="20577"/>
          <ac:spMkLst>
            <pc:docMk/>
            <pc:sldMk cId="1555095212" sldId="1546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7:03.363" v="1902" actId="20577"/>
          <ac:spMkLst>
            <pc:docMk/>
            <pc:sldMk cId="1555095212" sldId="1546"/>
            <ac:spMk id="3" creationId="{9712D72F-D085-145B-BF83-3C40D38B3064}"/>
          </ac:spMkLst>
        </pc:spChg>
      </pc:sldChg>
      <pc:sldChg chg="del">
        <pc:chgData name="Abhishek Patil" userId="4a57f103-40b4-4474-a113-d3340a5396d8" providerId="ADAL" clId="{8AF08D5C-425C-46E8-9F39-536D44E77311}" dt="2024-01-14T04:22:01.230" v="1939" actId="47"/>
        <pc:sldMkLst>
          <pc:docMk/>
          <pc:sldMk cId="4145970020" sldId="1547"/>
        </pc:sldMkLst>
      </pc:sldChg>
      <pc:sldChg chg="modSp mod">
        <pc:chgData name="Abhishek Patil" userId="4a57f103-40b4-4474-a113-d3340a5396d8" providerId="ADAL" clId="{8AF08D5C-425C-46E8-9F39-536D44E77311}" dt="2024-01-13T22:42:08.338" v="308" actId="20577"/>
        <pc:sldMkLst>
          <pc:docMk/>
          <pc:sldMk cId="3531696786" sldId="1553"/>
        </pc:sldMkLst>
        <pc:spChg chg="mod">
          <ac:chgData name="Abhishek Patil" userId="4a57f103-40b4-4474-a113-d3340a5396d8" providerId="ADAL" clId="{8AF08D5C-425C-46E8-9F39-536D44E77311}" dt="2024-01-13T22:42:08.338" v="308" actId="20577"/>
          <ac:spMkLst>
            <pc:docMk/>
            <pc:sldMk cId="3531696786" sldId="1553"/>
            <ac:spMk id="15" creationId="{775C19CE-A52D-758A-29FA-E8DA7F19136E}"/>
          </ac:spMkLst>
        </pc:spChg>
        <pc:picChg chg="mod">
          <ac:chgData name="Abhishek Patil" userId="4a57f103-40b4-4474-a113-d3340a5396d8" providerId="ADAL" clId="{8AF08D5C-425C-46E8-9F39-536D44E77311}" dt="2024-01-13T22:33:50.737" v="151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modSp mod">
        <pc:chgData name="Abhishek Patil" userId="4a57f103-40b4-4474-a113-d3340a5396d8" providerId="ADAL" clId="{8AF08D5C-425C-46E8-9F39-536D44E77311}" dt="2024-01-15T19:34:39.228" v="2022" actId="20577"/>
        <pc:sldMkLst>
          <pc:docMk/>
          <pc:sldMk cId="3468008993" sldId="1554"/>
        </pc:sldMkLst>
        <pc:spChg chg="mod">
          <ac:chgData name="Abhishek Patil" userId="4a57f103-40b4-4474-a113-d3340a5396d8" providerId="ADAL" clId="{8AF08D5C-425C-46E8-9F39-536D44E77311}" dt="2024-01-15T19:34:39.228" v="2022" actId="20577"/>
          <ac:spMkLst>
            <pc:docMk/>
            <pc:sldMk cId="3468008993" sldId="1554"/>
            <ac:spMk id="8" creationId="{01C18D6D-FDFA-B3A2-F885-EA84BDCBA95A}"/>
          </ac:spMkLst>
        </pc:spChg>
      </pc:sldChg>
      <pc:sldChg chg="modSp mod">
        <pc:chgData name="Abhishek Patil" userId="4a57f103-40b4-4474-a113-d3340a5396d8" providerId="ADAL" clId="{8AF08D5C-425C-46E8-9F39-536D44E77311}" dt="2024-01-13T22:48:16.238" v="1045" actId="20577"/>
        <pc:sldMkLst>
          <pc:docMk/>
          <pc:sldMk cId="1530421710" sldId="1556"/>
        </pc:sldMkLst>
        <pc:spChg chg="mod">
          <ac:chgData name="Abhishek Patil" userId="4a57f103-40b4-4474-a113-d3340a5396d8" providerId="ADAL" clId="{8AF08D5C-425C-46E8-9F39-536D44E77311}" dt="2024-01-13T22:42:11.620" v="311" actId="20577"/>
          <ac:spMkLst>
            <pc:docMk/>
            <pc:sldMk cId="1530421710" sldId="1556"/>
            <ac:spMk id="3" creationId="{FCFD90DE-D57E-5E77-D774-11294986443C}"/>
          </ac:spMkLst>
        </pc:spChg>
        <pc:spChg chg="mod">
          <ac:chgData name="Abhishek Patil" userId="4a57f103-40b4-4474-a113-d3340a5396d8" providerId="ADAL" clId="{8AF08D5C-425C-46E8-9F39-536D44E77311}" dt="2024-01-13T22:48:16.238" v="1045" actId="20577"/>
          <ac:spMkLst>
            <pc:docMk/>
            <pc:sldMk cId="1530421710" sldId="1556"/>
            <ac:spMk id="11" creationId="{2938BF56-E598-D2C2-6A9B-53F4BA661B6D}"/>
          </ac:spMkLst>
        </pc:spChg>
      </pc:sldChg>
      <pc:sldChg chg="addSp delSp modSp new mod">
        <pc:chgData name="Abhishek Patil" userId="4a57f103-40b4-4474-a113-d3340a5396d8" providerId="ADAL" clId="{8AF08D5C-425C-46E8-9F39-536D44E77311}" dt="2024-01-15T03:52:03.924" v="1980"/>
        <pc:sldMkLst>
          <pc:docMk/>
          <pc:sldMk cId="1176905726" sldId="1557"/>
        </pc:sldMkLst>
        <pc:spChg chg="del">
          <ac:chgData name="Abhishek Patil" userId="4a57f103-40b4-4474-a113-d3340a5396d8" providerId="ADAL" clId="{8AF08D5C-425C-46E8-9F39-536D44E77311}" dt="2024-01-13T21:55:57.177" v="51" actId="22"/>
          <ac:spMkLst>
            <pc:docMk/>
            <pc:sldMk cId="1176905726" sldId="1557"/>
            <ac:spMk id="2" creationId="{0B1AD5C9-9096-CD7F-278D-18D836F2F049}"/>
          </ac:spMkLst>
        </pc:spChg>
        <pc:spChg chg="mod">
          <ac:chgData name="Abhishek Patil" userId="4a57f103-40b4-4474-a113-d3340a5396d8" providerId="ADAL" clId="{8AF08D5C-425C-46E8-9F39-536D44E77311}" dt="2024-01-13T22:42:00.868" v="302" actId="20577"/>
          <ac:spMkLst>
            <pc:docMk/>
            <pc:sldMk cId="1176905726" sldId="1557"/>
            <ac:spMk id="3" creationId="{74CBCE5D-80C4-34D6-EDA3-7AD7AE276C7C}"/>
          </ac:spMkLst>
        </pc:spChg>
        <pc:spChg chg="mod">
          <ac:chgData name="Abhishek Patil" userId="4a57f103-40b4-4474-a113-d3340a5396d8" providerId="ADAL" clId="{8AF08D5C-425C-46E8-9F39-536D44E77311}" dt="2024-01-15T03:51:27.302" v="1977"/>
          <ac:spMkLst>
            <pc:docMk/>
            <pc:sldMk cId="1176905726" sldId="1557"/>
            <ac:spMk id="4" creationId="{8EECFF14-AA7D-4A89-53D4-AC580B3D086A}"/>
          </ac:spMkLst>
        </pc:spChg>
        <pc:spChg chg="mod">
          <ac:chgData name="Abhishek Patil" userId="4a57f103-40b4-4474-a113-d3340a5396d8" providerId="ADAL" clId="{8AF08D5C-425C-46E8-9F39-536D44E77311}" dt="2024-01-15T03:52:03.924" v="1980"/>
          <ac:spMkLst>
            <pc:docMk/>
            <pc:sldMk cId="1176905726" sldId="1557"/>
            <ac:spMk id="5" creationId="{27BBC8BC-D4C1-7986-7DAD-4929BF6CE089}"/>
          </ac:spMkLst>
        </pc:spChg>
        <pc:spChg chg="add del mod">
          <ac:chgData name="Abhishek Patil" userId="4a57f103-40b4-4474-a113-d3340a5396d8" providerId="ADAL" clId="{8AF08D5C-425C-46E8-9F39-536D44E77311}" dt="2024-01-13T22:38:53.534" v="194" actId="22"/>
          <ac:spMkLst>
            <pc:docMk/>
            <pc:sldMk cId="1176905726" sldId="1557"/>
            <ac:spMk id="10" creationId="{C7CFBF7D-239C-ECB3-F986-8A7C4008D5D2}"/>
          </ac:spMkLst>
        </pc:spChg>
        <pc:picChg chg="add del mod ord">
          <ac:chgData name="Abhishek Patil" userId="4a57f103-40b4-4474-a113-d3340a5396d8" providerId="ADAL" clId="{8AF08D5C-425C-46E8-9F39-536D44E77311}" dt="2024-01-13T22:38:43.754" v="193" actId="478"/>
          <ac:picMkLst>
            <pc:docMk/>
            <pc:sldMk cId="1176905726" sldId="1557"/>
            <ac:picMk id="8" creationId="{38008E38-CB23-ED7D-9F39-ACB6256339EB}"/>
          </ac:picMkLst>
        </pc:picChg>
        <pc:picChg chg="add mod ord">
          <ac:chgData name="Abhishek Patil" userId="4a57f103-40b4-4474-a113-d3340a5396d8" providerId="ADAL" clId="{8AF08D5C-425C-46E8-9F39-536D44E77311}" dt="2024-01-15T03:12:00.880" v="1940" actId="14826"/>
          <ac:picMkLst>
            <pc:docMk/>
            <pc:sldMk cId="1176905726" sldId="1557"/>
            <ac:picMk id="12" creationId="{EA4E70DD-5DB7-54D1-8D03-C0B5758BFE9E}"/>
          </ac:picMkLst>
        </pc:picChg>
      </pc:sldChg>
      <pc:sldChg chg="modSp add mod">
        <pc:chgData name="Abhishek Patil" userId="4a57f103-40b4-4474-a113-d3340a5396d8" providerId="ADAL" clId="{8AF08D5C-425C-46E8-9F39-536D44E77311}" dt="2024-01-15T03:25:03.277" v="1949" actId="20577"/>
        <pc:sldMkLst>
          <pc:docMk/>
          <pc:sldMk cId="227133649" sldId="1558"/>
        </pc:sldMkLst>
        <pc:spChg chg="mod">
          <ac:chgData name="Abhishek Patil" userId="4a57f103-40b4-4474-a113-d3340a5396d8" providerId="ADAL" clId="{8AF08D5C-425C-46E8-9F39-536D44E77311}" dt="2024-01-13T22:42:04.216" v="305" actId="20577"/>
          <ac:spMkLst>
            <pc:docMk/>
            <pc:sldMk cId="227133649" sldId="1558"/>
            <ac:spMk id="3" creationId="{FCFD90DE-D57E-5E77-D774-11294986443C}"/>
          </ac:spMkLst>
        </pc:spChg>
        <pc:spChg chg="mod">
          <ac:chgData name="Abhishek Patil" userId="4a57f103-40b4-4474-a113-d3340a5396d8" providerId="ADAL" clId="{8AF08D5C-425C-46E8-9F39-536D44E77311}" dt="2024-01-15T03:25:03.277" v="1949" actId="20577"/>
          <ac:spMkLst>
            <pc:docMk/>
            <pc:sldMk cId="227133649" sldId="1558"/>
            <ac:spMk id="11" creationId="{2938BF56-E598-D2C2-6A9B-53F4BA661B6D}"/>
          </ac:spMkLst>
        </pc:spChg>
      </pc:sldChg>
      <pc:sldChg chg="modSp new mod">
        <pc:chgData name="Abhishek Patil" userId="4a57f103-40b4-4474-a113-d3340a5396d8" providerId="ADAL" clId="{8AF08D5C-425C-46E8-9F39-536D44E77311}" dt="2024-01-15T19:36:04.365" v="2141" actId="20577"/>
        <pc:sldMkLst>
          <pc:docMk/>
          <pc:sldMk cId="2961454539" sldId="1559"/>
        </pc:sldMkLst>
        <pc:spChg chg="mod">
          <ac:chgData name="Abhishek Patil" userId="4a57f103-40b4-4474-a113-d3340a5396d8" providerId="ADAL" clId="{8AF08D5C-425C-46E8-9F39-536D44E77311}" dt="2024-01-15T19:36:04.365" v="2141" actId="20577"/>
          <ac:spMkLst>
            <pc:docMk/>
            <pc:sldMk cId="2961454539" sldId="1559"/>
            <ac:spMk id="2" creationId="{0255BB0A-5429-BCEB-3594-4CD325DC3498}"/>
          </ac:spMkLst>
        </pc:spChg>
        <pc:spChg chg="mod">
          <ac:chgData name="Abhishek Patil" userId="4a57f103-40b4-4474-a113-d3340a5396d8" providerId="ADAL" clId="{8AF08D5C-425C-46E8-9F39-536D44E77311}" dt="2024-01-13T22:48:31.820" v="1077" actId="20577"/>
          <ac:spMkLst>
            <pc:docMk/>
            <pc:sldMk cId="2961454539" sldId="1559"/>
            <ac:spMk id="3" creationId="{13333125-84DE-E5D6-E7B2-EFA69F207D8C}"/>
          </ac:spMkLst>
        </pc:spChg>
        <pc:spChg chg="mod">
          <ac:chgData name="Abhishek Patil" userId="4a57f103-40b4-4474-a113-d3340a5396d8" providerId="ADAL" clId="{8AF08D5C-425C-46E8-9F39-536D44E77311}" dt="2024-01-15T03:51:31.676" v="1978"/>
          <ac:spMkLst>
            <pc:docMk/>
            <pc:sldMk cId="2961454539" sldId="1559"/>
            <ac:spMk id="4" creationId="{13907E86-6B7B-C07C-A7BD-A9721A3FC023}"/>
          </ac:spMkLst>
        </pc:spChg>
        <pc:spChg chg="mod">
          <ac:chgData name="Abhishek Patil" userId="4a57f103-40b4-4474-a113-d3340a5396d8" providerId="ADAL" clId="{8AF08D5C-425C-46E8-9F39-536D44E77311}" dt="2024-01-15T03:52:08.454" v="1981"/>
          <ac:spMkLst>
            <pc:docMk/>
            <pc:sldMk cId="2961454539" sldId="1559"/>
            <ac:spMk id="5" creationId="{C5D07622-F53D-1F9D-42F7-7F9AB50A37A8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41.330" v="1942" actId="47"/>
        <pc:sldMkLst>
          <pc:docMk/>
          <pc:sldMk cId="808999258" sldId="1560"/>
        </pc:sldMkLst>
        <pc:spChg chg="mod">
          <ac:chgData name="Abhishek Patil" userId="4a57f103-40b4-4474-a113-d3340a5396d8" providerId="ADAL" clId="{8AF08D5C-425C-46E8-9F39-536D44E77311}" dt="2024-01-14T04:19:09.185" v="1938" actId="27636"/>
          <ac:spMkLst>
            <pc:docMk/>
            <pc:sldMk cId="808999258" sldId="1560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7:42.065" v="1912" actId="20577"/>
          <ac:spMkLst>
            <pc:docMk/>
            <pc:sldMk cId="808999258" sldId="1560"/>
            <ac:spMk id="3" creationId="{9712D72F-D085-145B-BF83-3C40D38B3064}"/>
          </ac:spMkLst>
        </pc:spChg>
      </pc:sldChg>
      <pc:sldChg chg="modSp new mod">
        <pc:chgData name="Abhishek Patil" userId="4a57f103-40b4-4474-a113-d3340a5396d8" providerId="ADAL" clId="{8AF08D5C-425C-46E8-9F39-536D44E77311}" dt="2024-01-15T03:52:12.885" v="1982"/>
        <pc:sldMkLst>
          <pc:docMk/>
          <pc:sldMk cId="2846812592" sldId="1560"/>
        </pc:sldMkLst>
        <pc:spChg chg="mod">
          <ac:chgData name="Abhishek Patil" userId="4a57f103-40b4-4474-a113-d3340a5396d8" providerId="ADAL" clId="{8AF08D5C-425C-46E8-9F39-536D44E77311}" dt="2024-01-15T03:49:58.023" v="1965" actId="2711"/>
          <ac:spMkLst>
            <pc:docMk/>
            <pc:sldMk cId="2846812592" sldId="1560"/>
            <ac:spMk id="2" creationId="{270A0B73-8829-1D8E-48FE-22243287BC4A}"/>
          </ac:spMkLst>
        </pc:spChg>
        <pc:spChg chg="mod">
          <ac:chgData name="Abhishek Patil" userId="4a57f103-40b4-4474-a113-d3340a5396d8" providerId="ADAL" clId="{8AF08D5C-425C-46E8-9F39-536D44E77311}" dt="2024-01-15T03:37:57.428" v="1960" actId="20577"/>
          <ac:spMkLst>
            <pc:docMk/>
            <pc:sldMk cId="2846812592" sldId="1560"/>
            <ac:spMk id="3" creationId="{D1997026-FDC9-AA8A-A37E-7C8DB66A7441}"/>
          </ac:spMkLst>
        </pc:spChg>
        <pc:spChg chg="mod">
          <ac:chgData name="Abhishek Patil" userId="4a57f103-40b4-4474-a113-d3340a5396d8" providerId="ADAL" clId="{8AF08D5C-425C-46E8-9F39-536D44E77311}" dt="2024-01-15T03:51:36.719" v="1979"/>
          <ac:spMkLst>
            <pc:docMk/>
            <pc:sldMk cId="2846812592" sldId="1560"/>
            <ac:spMk id="4" creationId="{303CCC36-7891-47D4-5852-1A5A1069E729}"/>
          </ac:spMkLst>
        </pc:spChg>
        <pc:spChg chg="mod">
          <ac:chgData name="Abhishek Patil" userId="4a57f103-40b4-4474-a113-d3340a5396d8" providerId="ADAL" clId="{8AF08D5C-425C-46E8-9F39-536D44E77311}" dt="2024-01-15T03:52:12.885" v="1982"/>
          <ac:spMkLst>
            <pc:docMk/>
            <pc:sldMk cId="2846812592" sldId="1560"/>
            <ac:spMk id="5" creationId="{E9B148BA-32BA-8081-E913-E604ADA4537C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41.330" v="1942" actId="47"/>
        <pc:sldMkLst>
          <pc:docMk/>
          <pc:sldMk cId="1266192384" sldId="1561"/>
        </pc:sldMkLst>
        <pc:spChg chg="mod">
          <ac:chgData name="Abhishek Patil" userId="4a57f103-40b4-4474-a113-d3340a5396d8" providerId="ADAL" clId="{8AF08D5C-425C-46E8-9F39-536D44E77311}" dt="2024-01-14T04:17:54.249" v="1920" actId="6549"/>
          <ac:spMkLst>
            <pc:docMk/>
            <pc:sldMk cId="1266192384" sldId="1561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7:46.816" v="1915" actId="20577"/>
          <ac:spMkLst>
            <pc:docMk/>
            <pc:sldMk cId="1266192384" sldId="1561"/>
            <ac:spMk id="3" creationId="{9712D72F-D085-145B-BF83-3C40D38B3064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36.940" v="1941" actId="47"/>
        <pc:sldMkLst>
          <pc:docMk/>
          <pc:sldMk cId="2321647436" sldId="1562"/>
        </pc:sldMkLst>
        <pc:spChg chg="mod">
          <ac:chgData name="Abhishek Patil" userId="4a57f103-40b4-4474-a113-d3340a5396d8" providerId="ADAL" clId="{8AF08D5C-425C-46E8-9F39-536D44E77311}" dt="2024-01-14T04:18:18.953" v="1928" actId="6549"/>
          <ac:spMkLst>
            <pc:docMk/>
            <pc:sldMk cId="2321647436" sldId="1562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8:03.933" v="1926" actId="20577"/>
          <ac:spMkLst>
            <pc:docMk/>
            <pc:sldMk cId="2321647436" sldId="1562"/>
            <ac:spMk id="3" creationId="{9712D72F-D085-145B-BF83-3C40D38B3064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36.940" v="1941" actId="47"/>
        <pc:sldMkLst>
          <pc:docMk/>
          <pc:sldMk cId="1404509585" sldId="1563"/>
        </pc:sldMkLst>
        <pc:spChg chg="mod">
          <ac:chgData name="Abhishek Patil" userId="4a57f103-40b4-4474-a113-d3340a5396d8" providerId="ADAL" clId="{8AF08D5C-425C-46E8-9F39-536D44E77311}" dt="2024-01-14T04:18:43.947" v="1933" actId="6549"/>
          <ac:spMkLst>
            <pc:docMk/>
            <pc:sldMk cId="1404509585" sldId="1563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8:25.272" v="1929" actId="20577"/>
          <ac:spMkLst>
            <pc:docMk/>
            <pc:sldMk cId="1404509585" sldId="1563"/>
            <ac:spMk id="3" creationId="{9712D72F-D085-145B-BF83-3C40D38B3064}"/>
          </ac:spMkLst>
        </pc:spChg>
      </pc:sldChg>
      <pc:sldChg chg="modSp add del mod">
        <pc:chgData name="Abhishek Patil" userId="4a57f103-40b4-4474-a113-d3340a5396d8" providerId="ADAL" clId="{8AF08D5C-425C-46E8-9F39-536D44E77311}" dt="2024-01-15T03:12:36.940" v="1941" actId="47"/>
        <pc:sldMkLst>
          <pc:docMk/>
          <pc:sldMk cId="2862859398" sldId="1564"/>
        </pc:sldMkLst>
        <pc:spChg chg="mod">
          <ac:chgData name="Abhishek Patil" userId="4a57f103-40b4-4474-a113-d3340a5396d8" providerId="ADAL" clId="{8AF08D5C-425C-46E8-9F39-536D44E77311}" dt="2024-01-14T04:18:47.968" v="1935" actId="6549"/>
          <ac:spMkLst>
            <pc:docMk/>
            <pc:sldMk cId="2862859398" sldId="1564"/>
            <ac:spMk id="2" creationId="{A400F7AA-DA33-13D7-F95D-3B3347EC3090}"/>
          </ac:spMkLst>
        </pc:spChg>
        <pc:spChg chg="mod">
          <ac:chgData name="Abhishek Patil" userId="4a57f103-40b4-4474-a113-d3340a5396d8" providerId="ADAL" clId="{8AF08D5C-425C-46E8-9F39-536D44E77311}" dt="2024-01-14T04:18:50.447" v="1936" actId="20577"/>
          <ac:spMkLst>
            <pc:docMk/>
            <pc:sldMk cId="2862859398" sldId="1564"/>
            <ac:spMk id="3" creationId="{9712D72F-D085-145B-BF83-3C40D38B3064}"/>
          </ac:spMkLst>
        </pc:spChg>
      </pc:sldChg>
      <pc:sldMasterChg chg="modSp mod modSldLayout">
        <pc:chgData name="Abhishek Patil" userId="4a57f103-40b4-4474-a113-d3340a5396d8" providerId="ADAL" clId="{8AF08D5C-425C-46E8-9F39-536D44E77311}" dt="2024-01-15T19:36:20.480" v="2144" actId="20577"/>
        <pc:sldMasterMkLst>
          <pc:docMk/>
          <pc:sldMasterMk cId="0" sldId="2147483648"/>
        </pc:sldMasterMkLst>
        <pc:spChg chg="mod">
          <ac:chgData name="Abhishek Patil" userId="4a57f103-40b4-4474-a113-d3340a5396d8" providerId="ADAL" clId="{8AF08D5C-425C-46E8-9F39-536D44E77311}" dt="2024-01-15T03:50:54.983" v="1970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Abhishek Patil" userId="4a57f103-40b4-4474-a113-d3340a5396d8" providerId="ADAL" clId="{8AF08D5C-425C-46E8-9F39-536D44E77311}" dt="2024-01-15T19:36:15.893" v="2142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Abhishek Patil" userId="4a57f103-40b4-4474-a113-d3340a5396d8" providerId="ADAL" clId="{8AF08D5C-425C-46E8-9F39-536D44E77311}" dt="2024-01-15T03:51:02.132" v="1971"/>
          <pc:sldLayoutMkLst>
            <pc:docMk/>
            <pc:sldMasterMk cId="0" sldId="2147483648"/>
            <pc:sldLayoutMk cId="0" sldId="2147483649"/>
          </pc:sldLayoutMkLst>
          <pc:spChg chg="mod">
            <ac:chgData name="Abhishek Patil" userId="4a57f103-40b4-4474-a113-d3340a5396d8" providerId="ADAL" clId="{8AF08D5C-425C-46E8-9F39-536D44E77311}" dt="2024-01-15T03:51:02.132" v="1971"/>
            <ac:spMkLst>
              <pc:docMk/>
              <pc:sldMasterMk cId="0" sldId="2147483648"/>
              <pc:sldLayoutMk cId="0" sldId="2147483649"/>
              <ac:spMk id="8" creationId="{EDCEBDF8-1FBD-49CA-BC1A-DBB01FAE0396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19:36:20.480" v="2144" actId="20577"/>
          <pc:sldLayoutMkLst>
            <pc:docMk/>
            <pc:sldMasterMk cId="0" sldId="2147483648"/>
            <pc:sldLayoutMk cId="0" sldId="2147483650"/>
          </pc:sldLayoutMkLst>
          <pc:spChg chg="mod">
            <ac:chgData name="Abhishek Patil" userId="4a57f103-40b4-4474-a113-d3340a5396d8" providerId="ADAL" clId="{8AF08D5C-425C-46E8-9F39-536D44E77311}" dt="2024-01-15T03:51:04.544" v="1972"/>
            <ac:spMkLst>
              <pc:docMk/>
              <pc:sldMasterMk cId="0" sldId="2147483648"/>
              <pc:sldLayoutMk cId="0" sldId="2147483650"/>
              <ac:spMk id="5" creationId="{EA9AD854-999C-455A-9EE2-FCE9289AD5AB}"/>
            </ac:spMkLst>
          </pc:spChg>
          <pc:spChg chg="mod">
            <ac:chgData name="Abhishek Patil" userId="4a57f103-40b4-4474-a113-d3340a5396d8" providerId="ADAL" clId="{8AF08D5C-425C-46E8-9F39-536D44E77311}" dt="2024-01-15T19:36:20.480" v="2144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03:51:08.090" v="1973"/>
          <pc:sldLayoutMkLst>
            <pc:docMk/>
            <pc:sldMasterMk cId="0" sldId="2147483648"/>
            <pc:sldLayoutMk cId="0" sldId="2147483651"/>
          </pc:sldLayoutMkLst>
          <pc:spChg chg="mod">
            <ac:chgData name="Abhishek Patil" userId="4a57f103-40b4-4474-a113-d3340a5396d8" providerId="ADAL" clId="{8AF08D5C-425C-46E8-9F39-536D44E77311}" dt="2024-01-15T03:51:08.090" v="1973"/>
            <ac:spMkLst>
              <pc:docMk/>
              <pc:sldMasterMk cId="0" sldId="2147483648"/>
              <pc:sldLayoutMk cId="0" sldId="2147483651"/>
              <ac:spMk id="7" creationId="{E066D42A-356D-4E5D-B9D3-4A0DB37C941F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03:51:11.270" v="1974"/>
          <pc:sldLayoutMkLst>
            <pc:docMk/>
            <pc:sldMasterMk cId="0" sldId="2147483648"/>
            <pc:sldLayoutMk cId="0" sldId="2147483652"/>
          </pc:sldLayoutMkLst>
          <pc:spChg chg="mod">
            <ac:chgData name="Abhishek Patil" userId="4a57f103-40b4-4474-a113-d3340a5396d8" providerId="ADAL" clId="{8AF08D5C-425C-46E8-9F39-536D44E77311}" dt="2024-01-15T03:51:11.270" v="1974"/>
            <ac:spMkLst>
              <pc:docMk/>
              <pc:sldMasterMk cId="0" sldId="2147483648"/>
              <pc:sldLayoutMk cId="0" sldId="2147483652"/>
              <ac:spMk id="8" creationId="{5EDE1EDF-5947-4192-94C2-92848A83BAE0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03:51:13.787" v="1975"/>
          <pc:sldLayoutMkLst>
            <pc:docMk/>
            <pc:sldMasterMk cId="0" sldId="2147483648"/>
            <pc:sldLayoutMk cId="0" sldId="2147483654"/>
          </pc:sldLayoutMkLst>
          <pc:spChg chg="mod">
            <ac:chgData name="Abhishek Patil" userId="4a57f103-40b4-4474-a113-d3340a5396d8" providerId="ADAL" clId="{8AF08D5C-425C-46E8-9F39-536D44E77311}" dt="2024-01-15T03:51:13.787" v="1975"/>
            <ac:spMkLst>
              <pc:docMk/>
              <pc:sldMasterMk cId="0" sldId="2147483648"/>
              <pc:sldLayoutMk cId="0" sldId="2147483654"/>
              <ac:spMk id="7" creationId="{0217BF70-D85E-4E0C-9CD2-5CB507281DAD}"/>
            </ac:spMkLst>
          </pc:spChg>
        </pc:sldLayoutChg>
        <pc:sldLayoutChg chg="modSp mod">
          <pc:chgData name="Abhishek Patil" userId="4a57f103-40b4-4474-a113-d3340a5396d8" providerId="ADAL" clId="{8AF08D5C-425C-46E8-9F39-536D44E77311}" dt="2024-01-15T03:51:16.352" v="1976"/>
          <pc:sldLayoutMkLst>
            <pc:docMk/>
            <pc:sldMasterMk cId="0" sldId="2147483648"/>
            <pc:sldLayoutMk cId="0" sldId="2147483655"/>
          </pc:sldLayoutMkLst>
          <pc:spChg chg="mod">
            <ac:chgData name="Abhishek Patil" userId="4a57f103-40b4-4474-a113-d3340a5396d8" providerId="ADAL" clId="{8AF08D5C-425C-46E8-9F39-536D44E77311}" dt="2024-01-15T03:51:16.352" v="1976"/>
            <ac:spMkLst>
              <pc:docMk/>
              <pc:sldMasterMk cId="0" sldId="2147483648"/>
              <pc:sldLayoutMk cId="0" sldId="2147483655"/>
              <ac:spMk id="6" creationId="{8AD74CDA-89AE-4BC6-ADB6-BF4C9C3D023D}"/>
            </ac:spMkLst>
          </pc:spChg>
        </pc:sldLayoutChg>
      </pc:sldMasterChg>
    </pc:docChg>
  </pc:docChgLst>
  <pc:docChgLst>
    <pc:chgData name="Abhishek Patil" userId="4a57f103-40b4-4474-a113-d3340a5396d8" providerId="ADAL" clId="{439E298E-8A84-4472-8470-56EA566CF323}"/>
    <pc:docChg chg="undo redo custSel modSld">
      <pc:chgData name="Abhishek Patil" userId="4a57f103-40b4-4474-a113-d3340a5396d8" providerId="ADAL" clId="{439E298E-8A84-4472-8470-56EA566CF323}" dt="2023-11-08T08:19:45.725" v="1195" actId="20577"/>
      <pc:docMkLst>
        <pc:docMk/>
      </pc:docMkLst>
      <pc:sldChg chg="addSp delSp modSp mod">
        <pc:chgData name="Abhishek Patil" userId="4a57f103-40b4-4474-a113-d3340a5396d8" providerId="ADAL" clId="{439E298E-8A84-4472-8470-56EA566CF323}" dt="2023-11-08T08:18:44.133" v="1162"/>
        <pc:sldMkLst>
          <pc:docMk/>
          <pc:sldMk cId="1089148663" sldId="270"/>
        </pc:sldMkLst>
        <pc:spChg chg="mod">
          <ac:chgData name="Abhishek Patil" userId="4a57f103-40b4-4474-a113-d3340a5396d8" providerId="ADAL" clId="{439E298E-8A84-4472-8470-56EA566CF323}" dt="2023-11-08T08:18:44.133" v="1162"/>
          <ac:spMkLst>
            <pc:docMk/>
            <pc:sldMk cId="1089148663" sldId="270"/>
            <ac:spMk id="4" creationId="{00000000-0000-0000-0000-000000000000}"/>
          </ac:spMkLst>
        </pc:spChg>
        <pc:graphicFrameChg chg="add mod modGraphic">
          <ac:chgData name="Abhishek Patil" userId="4a57f103-40b4-4474-a113-d3340a5396d8" providerId="ADAL" clId="{439E298E-8A84-4472-8470-56EA566CF323}" dt="2023-11-08T01:07:41.999" v="1006" actId="404"/>
          <ac:graphicFrameMkLst>
            <pc:docMk/>
            <pc:sldMk cId="1089148663" sldId="270"/>
            <ac:graphicFrameMk id="3" creationId="{A69697D9-7396-CFED-B0BE-B191A4E27B4E}"/>
          </ac:graphicFrameMkLst>
        </pc:graphicFrameChg>
        <pc:graphicFrameChg chg="del">
          <ac:chgData name="Abhishek Patil" userId="4a57f103-40b4-4474-a113-d3340a5396d8" providerId="ADAL" clId="{439E298E-8A84-4472-8470-56EA566CF323}" dt="2023-11-08T01:07:11.186" v="1001" actId="478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439E298E-8A84-4472-8470-56EA566CF323}" dt="2023-11-08T08:19:45.725" v="1195" actId="20577"/>
        <pc:sldMkLst>
          <pc:docMk/>
          <pc:sldMk cId="4061071070" sldId="1525"/>
        </pc:sldMkLst>
        <pc:spChg chg="mod">
          <ac:chgData name="Abhishek Patil" userId="4a57f103-40b4-4474-a113-d3340a5396d8" providerId="ADAL" clId="{439E298E-8A84-4472-8470-56EA566CF323}" dt="2023-11-08T08:19:45.725" v="1195" actId="20577"/>
          <ac:spMkLst>
            <pc:docMk/>
            <pc:sldMk cId="4061071070" sldId="1525"/>
            <ac:spMk id="2" creationId="{9D197676-7608-6F9D-4EEA-1BDB940330B6}"/>
          </ac:spMkLst>
        </pc:spChg>
        <pc:spChg chg="mod">
          <ac:chgData name="Abhishek Patil" userId="4a57f103-40b4-4474-a113-d3340a5396d8" providerId="ADAL" clId="{439E298E-8A84-4472-8470-56EA566CF323}" dt="2023-11-08T08:18:41.749" v="1161"/>
          <ac:spMkLst>
            <pc:docMk/>
            <pc:sldMk cId="4061071070" sldId="1525"/>
            <ac:spMk id="4" creationId="{CD457CC9-8C93-D8FE-12F5-F92C4669C79F}"/>
          </ac:spMkLst>
        </pc:spChg>
      </pc:sldChg>
      <pc:sldChg chg="modSp mod">
        <pc:chgData name="Abhishek Patil" userId="4a57f103-40b4-4474-a113-d3340a5396d8" providerId="ADAL" clId="{439E298E-8A84-4472-8470-56EA566CF323}" dt="2023-11-08T08:17:56.122" v="1147" actId="21"/>
        <pc:sldMkLst>
          <pc:docMk/>
          <pc:sldMk cId="2351853105" sldId="1529"/>
        </pc:sldMkLst>
        <pc:spChg chg="mod">
          <ac:chgData name="Abhishek Patil" userId="4a57f103-40b4-4474-a113-d3340a5396d8" providerId="ADAL" clId="{439E298E-8A84-4472-8470-56EA566CF323}" dt="2023-11-08T08:17:56.122" v="1147" actId="21"/>
          <ac:spMkLst>
            <pc:docMk/>
            <pc:sldMk cId="2351853105" sldId="1529"/>
            <ac:spMk id="6" creationId="{3BCF72DE-DAE6-9956-73B3-37762D5AE45E}"/>
          </ac:spMkLst>
        </pc:spChg>
        <pc:spChg chg="mod">
          <ac:chgData name="Abhishek Patil" userId="4a57f103-40b4-4474-a113-d3340a5396d8" providerId="ADAL" clId="{439E298E-8A84-4472-8470-56EA566CF323}" dt="2023-11-08T08:17:33.797" v="1137" actId="14100"/>
          <ac:spMkLst>
            <pc:docMk/>
            <pc:sldMk cId="2351853105" sldId="1529"/>
            <ac:spMk id="11" creationId="{E8C6A802-7E0E-5B6C-0DA6-DEA2CEEB13B6}"/>
          </ac:spMkLst>
        </pc:spChg>
      </pc:sldChg>
      <pc:sldChg chg="modSp mod">
        <pc:chgData name="Abhishek Patil" userId="4a57f103-40b4-4474-a113-d3340a5396d8" providerId="ADAL" clId="{439E298E-8A84-4472-8470-56EA566CF323}" dt="2023-11-08T08:18:39.189" v="1160"/>
        <pc:sldMkLst>
          <pc:docMk/>
          <pc:sldMk cId="389498459" sldId="1531"/>
        </pc:sldMkLst>
        <pc:spChg chg="mod">
          <ac:chgData name="Abhishek Patil" userId="4a57f103-40b4-4474-a113-d3340a5396d8" providerId="ADAL" clId="{439E298E-8A84-4472-8470-56EA566CF323}" dt="2023-11-08T08:18:39.189" v="1160"/>
          <ac:spMkLst>
            <pc:docMk/>
            <pc:sldMk cId="389498459" sldId="1531"/>
            <ac:spMk id="4" creationId="{0570CA77-BCE1-AD16-1A89-ACEFA106EBDD}"/>
          </ac:spMkLst>
        </pc:spChg>
        <pc:picChg chg="mod">
          <ac:chgData name="Abhishek Patil" userId="4a57f103-40b4-4474-a113-d3340a5396d8" providerId="ADAL" clId="{439E298E-8A84-4472-8470-56EA566CF323}" dt="2023-10-25T01:14:15.937" v="81" actId="14826"/>
          <ac:picMkLst>
            <pc:docMk/>
            <pc:sldMk cId="389498459" sldId="1531"/>
            <ac:picMk id="37" creationId="{094878A8-12AF-7082-0C74-A164052055C6}"/>
          </ac:picMkLst>
        </pc:picChg>
      </pc:sldChg>
      <pc:sldChg chg="modSp mod">
        <pc:chgData name="Abhishek Patil" userId="4a57f103-40b4-4474-a113-d3340a5396d8" providerId="ADAL" clId="{439E298E-8A84-4472-8470-56EA566CF323}" dt="2023-11-08T08:18:34.673" v="1158"/>
        <pc:sldMkLst>
          <pc:docMk/>
          <pc:sldMk cId="2153062743" sldId="1533"/>
        </pc:sldMkLst>
        <pc:spChg chg="mod">
          <ac:chgData name="Abhishek Patil" userId="4a57f103-40b4-4474-a113-d3340a5396d8" providerId="ADAL" clId="{439E298E-8A84-4472-8470-56EA566CF323}" dt="2023-11-08T08:18:34.673" v="1158"/>
          <ac:spMkLst>
            <pc:docMk/>
            <pc:sldMk cId="2153062743" sldId="1533"/>
            <ac:spMk id="4" creationId="{0570CA77-BCE1-AD16-1A89-ACEFA106EBDD}"/>
          </ac:spMkLst>
        </pc:spChg>
      </pc:sldChg>
      <pc:sldChg chg="modSp mod">
        <pc:chgData name="Abhishek Patil" userId="4a57f103-40b4-4474-a113-d3340a5396d8" providerId="ADAL" clId="{439E298E-8A84-4472-8470-56EA566CF323}" dt="2023-11-08T08:18:25.496" v="1155" actId="20577"/>
        <pc:sldMkLst>
          <pc:docMk/>
          <pc:sldMk cId="1279807049" sldId="1545"/>
        </pc:sldMkLst>
        <pc:spChg chg="mod">
          <ac:chgData name="Abhishek Patil" userId="4a57f103-40b4-4474-a113-d3340a5396d8" providerId="ADAL" clId="{439E298E-8A84-4472-8470-56EA566CF323}" dt="2023-11-08T08:18:25.496" v="1155" actId="20577"/>
          <ac:spMkLst>
            <pc:docMk/>
            <pc:sldMk cId="1279807049" sldId="1545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22.098" v="1152"/>
        <pc:sldMkLst>
          <pc:docMk/>
          <pc:sldMk cId="1555095212" sldId="1546"/>
        </pc:sldMkLst>
        <pc:spChg chg="mod">
          <ac:chgData name="Abhishek Patil" userId="4a57f103-40b4-4474-a113-d3340a5396d8" providerId="ADAL" clId="{439E298E-8A84-4472-8470-56EA566CF323}" dt="2023-11-08T08:06:48.628" v="1022" actId="20577"/>
          <ac:spMkLst>
            <pc:docMk/>
            <pc:sldMk cId="1555095212" sldId="1546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22.098" v="1152"/>
          <ac:spMkLst>
            <pc:docMk/>
            <pc:sldMk cId="1555095212" sldId="1546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07.167" v="1148"/>
        <pc:sldMkLst>
          <pc:docMk/>
          <pc:sldMk cId="4145970020" sldId="1547"/>
        </pc:sldMkLst>
        <pc:spChg chg="mod">
          <ac:chgData name="Abhishek Patil" userId="4a57f103-40b4-4474-a113-d3340a5396d8" providerId="ADAL" clId="{439E298E-8A84-4472-8470-56EA566CF323}" dt="2023-11-08T08:18:07.167" v="1148"/>
          <ac:spMkLst>
            <pc:docMk/>
            <pc:sldMk cId="4145970020" sldId="1547"/>
            <ac:spMk id="4" creationId="{BA01A1CB-EA55-D51C-0FC4-9A5FD6C82569}"/>
          </ac:spMkLst>
        </pc:spChg>
      </pc:sldChg>
      <pc:sldChg chg="modSp mod">
        <pc:chgData name="Abhishek Patil" userId="4a57f103-40b4-4474-a113-d3340a5396d8" providerId="ADAL" clId="{439E298E-8A84-4472-8470-56EA566CF323}" dt="2023-11-08T08:18:19.265" v="1151"/>
        <pc:sldMkLst>
          <pc:docMk/>
          <pc:sldMk cId="1092600364" sldId="1548"/>
        </pc:sldMkLst>
        <pc:spChg chg="mod">
          <ac:chgData name="Abhishek Patil" userId="4a57f103-40b4-4474-a113-d3340a5396d8" providerId="ADAL" clId="{439E298E-8A84-4472-8470-56EA566CF323}" dt="2023-11-08T08:07:48.788" v="1032" actId="15"/>
          <ac:spMkLst>
            <pc:docMk/>
            <pc:sldMk cId="1092600364" sldId="1548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19.265" v="1151"/>
          <ac:spMkLst>
            <pc:docMk/>
            <pc:sldMk cId="1092600364" sldId="1548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14.934" v="1150"/>
        <pc:sldMkLst>
          <pc:docMk/>
          <pc:sldMk cId="1041969000" sldId="1549"/>
        </pc:sldMkLst>
        <pc:spChg chg="mod">
          <ac:chgData name="Abhishek Patil" userId="4a57f103-40b4-4474-a113-d3340a5396d8" providerId="ADAL" clId="{439E298E-8A84-4472-8470-56EA566CF323}" dt="2023-11-08T08:08:21.319" v="1045" actId="15"/>
          <ac:spMkLst>
            <pc:docMk/>
            <pc:sldMk cId="1041969000" sldId="1549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14.934" v="1150"/>
          <ac:spMkLst>
            <pc:docMk/>
            <pc:sldMk cId="1041969000" sldId="1549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11.484" v="1149"/>
        <pc:sldMkLst>
          <pc:docMk/>
          <pc:sldMk cId="929599221" sldId="1550"/>
        </pc:sldMkLst>
        <pc:spChg chg="mod">
          <ac:chgData name="Abhishek Patil" userId="4a57f103-40b4-4474-a113-d3340a5396d8" providerId="ADAL" clId="{439E298E-8A84-4472-8470-56EA566CF323}" dt="2023-11-08T08:09:03.817" v="1063" actId="15"/>
          <ac:spMkLst>
            <pc:docMk/>
            <pc:sldMk cId="929599221" sldId="1550"/>
            <ac:spMk id="2" creationId="{A400F7AA-DA33-13D7-F95D-3B3347EC3090}"/>
          </ac:spMkLst>
        </pc:spChg>
        <pc:spChg chg="mod">
          <ac:chgData name="Abhishek Patil" userId="4a57f103-40b4-4474-a113-d3340a5396d8" providerId="ADAL" clId="{439E298E-8A84-4472-8470-56EA566CF323}" dt="2023-11-08T08:18:11.484" v="1149"/>
          <ac:spMkLst>
            <pc:docMk/>
            <pc:sldMk cId="929599221" sldId="1550"/>
            <ac:spMk id="4" creationId="{C41DFCC2-AF25-23CB-7888-2DD6E9431806}"/>
          </ac:spMkLst>
        </pc:spChg>
      </pc:sldChg>
      <pc:sldChg chg="modSp mod">
        <pc:chgData name="Abhishek Patil" userId="4a57f103-40b4-4474-a113-d3340a5396d8" providerId="ADAL" clId="{439E298E-8A84-4472-8470-56EA566CF323}" dt="2023-11-08T08:18:31.953" v="1157"/>
        <pc:sldMkLst>
          <pc:docMk/>
          <pc:sldMk cId="3531696786" sldId="1553"/>
        </pc:sldMkLst>
        <pc:spChg chg="mod">
          <ac:chgData name="Abhishek Patil" userId="4a57f103-40b4-4474-a113-d3340a5396d8" providerId="ADAL" clId="{439E298E-8A84-4472-8470-56EA566CF323}" dt="2023-11-08T08:18:31.953" v="1157"/>
          <ac:spMkLst>
            <pc:docMk/>
            <pc:sldMk cId="3531696786" sldId="1553"/>
            <ac:spMk id="4" creationId="{6EAA6EFE-BB1B-D0FE-34DF-E01980F2985B}"/>
          </ac:spMkLst>
        </pc:spChg>
        <pc:picChg chg="mod">
          <ac:chgData name="Abhishek Patil" userId="4a57f103-40b4-4474-a113-d3340a5396d8" providerId="ADAL" clId="{439E298E-8A84-4472-8470-56EA566CF323}" dt="2023-10-25T01:13:38.339" v="80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modSp mod">
        <pc:chgData name="Abhishek Patil" userId="4a57f103-40b4-4474-a113-d3340a5396d8" providerId="ADAL" clId="{439E298E-8A84-4472-8470-56EA566CF323}" dt="2023-11-08T08:18:37.174" v="1159"/>
        <pc:sldMkLst>
          <pc:docMk/>
          <pc:sldMk cId="3468008993" sldId="1554"/>
        </pc:sldMkLst>
        <pc:spChg chg="mod">
          <ac:chgData name="Abhishek Patil" userId="4a57f103-40b4-4474-a113-d3340a5396d8" providerId="ADAL" clId="{439E298E-8A84-4472-8470-56EA566CF323}" dt="2023-11-08T08:18:37.174" v="1159"/>
          <ac:spMkLst>
            <pc:docMk/>
            <pc:sldMk cId="3468008993" sldId="1554"/>
            <ac:spMk id="4" creationId="{0570CA77-BCE1-AD16-1A89-ACEFA106EBDD}"/>
          </ac:spMkLst>
        </pc:spChg>
      </pc:sldChg>
      <pc:sldChg chg="addSp delSp modSp mod chgLayout">
        <pc:chgData name="Abhishek Patil" userId="4a57f103-40b4-4474-a113-d3340a5396d8" providerId="ADAL" clId="{439E298E-8A84-4472-8470-56EA566CF323}" dt="2023-11-08T08:18:27.842" v="1156"/>
        <pc:sldMkLst>
          <pc:docMk/>
          <pc:sldMk cId="1530421710" sldId="1556"/>
        </pc:sldMkLst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2" creationId="{77F21092-6743-4A44-A271-289AE117DA13}"/>
          </ac:spMkLst>
        </pc:spChg>
        <pc:spChg chg="mod or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3" creationId="{FCFD90DE-D57E-5E77-D774-11294986443C}"/>
          </ac:spMkLst>
        </pc:spChg>
        <pc:spChg chg="mod ord">
          <ac:chgData name="Abhishek Patil" userId="4a57f103-40b4-4474-a113-d3340a5396d8" providerId="ADAL" clId="{439E298E-8A84-4472-8470-56EA566CF323}" dt="2023-11-08T08:18:27.842" v="1156"/>
          <ac:spMkLst>
            <pc:docMk/>
            <pc:sldMk cId="1530421710" sldId="1556"/>
            <ac:spMk id="4" creationId="{0570CA77-BCE1-AD16-1A89-ACEFA106EBDD}"/>
          </ac:spMkLst>
        </pc:spChg>
        <pc:spChg chg="mod or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5" creationId="{EAC28C6A-3C60-60F8-0A07-3909A80AEEA6}"/>
          </ac:spMkLst>
        </pc:spChg>
        <pc:spChg chg="mod or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7" creationId="{2F17D4F4-09A2-673B-FC98-0E360F6D9398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8" creationId="{8D6AA0BF-5ECD-2F20-9486-6B7E7594C629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9" creationId="{D40AAB29-DCCB-B3A0-7340-B1FC7D090997}"/>
          </ac:spMkLst>
        </pc:spChg>
        <pc:spChg chg="add del mod">
          <ac:chgData name="Abhishek Patil" userId="4a57f103-40b4-4474-a113-d3340a5396d8" providerId="ADAL" clId="{439E298E-8A84-4472-8470-56EA566CF323}" dt="2023-10-25T01:23:07.809" v="995" actId="6264"/>
          <ac:spMkLst>
            <pc:docMk/>
            <pc:sldMk cId="1530421710" sldId="1556"/>
            <ac:spMk id="10" creationId="{047FD596-88C6-68F1-8A2B-50148314CE06}"/>
          </ac:spMkLst>
        </pc:spChg>
        <pc:spChg chg="mod ord">
          <ac:chgData name="Abhishek Patil" userId="4a57f103-40b4-4474-a113-d3340a5396d8" providerId="ADAL" clId="{439E298E-8A84-4472-8470-56EA566CF323}" dt="2023-10-25T01:23:20.706" v="1000" actId="14100"/>
          <ac:spMkLst>
            <pc:docMk/>
            <pc:sldMk cId="1530421710" sldId="1556"/>
            <ac:spMk id="11" creationId="{2938BF56-E598-D2C2-6A9B-53F4BA661B6D}"/>
          </ac:spMkLst>
        </pc:spChg>
      </pc:sldChg>
    </pc:docChg>
  </pc:docChgLst>
  <pc:docChgLst>
    <pc:chgData name="Abhishek Patil" userId="4a57f103-40b4-4474-a113-d3340a5396d8" providerId="ADAL" clId="{17F795C2-7D9C-4520-B4F4-E60405AAC81A}"/>
    <pc:docChg chg="undo redo custSel addSld delSld modSld sldOrd">
      <pc:chgData name="Abhishek Patil" userId="4a57f103-40b4-4474-a113-d3340a5396d8" providerId="ADAL" clId="{17F795C2-7D9C-4520-B4F4-E60405AAC81A}" dt="2023-10-09T16:23:35.235" v="4302" actId="14100"/>
      <pc:docMkLst>
        <pc:docMk/>
      </pc:docMkLst>
      <pc:sldChg chg="modSp mod">
        <pc:chgData name="Abhishek Patil" userId="4a57f103-40b4-4474-a113-d3340a5396d8" providerId="ADAL" clId="{17F795C2-7D9C-4520-B4F4-E60405AAC81A}" dt="2023-10-09T16:23:35.235" v="4302" actId="14100"/>
        <pc:sldMkLst>
          <pc:docMk/>
          <pc:sldMk cId="1089148663" sldId="270"/>
        </pc:sldMkLst>
        <pc:spChg chg="mod">
          <ac:chgData name="Abhishek Patil" userId="4a57f103-40b4-4474-a113-d3340a5396d8" providerId="ADAL" clId="{17F795C2-7D9C-4520-B4F4-E60405AAC81A}" dt="2023-10-09T16:20:52.305" v="4252" actId="6549"/>
          <ac:spMkLst>
            <pc:docMk/>
            <pc:sldMk cId="1089148663" sldId="270"/>
            <ac:spMk id="10" creationId="{00000000-0000-0000-0000-000000000000}"/>
          </ac:spMkLst>
        </pc:spChg>
        <pc:graphicFrameChg chg="mod modGraphic">
          <ac:chgData name="Abhishek Patil" userId="4a57f103-40b4-4474-a113-d3340a5396d8" providerId="ADAL" clId="{17F795C2-7D9C-4520-B4F4-E60405AAC81A}" dt="2023-10-09T16:23:35.235" v="4302" actId="14100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17F795C2-7D9C-4520-B4F4-E60405AAC81A}" dt="2023-10-09T16:20:58.751" v="4253"/>
        <pc:sldMkLst>
          <pc:docMk/>
          <pc:sldMk cId="4061071070" sldId="1525"/>
        </pc:sldMkLst>
        <pc:spChg chg="mod">
          <ac:chgData name="Abhishek Patil" userId="4a57f103-40b4-4474-a113-d3340a5396d8" providerId="ADAL" clId="{17F795C2-7D9C-4520-B4F4-E60405AAC81A}" dt="2023-10-09T16:20:58.751" v="4253"/>
          <ac:spMkLst>
            <pc:docMk/>
            <pc:sldMk cId="4061071070" sldId="1525"/>
            <ac:spMk id="5" creationId="{3EC456EC-29AA-C6C0-B623-C2068C335670}"/>
          </ac:spMkLst>
        </pc:spChg>
      </pc:sldChg>
      <pc:sldChg chg="modSp mod">
        <pc:chgData name="Abhishek Patil" userId="4a57f103-40b4-4474-a113-d3340a5396d8" providerId="ADAL" clId="{17F795C2-7D9C-4520-B4F4-E60405AAC81A}" dt="2023-10-09T16:21:57.168" v="4268" actId="6549"/>
        <pc:sldMkLst>
          <pc:docMk/>
          <pc:sldMk cId="2351853105" sldId="1529"/>
        </pc:sldMkLst>
        <pc:spChg chg="mod">
          <ac:chgData name="Abhishek Patil" userId="4a57f103-40b4-4474-a113-d3340a5396d8" providerId="ADAL" clId="{17F795C2-7D9C-4520-B4F4-E60405AAC81A}" dt="2023-10-09T16:21:53.284" v="4265"/>
          <ac:spMkLst>
            <pc:docMk/>
            <pc:sldMk cId="2351853105" sldId="1529"/>
            <ac:spMk id="5" creationId="{27B0CEF2-E22D-463E-2231-29DBF4AF155A}"/>
          </ac:spMkLst>
        </pc:spChg>
        <pc:spChg chg="mod">
          <ac:chgData name="Abhishek Patil" userId="4a57f103-40b4-4474-a113-d3340a5396d8" providerId="ADAL" clId="{17F795C2-7D9C-4520-B4F4-E60405AAC81A}" dt="2023-10-09T16:21:57.168" v="4268" actId="6549"/>
          <ac:spMkLst>
            <pc:docMk/>
            <pc:sldMk cId="2351853105" sldId="1529"/>
            <ac:spMk id="11" creationId="{E8C6A802-7E0E-5B6C-0DA6-DEA2CEEB13B6}"/>
          </ac:spMkLst>
        </pc:spChg>
      </pc:sldChg>
      <pc:sldChg chg="addSp delSp modSp mod chgLayout">
        <pc:chgData name="Abhishek Patil" userId="4a57f103-40b4-4474-a113-d3340a5396d8" providerId="ADAL" clId="{17F795C2-7D9C-4520-B4F4-E60405AAC81A}" dt="2023-10-09T16:21:03.992" v="4254"/>
        <pc:sldMkLst>
          <pc:docMk/>
          <pc:sldMk cId="389498459" sldId="1531"/>
        </pc:sldMkLst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" creationId="{506D5ADD-7B17-F6F8-4C36-28E9E9C0A484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03.992" v="4254"/>
          <ac:spMkLst>
            <pc:docMk/>
            <pc:sldMk cId="389498459" sldId="1531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6" creationId="{540347E7-B9D7-CC1F-EC61-67B80976BBA4}"/>
          </ac:spMkLst>
        </pc:spChg>
        <pc:spChg chg="mod ord">
          <ac:chgData name="Abhishek Patil" userId="4a57f103-40b4-4474-a113-d3340a5396d8" providerId="ADAL" clId="{17F795C2-7D9C-4520-B4F4-E60405AAC81A}" dt="2023-10-01T17:19:02.180" v="481" actId="20577"/>
          <ac:spMkLst>
            <pc:docMk/>
            <pc:sldMk cId="389498459" sldId="1531"/>
            <ac:spMk id="8" creationId="{01C18D6D-FDFA-B3A2-F885-EA84BDCBA95A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9" creationId="{2A74686F-5083-9D16-99BF-6E2C8AD4598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1" creationId="{27E6AE8D-FD9D-1998-1BF1-5892FA11F87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2" creationId="{584B567A-7A26-E0C6-FFDE-45A17556A3B0}"/>
          </ac:spMkLst>
        </pc:spChg>
        <pc:spChg chg="del">
          <ac:chgData name="Abhishek Patil" userId="4a57f103-40b4-4474-a113-d3340a5396d8" providerId="ADAL" clId="{17F795C2-7D9C-4520-B4F4-E60405AAC81A}" dt="2023-10-01T06:32:35.511" v="1" actId="478"/>
          <ac:spMkLst>
            <pc:docMk/>
            <pc:sldMk cId="389498459" sldId="1531"/>
            <ac:spMk id="17" creationId="{A5724A81-338A-F446-CB41-66408292F1D4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9" creationId="{AB64162A-2E72-6CAF-9063-0731535133A8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2" creationId="{BFEC22B9-36F3-E72A-A285-9377BC8DC94E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3" creationId="{D1F25B6B-9906-62FA-C3C5-952E77BF8027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4" creationId="{C18118FC-6884-749C-4C27-8BECD1EB1F9C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5" creationId="{D34936C3-2AC3-A478-4275-3B516E39140C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6" creationId="{E49677D1-8BE8-AB27-6BE3-FDF29B28B89A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7" creationId="{81932850-E91A-909C-A985-BB215DC5ACF1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8" creationId="{3C42E97A-5DDF-595A-5F98-CFE37E4EBC69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0" creationId="{19F922DF-B12E-1E81-7F42-27899145B9EE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3" creationId="{7EE736B3-3B9D-27AB-D5D7-3921A62D8C1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4" creationId="{40C07709-3B62-92CD-3380-018244BC12E7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6" creationId="{625D5B89-3ABE-2482-E08C-B516CD49280E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8" creationId="{BE907059-94EA-5F37-6DE2-179DFC4C990C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9" creationId="{AF7D85AC-0213-0FDA-8E16-ED9CECB2FE1B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0" creationId="{C110E5D7-764A-7A3E-45CB-13F916DA48A7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1" creationId="{96E99790-278F-BA70-FDDC-F38D350CDCEA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2" creationId="{06E28F1B-98EA-686D-0F95-3F8B090D20E7}"/>
          </ac:spMkLst>
        </pc:spChg>
        <pc:picChg chg="add del">
          <ac:chgData name="Abhishek Patil" userId="4a57f103-40b4-4474-a113-d3340a5396d8" providerId="ADAL" clId="{17F795C2-7D9C-4520-B4F4-E60405AAC81A}" dt="2023-10-01T06:32:37.285" v="3" actId="22"/>
          <ac:picMkLst>
            <pc:docMk/>
            <pc:sldMk cId="389498459" sldId="1531"/>
            <ac:picMk id="14" creationId="{5E3D9115-B09C-726A-D637-12AFDD3E62F0}"/>
          </ac:picMkLst>
        </pc:picChg>
        <pc:picChg chg="add mod">
          <ac:chgData name="Abhishek Patil" userId="4a57f103-40b4-4474-a113-d3340a5396d8" providerId="ADAL" clId="{17F795C2-7D9C-4520-B4F4-E60405AAC81A}" dt="2023-10-01T17:14:39.226" v="233" actId="1036"/>
          <ac:picMkLst>
            <pc:docMk/>
            <pc:sldMk cId="389498459" sldId="1531"/>
            <ac:picMk id="37" creationId="{094878A8-12AF-7082-0C74-A164052055C6}"/>
          </ac:picMkLst>
        </pc:pic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7" creationId="{E2953E8A-BE61-8281-F3CD-EFC011BC5CB0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0" creationId="{B66F6820-D3FA-3D5E-D016-7988245CF15B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5" creationId="{B9120B6D-A029-4627-BE87-E723A4622DD2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6" creationId="{905D3B27-A647-B3B2-00F6-2699C3EEB84A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8" creationId="{E0FA3EA4-2875-02D2-5A6F-C80ADA0C368A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0" creationId="{8F8D27AF-E023-7975-278C-11504F593B5D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1" creationId="{2F6F9CEF-2576-C6BB-44F9-FAFB5B9C31B9}"/>
          </ac:cxnSpMkLst>
        </pc:cxnChg>
        <pc:cxnChg chg="del mod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9" creationId="{0C094D59-9D9C-88DE-1B15-096CEF2412BB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31" creationId="{A3E0E191-504F-FBCF-EF9B-21AA1B4E8196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32" creationId="{567235B8-0C6E-C91A-8106-289336F71654}"/>
          </ac:cxnSpMkLst>
        </pc:cxnChg>
      </pc:sldChg>
      <pc:sldChg chg="addSp delSp modSp mod chgLayout">
        <pc:chgData name="Abhishek Patil" userId="4a57f103-40b4-4474-a113-d3340a5396d8" providerId="ADAL" clId="{17F795C2-7D9C-4520-B4F4-E60405AAC81A}" dt="2023-10-09T16:21:13.903" v="4256"/>
        <pc:sldMkLst>
          <pc:docMk/>
          <pc:sldMk cId="2153062743" sldId="1533"/>
        </pc:sldMkLst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2" creationId="{810750E0-2E0D-D888-BEC2-16B791E2185C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13.903" v="4256"/>
          <ac:spMkLst>
            <pc:docMk/>
            <pc:sldMk cId="2153062743" sldId="1533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7" creationId="{C4FB2A3B-C379-2D54-3643-4C1EE054833A}"/>
          </ac:spMkLst>
        </pc:spChg>
        <pc:spChg chg="mod ord">
          <ac:chgData name="Abhishek Patil" userId="4a57f103-40b4-4474-a113-d3340a5396d8" providerId="ADAL" clId="{17F795C2-7D9C-4520-B4F4-E60405AAC81A}" dt="2023-10-01T17:39:12.715" v="2148" actId="6549"/>
          <ac:spMkLst>
            <pc:docMk/>
            <pc:sldMk cId="2153062743" sldId="1533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9" creationId="{66FFC0BD-1C28-4971-5B09-3493358FF08F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10" creationId="{4D2706C6-7AF4-F8D0-8AC2-E6B22C0672E6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11" creationId="{4348BF9A-72E5-D4F0-2625-9730F0F7E76D}"/>
          </ac:spMkLst>
        </pc:spChg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091903543" sldId="1541"/>
        </pc:sldMkLst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2490910715" sldId="1543"/>
        </pc:sldMkLst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625965126" sldId="1544"/>
        </pc:sldMkLst>
      </pc:sldChg>
      <pc:sldChg chg="addSp delSp modSp mod chgLayout">
        <pc:chgData name="Abhishek Patil" userId="4a57f103-40b4-4474-a113-d3340a5396d8" providerId="ADAL" clId="{17F795C2-7D9C-4520-B4F4-E60405AAC81A}" dt="2023-10-09T16:21:25.534" v="4259"/>
        <pc:sldMkLst>
          <pc:docMk/>
          <pc:sldMk cId="1279807049" sldId="1545"/>
        </pc:sldMkLst>
        <pc:spChg chg="mod ord">
          <ac:chgData name="Abhishek Patil" userId="4a57f103-40b4-4474-a113-d3340a5396d8" providerId="ADAL" clId="{17F795C2-7D9C-4520-B4F4-E60405AAC81A}" dt="2023-10-01T23:54:53.965" v="4240" actId="20577"/>
          <ac:spMkLst>
            <pc:docMk/>
            <pc:sldMk cId="1279807049" sldId="1545"/>
            <ac:spMk id="2" creationId="{A400F7AA-DA33-13D7-F95D-3B3347EC3090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3" creationId="{9712D72F-D085-145B-BF83-3C40D38B3064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4" creationId="{C41DFCC2-AF25-23CB-7888-2DD6E9431806}"/>
          </ac:spMkLst>
        </pc:spChg>
        <pc:spChg chg="mod ord">
          <ac:chgData name="Abhishek Patil" userId="4a57f103-40b4-4474-a113-d3340a5396d8" providerId="ADAL" clId="{17F795C2-7D9C-4520-B4F4-E60405AAC81A}" dt="2023-10-09T16:21:25.534" v="4259"/>
          <ac:spMkLst>
            <pc:docMk/>
            <pc:sldMk cId="1279807049" sldId="1545"/>
            <ac:spMk id="5" creationId="{4CB0FEBD-8CA9-12D6-CB49-A88572F56545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6" creationId="{8176EAC4-EF51-F5F1-19F8-EAE8288A516F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7" creationId="{82BB53C3-F707-68AD-005B-F2535012AF6B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8" creationId="{01BC6CCC-C2E0-75A5-E9FE-9652991E7492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9" creationId="{5ECDE5ED-A4DB-E32C-0A4C-9888D7235E38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10" creationId="{6AF4D669-8DDE-BCB0-E19C-1087470A936A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11" creationId="{63F6BB5E-F629-B41C-754C-92F9D42BE249}"/>
          </ac:spMkLst>
        </pc:spChg>
      </pc:sldChg>
      <pc:sldChg chg="modSp mod">
        <pc:chgData name="Abhishek Patil" userId="4a57f103-40b4-4474-a113-d3340a5396d8" providerId="ADAL" clId="{17F795C2-7D9C-4520-B4F4-E60405AAC81A}" dt="2023-10-09T16:21:29.611" v="4260"/>
        <pc:sldMkLst>
          <pc:docMk/>
          <pc:sldMk cId="1555095212" sldId="1546"/>
        </pc:sldMkLst>
        <pc:spChg chg="mod">
          <ac:chgData name="Abhishek Patil" userId="4a57f103-40b4-4474-a113-d3340a5396d8" providerId="ADAL" clId="{17F795C2-7D9C-4520-B4F4-E60405AAC81A}" dt="2023-10-09T16:21:29.611" v="4260"/>
          <ac:spMkLst>
            <pc:docMk/>
            <pc:sldMk cId="1555095212" sldId="1546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46.172" v="4264"/>
        <pc:sldMkLst>
          <pc:docMk/>
          <pc:sldMk cId="4145970020" sldId="1547"/>
        </pc:sldMkLst>
        <pc:spChg chg="mod">
          <ac:chgData name="Abhishek Patil" userId="4a57f103-40b4-4474-a113-d3340a5396d8" providerId="ADAL" clId="{17F795C2-7D9C-4520-B4F4-E60405AAC81A}" dt="2023-10-09T16:21:46.172" v="4264"/>
          <ac:spMkLst>
            <pc:docMk/>
            <pc:sldMk cId="4145970020" sldId="1547"/>
            <ac:spMk id="5" creationId="{EADD6299-4E09-251D-FCA1-F64663B5D5FE}"/>
          </ac:spMkLst>
        </pc:spChg>
      </pc:sldChg>
      <pc:sldChg chg="modSp mod">
        <pc:chgData name="Abhishek Patil" userId="4a57f103-40b4-4474-a113-d3340a5396d8" providerId="ADAL" clId="{17F795C2-7D9C-4520-B4F4-E60405AAC81A}" dt="2023-10-09T16:21:33.548" v="4261"/>
        <pc:sldMkLst>
          <pc:docMk/>
          <pc:sldMk cId="1092600364" sldId="1548"/>
        </pc:sldMkLst>
        <pc:spChg chg="mod">
          <ac:chgData name="Abhishek Patil" userId="4a57f103-40b4-4474-a113-d3340a5396d8" providerId="ADAL" clId="{17F795C2-7D9C-4520-B4F4-E60405AAC81A}" dt="2023-10-09T16:21:33.548" v="4261"/>
          <ac:spMkLst>
            <pc:docMk/>
            <pc:sldMk cId="1092600364" sldId="1548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36.956" v="4262"/>
        <pc:sldMkLst>
          <pc:docMk/>
          <pc:sldMk cId="1041969000" sldId="1549"/>
        </pc:sldMkLst>
        <pc:spChg chg="mod">
          <ac:chgData name="Abhishek Patil" userId="4a57f103-40b4-4474-a113-d3340a5396d8" providerId="ADAL" clId="{17F795C2-7D9C-4520-B4F4-E60405AAC81A}" dt="2023-10-09T16:21:36.956" v="4262"/>
          <ac:spMkLst>
            <pc:docMk/>
            <pc:sldMk cId="1041969000" sldId="1549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41.074" v="4263"/>
        <pc:sldMkLst>
          <pc:docMk/>
          <pc:sldMk cId="929599221" sldId="1550"/>
        </pc:sldMkLst>
        <pc:spChg chg="mod">
          <ac:chgData name="Abhishek Patil" userId="4a57f103-40b4-4474-a113-d3340a5396d8" providerId="ADAL" clId="{17F795C2-7D9C-4520-B4F4-E60405AAC81A}" dt="2023-10-09T16:21:41.074" v="4263"/>
          <ac:spMkLst>
            <pc:docMk/>
            <pc:sldMk cId="929599221" sldId="1550"/>
            <ac:spMk id="5" creationId="{4CB0FEBD-8CA9-12D6-CB49-A88572F56545}"/>
          </ac:spMkLst>
        </pc:spChg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996428296" sldId="1551"/>
        </pc:sldMkLst>
      </pc:sldChg>
      <pc:sldChg chg="modSp mod ord">
        <pc:chgData name="Abhishek Patil" userId="4a57f103-40b4-4474-a113-d3340a5396d8" providerId="ADAL" clId="{17F795C2-7D9C-4520-B4F4-E60405AAC81A}" dt="2023-10-09T16:21:17.642" v="4257"/>
        <pc:sldMkLst>
          <pc:docMk/>
          <pc:sldMk cId="3531696786" sldId="1553"/>
        </pc:sldMkLst>
        <pc:spChg chg="mod">
          <ac:chgData name="Abhishek Patil" userId="4a57f103-40b4-4474-a113-d3340a5396d8" providerId="ADAL" clId="{17F795C2-7D9C-4520-B4F4-E60405AAC81A}" dt="2023-10-09T16:21:17.642" v="4257"/>
          <ac:spMkLst>
            <pc:docMk/>
            <pc:sldMk cId="3531696786" sldId="1553"/>
            <ac:spMk id="5" creationId="{CB8C8A6F-26AF-CEA7-E8B4-12D30268C565}"/>
          </ac:spMkLst>
        </pc:spChg>
        <pc:spChg chg="mod">
          <ac:chgData name="Abhishek Patil" userId="4a57f103-40b4-4474-a113-d3340a5396d8" providerId="ADAL" clId="{17F795C2-7D9C-4520-B4F4-E60405AAC81A}" dt="2023-10-01T17:39:56.455" v="2197" actId="20577"/>
          <ac:spMkLst>
            <pc:docMk/>
            <pc:sldMk cId="3531696786" sldId="1553"/>
            <ac:spMk id="15" creationId="{775C19CE-A52D-758A-29FA-E8DA7F19136E}"/>
          </ac:spMkLst>
        </pc:spChg>
        <pc:picChg chg="mod">
          <ac:chgData name="Abhishek Patil" userId="4a57f103-40b4-4474-a113-d3340a5396d8" providerId="ADAL" clId="{17F795C2-7D9C-4520-B4F4-E60405AAC81A}" dt="2023-10-02T02:59:25.311" v="4243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addSp delSp modSp add mod chgLayout">
        <pc:chgData name="Abhishek Patil" userId="4a57f103-40b4-4474-a113-d3340a5396d8" providerId="ADAL" clId="{17F795C2-7D9C-4520-B4F4-E60405AAC81A}" dt="2023-10-09T16:21:09.384" v="4255"/>
        <pc:sldMkLst>
          <pc:docMk/>
          <pc:sldMk cId="3468008993" sldId="1554"/>
        </pc:sldMkLst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2" creationId="{E01E826A-DED5-57A8-5B71-FFC6182F4EE2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09.384" v="4255"/>
          <ac:spMkLst>
            <pc:docMk/>
            <pc:sldMk cId="3468008993" sldId="1554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7" creationId="{E00B9B90-6276-766B-7725-B9E68010B257}"/>
          </ac:spMkLst>
        </pc:spChg>
        <pc:spChg chg="mod ord">
          <ac:chgData name="Abhishek Patil" userId="4a57f103-40b4-4474-a113-d3340a5396d8" providerId="ADAL" clId="{17F795C2-7D9C-4520-B4F4-E60405AAC81A}" dt="2023-10-01T23:46:19.193" v="4179" actId="6549"/>
          <ac:spMkLst>
            <pc:docMk/>
            <pc:sldMk cId="3468008993" sldId="1554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9" creationId="{11F91D16-739B-999C-DD84-FB8762C71E66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10" creationId="{22BCFAD8-92FE-E9EA-8DB8-99C704975EE7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11" creationId="{CE57A028-1F8D-4C78-91FB-2BF9976B87C5}"/>
          </ac:spMkLst>
        </pc:spChg>
        <pc:picChg chg="del">
          <ac:chgData name="Abhishek Patil" userId="4a57f103-40b4-4474-a113-d3340a5396d8" providerId="ADAL" clId="{17F795C2-7D9C-4520-B4F4-E60405AAC81A}" dt="2023-10-01T17:14:54.667" v="234" actId="478"/>
          <ac:picMkLst>
            <pc:docMk/>
            <pc:sldMk cId="3468008993" sldId="1554"/>
            <ac:picMk id="37" creationId="{094878A8-12AF-7082-0C74-A164052055C6}"/>
          </ac:picMkLst>
        </pc:picChg>
      </pc:sldChg>
      <pc:sldChg chg="modSp new del mod">
        <pc:chgData name="Abhishek Patil" userId="4a57f103-40b4-4474-a113-d3340a5396d8" providerId="ADAL" clId="{17F795C2-7D9C-4520-B4F4-E60405AAC81A}" dt="2023-10-01T17:39:44.475" v="2181" actId="47"/>
        <pc:sldMkLst>
          <pc:docMk/>
          <pc:sldMk cId="1191877741" sldId="1555"/>
        </pc:sldMkLst>
        <pc:spChg chg="mod">
          <ac:chgData name="Abhishek Patil" userId="4a57f103-40b4-4474-a113-d3340a5396d8" providerId="ADAL" clId="{17F795C2-7D9C-4520-B4F4-E60405AAC81A}" dt="2023-10-01T17:39:21.155" v="2163" actId="20577"/>
          <ac:spMkLst>
            <pc:docMk/>
            <pc:sldMk cId="1191877741" sldId="1555"/>
            <ac:spMk id="3" creationId="{2B357CB2-EA53-59F7-0E41-BBA7B9A3EFA1}"/>
          </ac:spMkLst>
        </pc:spChg>
      </pc:sldChg>
      <pc:sldChg chg="addSp delSp modSp add mod chgLayout">
        <pc:chgData name="Abhishek Patil" userId="4a57f103-40b4-4474-a113-d3340a5396d8" providerId="ADAL" clId="{17F795C2-7D9C-4520-B4F4-E60405AAC81A}" dt="2023-10-09T16:21:21.569" v="4258"/>
        <pc:sldMkLst>
          <pc:docMk/>
          <pc:sldMk cId="1530421710" sldId="1556"/>
        </pc:sldMkLst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2" creationId="{E850A617-CFDA-CF29-02C7-4403DA659A65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21.569" v="4258"/>
          <ac:spMkLst>
            <pc:docMk/>
            <pc:sldMk cId="1530421710" sldId="1556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7" creationId="{FBDA3659-89EE-8CAE-02DE-F11BAA4C7CE2}"/>
          </ac:spMkLst>
        </pc:spChg>
        <pc:spChg chg="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9" creationId="{46A70568-D7A7-B0B8-5216-99BA018015F9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10" creationId="{68EA9FE4-3134-132C-AA00-5183DE836A0C}"/>
          </ac:spMkLst>
        </pc:spChg>
        <pc:spChg chg="add mod ord">
          <ac:chgData name="Abhishek Patil" userId="4a57f103-40b4-4474-a113-d3340a5396d8" providerId="ADAL" clId="{17F795C2-7D9C-4520-B4F4-E60405AAC81A}" dt="2023-10-01T23:54:42.113" v="4233" actId="20577"/>
          <ac:spMkLst>
            <pc:docMk/>
            <pc:sldMk cId="1530421710" sldId="1556"/>
            <ac:spMk id="11" creationId="{2938BF56-E598-D2C2-6A9B-53F4BA661B6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5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31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73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80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35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56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</a:t>
            </a:r>
            <a:r>
              <a:rPr lang="en-US" dirty="0"/>
              <a:t>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28679" y="6474362"/>
            <a:ext cx="222952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Shu Yang</a:t>
            </a:r>
            <a:r>
              <a:rPr lang="en-US" altLang="ko-KR" dirty="0"/>
              <a:t>, </a:t>
            </a:r>
            <a:r>
              <a:rPr lang="it-IT" altLang="zh-CN" dirty="0"/>
              <a:t>Ruijie Networks Co., Ltd</a:t>
            </a:r>
            <a:endParaRPr lang="en-US" altLang="ko-KR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</a:t>
            </a:r>
            <a:r>
              <a:rPr lang="en-US" altLang="zh-CN" sz="1800" b="1" dirty="0">
                <a:solidFill>
                  <a:schemeClr val="tx1"/>
                </a:solidFill>
                <a:cs typeface="+mn-cs"/>
              </a:rPr>
              <a:t>25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/</a:t>
            </a:r>
            <a:r>
              <a:rPr lang="en-US" altLang="zh-CN" sz="1800" b="1" dirty="0">
                <a:solidFill>
                  <a:schemeClr val="tx1"/>
                </a:solidFill>
                <a:cs typeface="+mn-cs"/>
              </a:rPr>
              <a:t>1005r0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75932" y="6475413"/>
            <a:ext cx="22679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Shu Yang</a:t>
            </a:r>
            <a:r>
              <a:rPr lang="en-US" altLang="ko-KR" dirty="0"/>
              <a:t>, </a:t>
            </a:r>
            <a:r>
              <a:rPr lang="it-IT" altLang="zh-CN" dirty="0"/>
              <a:t>Ruijie Networks Co., Ltd</a:t>
            </a:r>
            <a:r>
              <a:rPr lang="en-US" altLang="ko-KR" dirty="0"/>
              <a:t>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altLang="zh-CN" sz="1800" b="1" dirty="0">
                <a:solidFill>
                  <a:schemeClr val="tx1"/>
                </a:solidFill>
                <a:cs typeface="+mn-cs"/>
              </a:rPr>
              <a:t>802.11-25/1005r0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dirty="0"/>
              <a:t>Thoughts on Control Frame Transmission Failure in Co-TDMA</a:t>
            </a:r>
            <a:br>
              <a:rPr lang="en-US" altLang="zh-CN" sz="2400" dirty="0"/>
            </a:br>
            <a:r>
              <a:rPr lang="en-GB" altLang="zh-CN" sz="1800" b="0" dirty="0"/>
              <a:t>Date: 2025-05-26</a:t>
            </a:r>
            <a:endParaRPr lang="zh-CN" altLang="en-US" sz="18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</a:t>
            </a:r>
            <a:r>
              <a:rPr lang="en-US" dirty="0"/>
              <a:t> 2025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228679" y="6474362"/>
            <a:ext cx="222952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Shu Yang</a:t>
            </a:r>
            <a:r>
              <a:rPr lang="en-US" altLang="ko-KR" dirty="0"/>
              <a:t>, </a:t>
            </a:r>
            <a:r>
              <a:rPr lang="it-IT" altLang="zh-CN" dirty="0"/>
              <a:t>Ruijie Networks Co., Ltd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6858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438150"/>
              </p:ext>
            </p:extLst>
          </p:nvPr>
        </p:nvGraphicFramePr>
        <p:xfrm>
          <a:off x="780040" y="2241173"/>
          <a:ext cx="7334250" cy="270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Shu Yang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>
                          <a:latin typeface="+mn-lt"/>
                        </a:rPr>
                        <a:t>Ruijie</a:t>
                      </a:r>
                      <a:r>
                        <a:rPr lang="en-US" altLang="zh-CN" sz="1400" dirty="0">
                          <a:latin typeface="+mn-lt"/>
                        </a:rPr>
                        <a:t> Networks Co., Ltd.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yangshu1@ruijie.com.cn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Hang Yang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100" dirty="0">
                          <a:latin typeface="+mn-lt"/>
                        </a:rPr>
                        <a:t>yanghang1@ruijie.com.cn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Fangchang</a:t>
                      </a: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896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012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6" y="1752600"/>
            <a:ext cx="8291146" cy="46360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err="1"/>
              <a:t>TGbn</a:t>
            </a:r>
            <a:r>
              <a:rPr lang="en-US" altLang="ko-KR" dirty="0"/>
              <a:t> define</a:t>
            </a:r>
            <a:r>
              <a:rPr lang="en-US" altLang="zh-CN" dirty="0"/>
              <a:t>s</a:t>
            </a:r>
            <a:r>
              <a:rPr lang="en-US" altLang="ko-KR" dirty="0"/>
              <a:t> a Coordinated TDMA (Co-TDMA) procedure for an AP to share its time resources of an obtained TXOP with a set of APs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r>
              <a:rPr lang="en-US" altLang="ko-KR" dirty="0"/>
              <a:t>In this contribution, </a:t>
            </a:r>
            <a:r>
              <a:rPr lang="en-GB" altLang="zh-CN" dirty="0"/>
              <a:t>we discuss </a:t>
            </a:r>
            <a:r>
              <a:rPr lang="en-US" altLang="zh-CN" dirty="0"/>
              <a:t>the procedure after the transmission failure of ICF and MU-RTS TXS frame in Co-TDMA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4404" y="6475413"/>
            <a:ext cx="2229521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Shu Yang</a:t>
            </a:r>
            <a:r>
              <a:rPr lang="en-US" altLang="ko-KR" dirty="0"/>
              <a:t>, </a:t>
            </a:r>
            <a:r>
              <a:rPr lang="it-IT" altLang="zh-CN" dirty="0"/>
              <a:t>Ruijie Networks Co., Ltd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2261" y="2347439"/>
            <a:ext cx="5237130" cy="240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65643"/>
            <a:ext cx="7772400" cy="3115341"/>
          </a:xfrm>
        </p:spPr>
        <p:txBody>
          <a:bodyPr>
            <a:spAutoFit/>
          </a:bodyPr>
          <a:lstStyle/>
          <a:p>
            <a:r>
              <a:rPr lang="en-US" altLang="zh-CN" b="1" dirty="0"/>
              <a:t>Case1</a:t>
            </a:r>
            <a:r>
              <a:rPr lang="zh-CN" altLang="en-US" b="1" dirty="0"/>
              <a:t>：</a:t>
            </a:r>
            <a:r>
              <a:rPr lang="en-US" altLang="zh-CN" b="1" dirty="0"/>
              <a:t>ICR timeout</a:t>
            </a:r>
            <a:endParaRPr lang="en-US" dirty="0"/>
          </a:p>
          <a:p>
            <a:pPr lvl="1"/>
            <a:r>
              <a:rPr lang="en-US" altLang="zh-CN" dirty="0"/>
              <a:t>ICR timeout will happen if polled AP has no intention to the TXOP sharing. It is unfair for sharing AP to lose the obtained TXOP. </a:t>
            </a:r>
          </a:p>
          <a:p>
            <a:pPr lvl="1"/>
            <a:r>
              <a:rPr lang="en-US" altLang="zh-CN" dirty="0"/>
              <a:t>Sharing AP may use the remain time of obtained TXOP by starting in-BSS frame exchange(s) which needs CS mechanism indicating medium idle at the </a:t>
            </a:r>
            <a:r>
              <a:rPr lang="en-US" altLang="zh-CN" dirty="0" err="1"/>
              <a:t>TxPIFS</a:t>
            </a:r>
            <a:r>
              <a:rPr lang="en-US" altLang="zh-CN" dirty="0"/>
              <a:t> slot boundary after ICR timeout</a:t>
            </a:r>
          </a:p>
          <a:p>
            <a:pPr lvl="1"/>
            <a:r>
              <a:rPr lang="en-US" altLang="zh-CN" dirty="0"/>
              <a:t>Timeout interval which equals to </a:t>
            </a:r>
            <a:r>
              <a:rPr lang="en-US" altLang="zh-CN" dirty="0" err="1"/>
              <a:t>aSIFSTime</a:t>
            </a:r>
            <a:r>
              <a:rPr lang="en-US" altLang="zh-CN" dirty="0"/>
              <a:t> + </a:t>
            </a:r>
            <a:r>
              <a:rPr lang="en-US" altLang="zh-CN" dirty="0" err="1"/>
              <a:t>aSlotTime</a:t>
            </a:r>
            <a:r>
              <a:rPr lang="en-US" altLang="zh-CN" dirty="0"/>
              <a:t> + </a:t>
            </a:r>
            <a:r>
              <a:rPr lang="en-US" altLang="zh-CN" dirty="0" err="1"/>
              <a:t>aRxPHYStartDelay</a:t>
            </a:r>
            <a:r>
              <a:rPr lang="en-US" altLang="zh-CN" dirty="0"/>
              <a:t> will begin when MAC receives the PHY-</a:t>
            </a:r>
            <a:r>
              <a:rPr lang="en-US" altLang="zh-CN" dirty="0" err="1"/>
              <a:t>TXEND.confirm</a:t>
            </a:r>
            <a:r>
              <a:rPr lang="en-US" altLang="zh-CN" dirty="0"/>
              <a:t> primitive</a:t>
            </a:r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737"/>
          </a:xfrm>
        </p:spPr>
        <p:txBody>
          <a:bodyPr/>
          <a:lstStyle/>
          <a:p>
            <a:r>
              <a:rPr lang="en-US" altLang="zh-CN" dirty="0"/>
              <a:t>ICF Transmission Failure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5932" y="6475413"/>
            <a:ext cx="226799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Shu Yang</a:t>
            </a:r>
            <a:r>
              <a:rPr lang="en-US" altLang="ko-KR" dirty="0"/>
              <a:t>, </a:t>
            </a:r>
            <a:r>
              <a:rPr lang="it-IT" altLang="zh-CN" dirty="0"/>
              <a:t>Ruijie Networks Co., Ltd</a:t>
            </a:r>
            <a:r>
              <a:rPr lang="en-US" altLang="ko-KR" dirty="0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78" name="直接箭头连接符 77">
            <a:extLst>
              <a:ext uri="{FF2B5EF4-FFF2-40B4-BE49-F238E27FC236}">
                <a16:creationId xmlns:a16="http://schemas.microsoft.com/office/drawing/2014/main" id="{ED2E455A-32E6-D057-CF92-FB19D226AFFD}"/>
              </a:ext>
            </a:extLst>
          </p:cNvPr>
          <p:cNvCxnSpPr>
            <a:cxnSpLocks/>
          </p:cNvCxnSpPr>
          <p:nvPr/>
        </p:nvCxnSpPr>
        <p:spPr>
          <a:xfrm flipV="1">
            <a:off x="2796466" y="5170722"/>
            <a:ext cx="4435607" cy="1675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9" name="矩形 78">
            <a:extLst>
              <a:ext uri="{FF2B5EF4-FFF2-40B4-BE49-F238E27FC236}">
                <a16:creationId xmlns:a16="http://schemas.microsoft.com/office/drawing/2014/main" id="{FEEDED5C-2845-AD81-FD39-DD235030048B}"/>
              </a:ext>
            </a:extLst>
          </p:cNvPr>
          <p:cNvSpPr/>
          <p:nvPr/>
        </p:nvSpPr>
        <p:spPr>
          <a:xfrm>
            <a:off x="3395120" y="4794312"/>
            <a:ext cx="398450" cy="3780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等线"/>
                <a:ea typeface="等线" panose="02010600030101010101" pitchFamily="2" charset="-122"/>
                <a:cs typeface="+mn-cs"/>
              </a:rPr>
              <a:t>ICF</a:t>
            </a:r>
            <a:endParaRPr lang="zh-CN" altLang="en-US" sz="900" kern="0" dirty="0">
              <a:solidFill>
                <a:prstClr val="black"/>
              </a:solidFill>
              <a:latin typeface="等线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80" name="直接箭头连接符 79">
            <a:extLst>
              <a:ext uri="{FF2B5EF4-FFF2-40B4-BE49-F238E27FC236}">
                <a16:creationId xmlns:a16="http://schemas.microsoft.com/office/drawing/2014/main" id="{596D557F-60F7-3DBF-5AAB-969D828D6013}"/>
              </a:ext>
            </a:extLst>
          </p:cNvPr>
          <p:cNvCxnSpPr>
            <a:cxnSpLocks/>
          </p:cNvCxnSpPr>
          <p:nvPr/>
        </p:nvCxnSpPr>
        <p:spPr>
          <a:xfrm>
            <a:off x="2807215" y="5890276"/>
            <a:ext cx="4424858" cy="530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1" name="矩形 80">
            <a:extLst>
              <a:ext uri="{FF2B5EF4-FFF2-40B4-BE49-F238E27FC236}">
                <a16:creationId xmlns:a16="http://schemas.microsoft.com/office/drawing/2014/main" id="{F44D9E55-F556-A3AE-2901-F3895CA5304B}"/>
              </a:ext>
            </a:extLst>
          </p:cNvPr>
          <p:cNvSpPr/>
          <p:nvPr/>
        </p:nvSpPr>
        <p:spPr>
          <a:xfrm>
            <a:off x="1996964" y="5433009"/>
            <a:ext cx="978375" cy="44671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AP2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(polled AP)</a:t>
            </a:r>
            <a:endParaRPr kumimoji="0" lang="zh-CN" altLang="en-US" sz="1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15293569-7AC6-36BB-2E99-02752D2E9E0A}"/>
              </a:ext>
            </a:extLst>
          </p:cNvPr>
          <p:cNvSpPr/>
          <p:nvPr/>
        </p:nvSpPr>
        <p:spPr>
          <a:xfrm>
            <a:off x="1930457" y="4727076"/>
            <a:ext cx="1111390" cy="44671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AP1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(sharing AP)</a:t>
            </a:r>
            <a:endParaRPr kumimoji="0" lang="zh-CN" altLang="en-US" sz="1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3" name="矩形 82">
            <a:extLst>
              <a:ext uri="{FF2B5EF4-FFF2-40B4-BE49-F238E27FC236}">
                <a16:creationId xmlns:a16="http://schemas.microsoft.com/office/drawing/2014/main" id="{0D095198-7AB2-CA1F-51D3-C817382FA29A}"/>
              </a:ext>
            </a:extLst>
          </p:cNvPr>
          <p:cNvSpPr/>
          <p:nvPr/>
        </p:nvSpPr>
        <p:spPr>
          <a:xfrm>
            <a:off x="4466576" y="4795770"/>
            <a:ext cx="2010942" cy="3780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Frame exchange in BSS1</a:t>
            </a:r>
            <a:endParaRPr kumimoji="0" lang="zh-CN" alt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84" name="直接箭头连接符 83">
            <a:extLst>
              <a:ext uri="{FF2B5EF4-FFF2-40B4-BE49-F238E27FC236}">
                <a16:creationId xmlns:a16="http://schemas.microsoft.com/office/drawing/2014/main" id="{0F586608-85A3-DAB3-6E0D-6A15EEBAE214}"/>
              </a:ext>
            </a:extLst>
          </p:cNvPr>
          <p:cNvCxnSpPr>
            <a:cxnSpLocks/>
          </p:cNvCxnSpPr>
          <p:nvPr/>
        </p:nvCxnSpPr>
        <p:spPr>
          <a:xfrm>
            <a:off x="4466577" y="4576029"/>
            <a:ext cx="2010941" cy="0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86" name="直接连接符 85">
            <a:extLst>
              <a:ext uri="{FF2B5EF4-FFF2-40B4-BE49-F238E27FC236}">
                <a16:creationId xmlns:a16="http://schemas.microsoft.com/office/drawing/2014/main" id="{F8C9B39C-E576-058B-FDB1-C48E3DEA164D}"/>
              </a:ext>
            </a:extLst>
          </p:cNvPr>
          <p:cNvCxnSpPr/>
          <p:nvPr/>
        </p:nvCxnSpPr>
        <p:spPr>
          <a:xfrm>
            <a:off x="3790738" y="4231583"/>
            <a:ext cx="2134" cy="940814"/>
          </a:xfrm>
          <a:prstGeom prst="line">
            <a:avLst/>
          </a:prstGeom>
          <a:noFill/>
          <a:ln w="6350" cap="flat" cmpd="sng" algn="ctr">
            <a:solidFill>
              <a:schemeClr val="accent4"/>
            </a:solidFill>
            <a:prstDash val="solid"/>
            <a:miter lim="800000"/>
          </a:ln>
          <a:effectLst/>
        </p:spPr>
      </p:cxnSp>
      <p:sp>
        <p:nvSpPr>
          <p:cNvPr id="87" name="矩形 86">
            <a:extLst>
              <a:ext uri="{FF2B5EF4-FFF2-40B4-BE49-F238E27FC236}">
                <a16:creationId xmlns:a16="http://schemas.microsoft.com/office/drawing/2014/main" id="{EB7965D5-DF93-7435-18BF-11454F9655DA}"/>
              </a:ext>
            </a:extLst>
          </p:cNvPr>
          <p:cNvSpPr/>
          <p:nvPr/>
        </p:nvSpPr>
        <p:spPr>
          <a:xfrm>
            <a:off x="4685058" y="4278212"/>
            <a:ext cx="1499611" cy="27795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Remain time of TXOP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89" name="直接箭头连接符 88">
            <a:extLst>
              <a:ext uri="{FF2B5EF4-FFF2-40B4-BE49-F238E27FC236}">
                <a16:creationId xmlns:a16="http://schemas.microsoft.com/office/drawing/2014/main" id="{73F834EC-C55D-7463-9C82-5D2BB4F8B38C}"/>
              </a:ext>
            </a:extLst>
          </p:cNvPr>
          <p:cNvCxnSpPr>
            <a:cxnSpLocks/>
          </p:cNvCxnSpPr>
          <p:nvPr/>
        </p:nvCxnSpPr>
        <p:spPr>
          <a:xfrm flipV="1">
            <a:off x="3790738" y="4576029"/>
            <a:ext cx="666703" cy="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90" name="矩形 89">
            <a:extLst>
              <a:ext uri="{FF2B5EF4-FFF2-40B4-BE49-F238E27FC236}">
                <a16:creationId xmlns:a16="http://schemas.microsoft.com/office/drawing/2014/main" id="{FAC19849-E8CC-EDB5-827C-48ACAE244CF6}"/>
              </a:ext>
            </a:extLst>
          </p:cNvPr>
          <p:cNvSpPr/>
          <p:nvPr/>
        </p:nvSpPr>
        <p:spPr>
          <a:xfrm>
            <a:off x="3797803" y="4282732"/>
            <a:ext cx="648915" cy="27795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Timeout </a:t>
            </a:r>
            <a:r>
              <a:rPr lang="en-US" altLang="zh-CN" sz="900" kern="0" dirty="0">
                <a:solidFill>
                  <a:srgbClr val="FF0000"/>
                </a:solidFill>
                <a:latin typeface="等线"/>
                <a:ea typeface="等线" panose="02010600030101010101" pitchFamily="2" charset="-122"/>
                <a:cs typeface="+mn-cs"/>
              </a:rPr>
              <a:t>interval</a:t>
            </a:r>
            <a:endParaRPr lang="zh-CN" altLang="en-US" sz="900" kern="0" dirty="0">
              <a:solidFill>
                <a:srgbClr val="FF0000"/>
              </a:solidFill>
              <a:latin typeface="等线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94" name="直接连接符 93">
            <a:extLst>
              <a:ext uri="{FF2B5EF4-FFF2-40B4-BE49-F238E27FC236}">
                <a16:creationId xmlns:a16="http://schemas.microsoft.com/office/drawing/2014/main" id="{F8C9B39C-E576-058B-FDB1-C48E3DEA164D}"/>
              </a:ext>
            </a:extLst>
          </p:cNvPr>
          <p:cNvCxnSpPr/>
          <p:nvPr/>
        </p:nvCxnSpPr>
        <p:spPr>
          <a:xfrm flipH="1">
            <a:off x="4451651" y="4241354"/>
            <a:ext cx="5790" cy="90136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cxnSp>
        <p:nvCxnSpPr>
          <p:cNvPr id="95" name="直接连接符 94">
            <a:extLst>
              <a:ext uri="{FF2B5EF4-FFF2-40B4-BE49-F238E27FC236}">
                <a16:creationId xmlns:a16="http://schemas.microsoft.com/office/drawing/2014/main" id="{F8C9B39C-E576-058B-FDB1-C48E3DEA164D}"/>
              </a:ext>
            </a:extLst>
          </p:cNvPr>
          <p:cNvCxnSpPr/>
          <p:nvPr/>
        </p:nvCxnSpPr>
        <p:spPr>
          <a:xfrm flipH="1">
            <a:off x="6472466" y="4254623"/>
            <a:ext cx="5790" cy="90136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96" name="矩形 95">
            <a:extLst>
              <a:ext uri="{FF2B5EF4-FFF2-40B4-BE49-F238E27FC236}">
                <a16:creationId xmlns:a16="http://schemas.microsoft.com/office/drawing/2014/main" id="{EB7965D5-DF93-7435-18BF-11454F9655DA}"/>
              </a:ext>
            </a:extLst>
          </p:cNvPr>
          <p:cNvSpPr/>
          <p:nvPr/>
        </p:nvSpPr>
        <p:spPr>
          <a:xfrm>
            <a:off x="3783579" y="5138759"/>
            <a:ext cx="1170806" cy="27795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等线"/>
                <a:ea typeface="等线" panose="02010600030101010101" pitchFamily="2" charset="-122"/>
                <a:cs typeface="+mn-cs"/>
              </a:rPr>
              <a:t>no signal received</a:t>
            </a:r>
            <a:endParaRPr lang="zh-CN" altLang="en-US" sz="900" kern="0" dirty="0">
              <a:solidFill>
                <a:prstClr val="black"/>
              </a:solidFill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8" name="矩形 97">
            <a:extLst>
              <a:ext uri="{FF2B5EF4-FFF2-40B4-BE49-F238E27FC236}">
                <a16:creationId xmlns:a16="http://schemas.microsoft.com/office/drawing/2014/main" id="{EB7965D5-DF93-7435-18BF-11454F9655DA}"/>
              </a:ext>
            </a:extLst>
          </p:cNvPr>
          <p:cNvSpPr/>
          <p:nvPr/>
        </p:nvSpPr>
        <p:spPr>
          <a:xfrm>
            <a:off x="3263832" y="5607048"/>
            <a:ext cx="1611381" cy="27795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等线"/>
                <a:ea typeface="等线" panose="02010600030101010101" pitchFamily="2" charset="-122"/>
                <a:cs typeface="+mn-cs"/>
              </a:rPr>
              <a:t>polled AP has no intention</a:t>
            </a:r>
            <a:endParaRPr lang="zh-CN" altLang="en-US" sz="900" b="1" kern="0" dirty="0">
              <a:solidFill>
                <a:prstClr val="black"/>
              </a:solidFill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498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65643"/>
            <a:ext cx="7772400" cy="1619547"/>
          </a:xfrm>
        </p:spPr>
        <p:txBody>
          <a:bodyPr>
            <a:spAutoFit/>
          </a:bodyPr>
          <a:lstStyle/>
          <a:p>
            <a:r>
              <a:rPr lang="en-US" altLang="zh-CN" b="1" dirty="0"/>
              <a:t>Case2</a:t>
            </a:r>
            <a:r>
              <a:rPr lang="zh-CN" altLang="en-US" b="1" dirty="0"/>
              <a:t>：</a:t>
            </a:r>
            <a:r>
              <a:rPr lang="en-US" altLang="zh-CN" b="1" dirty="0"/>
              <a:t>RX invalid response</a:t>
            </a:r>
            <a:endParaRPr lang="en-US" dirty="0"/>
          </a:p>
          <a:p>
            <a:pPr lvl="1"/>
            <a:r>
              <a:rPr lang="en-US" altLang="zh-CN" dirty="0"/>
              <a:t>The receipt of any frame other than ICR frame shall be interpreted as a failure of the initiated TXOP</a:t>
            </a:r>
          </a:p>
          <a:p>
            <a:pPr lvl="1"/>
            <a:r>
              <a:rPr lang="en-US" altLang="zh-CN" dirty="0"/>
              <a:t>Then sharing AP shall invoke its </a:t>
            </a:r>
            <a:r>
              <a:rPr lang="en-US" altLang="zh-CN" dirty="0" err="1"/>
              <a:t>backoff</a:t>
            </a:r>
            <a:r>
              <a:rPr lang="en-US" altLang="zh-CN" dirty="0"/>
              <a:t> procedure at the PHY-</a:t>
            </a:r>
            <a:r>
              <a:rPr lang="en-US" altLang="zh-CN" dirty="0" err="1"/>
              <a:t>RXEND.indication</a:t>
            </a:r>
            <a:r>
              <a:rPr lang="en-US" altLang="zh-CN" dirty="0"/>
              <a:t> primitive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737"/>
          </a:xfrm>
        </p:spPr>
        <p:txBody>
          <a:bodyPr/>
          <a:lstStyle/>
          <a:p>
            <a:r>
              <a:rPr lang="en-US" altLang="zh-CN" dirty="0"/>
              <a:t>ICF Transmission Failure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5932" y="6475413"/>
            <a:ext cx="226799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Shu Yang</a:t>
            </a:r>
            <a:r>
              <a:rPr lang="en-US" altLang="ko-KR" dirty="0"/>
              <a:t>, </a:t>
            </a:r>
            <a:r>
              <a:rPr lang="it-IT" altLang="zh-CN" dirty="0"/>
              <a:t>Ruijie Networks Co., Ltd</a:t>
            </a:r>
            <a:r>
              <a:rPr lang="en-US" altLang="ko-KR" dirty="0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78" name="直接箭头连接符 77">
            <a:extLst>
              <a:ext uri="{FF2B5EF4-FFF2-40B4-BE49-F238E27FC236}">
                <a16:creationId xmlns:a16="http://schemas.microsoft.com/office/drawing/2014/main" id="{ED2E455A-32E6-D057-CF92-FB19D226AFFD}"/>
              </a:ext>
            </a:extLst>
          </p:cNvPr>
          <p:cNvCxnSpPr>
            <a:cxnSpLocks/>
          </p:cNvCxnSpPr>
          <p:nvPr/>
        </p:nvCxnSpPr>
        <p:spPr>
          <a:xfrm>
            <a:off x="2472270" y="4377908"/>
            <a:ext cx="4027693" cy="1458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9" name="矩形 78">
            <a:extLst>
              <a:ext uri="{FF2B5EF4-FFF2-40B4-BE49-F238E27FC236}">
                <a16:creationId xmlns:a16="http://schemas.microsoft.com/office/drawing/2014/main" id="{FEEDED5C-2845-AD81-FD39-DD235030048B}"/>
              </a:ext>
            </a:extLst>
          </p:cNvPr>
          <p:cNvSpPr/>
          <p:nvPr/>
        </p:nvSpPr>
        <p:spPr>
          <a:xfrm>
            <a:off x="3042458" y="3999823"/>
            <a:ext cx="426916" cy="3780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等线"/>
                <a:ea typeface="等线" panose="02010600030101010101" pitchFamily="2" charset="-122"/>
                <a:cs typeface="+mn-cs"/>
              </a:rPr>
              <a:t>ICF</a:t>
            </a:r>
            <a:endParaRPr lang="zh-CN" altLang="en-US" sz="900" kern="0" dirty="0">
              <a:solidFill>
                <a:prstClr val="black"/>
              </a:solidFill>
              <a:latin typeface="等线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80" name="直接箭头连接符 79">
            <a:extLst>
              <a:ext uri="{FF2B5EF4-FFF2-40B4-BE49-F238E27FC236}">
                <a16:creationId xmlns:a16="http://schemas.microsoft.com/office/drawing/2014/main" id="{596D557F-60F7-3DBF-5AAB-969D828D6013}"/>
              </a:ext>
            </a:extLst>
          </p:cNvPr>
          <p:cNvCxnSpPr>
            <a:cxnSpLocks/>
          </p:cNvCxnSpPr>
          <p:nvPr/>
        </p:nvCxnSpPr>
        <p:spPr>
          <a:xfrm>
            <a:off x="2483019" y="5095787"/>
            <a:ext cx="4016944" cy="1458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1" name="矩形 80">
            <a:extLst>
              <a:ext uri="{FF2B5EF4-FFF2-40B4-BE49-F238E27FC236}">
                <a16:creationId xmlns:a16="http://schemas.microsoft.com/office/drawing/2014/main" id="{F44D9E55-F556-A3AE-2901-F3895CA5304B}"/>
              </a:ext>
            </a:extLst>
          </p:cNvPr>
          <p:cNvSpPr/>
          <p:nvPr/>
        </p:nvSpPr>
        <p:spPr>
          <a:xfrm>
            <a:off x="1672768" y="4638520"/>
            <a:ext cx="978375" cy="44671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Other STA</a:t>
            </a:r>
            <a:endParaRPr kumimoji="0" lang="zh-CN" altLang="en-US" sz="1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15293569-7AC6-36BB-2E99-02752D2E9E0A}"/>
              </a:ext>
            </a:extLst>
          </p:cNvPr>
          <p:cNvSpPr/>
          <p:nvPr/>
        </p:nvSpPr>
        <p:spPr>
          <a:xfrm>
            <a:off x="1606261" y="3932587"/>
            <a:ext cx="1111390" cy="44671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AP1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(sharing AP)</a:t>
            </a:r>
            <a:endParaRPr kumimoji="0" lang="zh-CN" altLang="en-US" sz="1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7" name="矩形 86">
            <a:extLst>
              <a:ext uri="{FF2B5EF4-FFF2-40B4-BE49-F238E27FC236}">
                <a16:creationId xmlns:a16="http://schemas.microsoft.com/office/drawing/2014/main" id="{EB7965D5-DF93-7435-18BF-11454F9655DA}"/>
              </a:ext>
            </a:extLst>
          </p:cNvPr>
          <p:cNvSpPr/>
          <p:nvPr/>
        </p:nvSpPr>
        <p:spPr>
          <a:xfrm>
            <a:off x="4872453" y="4016272"/>
            <a:ext cx="1379099" cy="27795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EB7965D5-DF93-7435-18BF-11454F9655DA}"/>
              </a:ext>
            </a:extLst>
          </p:cNvPr>
          <p:cNvSpPr/>
          <p:nvPr/>
        </p:nvSpPr>
        <p:spPr>
          <a:xfrm>
            <a:off x="3757983" y="3473376"/>
            <a:ext cx="767921" cy="27795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等线"/>
                <a:ea typeface="等线" panose="02010600030101010101" pitchFamily="2" charset="-122"/>
                <a:cs typeface="+mn-cs"/>
              </a:rPr>
              <a:t>RX invalid frame</a:t>
            </a:r>
            <a:endParaRPr lang="zh-CN" altLang="en-US" sz="900" kern="0" dirty="0">
              <a:solidFill>
                <a:prstClr val="black"/>
              </a:solidFill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EEDED5C-2845-AD81-FD39-DD235030048B}"/>
              </a:ext>
            </a:extLst>
          </p:cNvPr>
          <p:cNvSpPr/>
          <p:nvPr/>
        </p:nvSpPr>
        <p:spPr>
          <a:xfrm>
            <a:off x="3757983" y="4717702"/>
            <a:ext cx="855581" cy="3780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等线"/>
                <a:ea typeface="等线" panose="02010600030101010101" pitchFamily="2" charset="-122"/>
                <a:cs typeface="+mn-cs"/>
              </a:rPr>
              <a:t>Any other frame</a:t>
            </a:r>
            <a:endParaRPr lang="zh-CN" altLang="en-US" sz="900" kern="0" dirty="0">
              <a:solidFill>
                <a:prstClr val="black"/>
              </a:solidFill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右大括号 10"/>
          <p:cNvSpPr/>
          <p:nvPr/>
        </p:nvSpPr>
        <p:spPr bwMode="auto">
          <a:xfrm rot="16200000">
            <a:off x="4105101" y="3441481"/>
            <a:ext cx="177547" cy="839380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0D095198-7AB2-CA1F-51D3-C817382FA29A}"/>
              </a:ext>
            </a:extLst>
          </p:cNvPr>
          <p:cNvSpPr/>
          <p:nvPr/>
        </p:nvSpPr>
        <p:spPr>
          <a:xfrm>
            <a:off x="4641426" y="4010918"/>
            <a:ext cx="1610126" cy="3780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dirty="0" err="1"/>
              <a:t>Backoff</a:t>
            </a:r>
            <a:r>
              <a:rPr lang="en-US" altLang="zh-CN" sz="1000" dirty="0"/>
              <a:t> procedure</a:t>
            </a:r>
            <a:endParaRPr lang="zh-CN" altLang="en-US" sz="1000" kern="0" dirty="0">
              <a:solidFill>
                <a:prstClr val="white"/>
              </a:solidFill>
              <a:latin typeface="等线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9665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65643"/>
            <a:ext cx="7772400" cy="2050434"/>
          </a:xfrm>
        </p:spPr>
        <p:txBody>
          <a:bodyPr>
            <a:spAutoFit/>
          </a:bodyPr>
          <a:lstStyle/>
          <a:p>
            <a:r>
              <a:rPr lang="en-US" altLang="zh-CN" dirty="0"/>
              <a:t>Similar to a TXOP failure in non-initial PPDU, sharing AP may choose one option shown below</a:t>
            </a:r>
          </a:p>
          <a:p>
            <a:pPr lvl="1"/>
            <a:r>
              <a:rPr lang="en-US" altLang="zh-CN" dirty="0"/>
              <a:t>utilize the remain time of TXOP by performing a PIFS recovery</a:t>
            </a:r>
          </a:p>
          <a:p>
            <a:pPr lvl="1"/>
            <a:r>
              <a:rPr lang="en-US" altLang="zh-CN" dirty="0"/>
              <a:t>invoke its </a:t>
            </a:r>
            <a:r>
              <a:rPr lang="en-US" altLang="zh-CN" dirty="0" err="1"/>
              <a:t>backoff</a:t>
            </a:r>
            <a:r>
              <a:rPr lang="en-US" altLang="zh-CN" dirty="0"/>
              <a:t> procedure</a:t>
            </a:r>
          </a:p>
          <a:p>
            <a:r>
              <a:rPr lang="en-US" altLang="zh-CN" dirty="0"/>
              <a:t>Compare to normal TXOP procedure, the difference is NAV duration of MU-RTS TXS dose not protect the remain time of TXOP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737"/>
          </a:xfrm>
        </p:spPr>
        <p:txBody>
          <a:bodyPr/>
          <a:lstStyle/>
          <a:p>
            <a:r>
              <a:rPr lang="en-US" altLang="zh-CN" dirty="0"/>
              <a:t>MU-RTS TXS Transmission Failure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5932" y="6475413"/>
            <a:ext cx="226799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Shu Yang</a:t>
            </a:r>
            <a:r>
              <a:rPr lang="en-US" altLang="ko-KR" dirty="0"/>
              <a:t>, </a:t>
            </a:r>
            <a:r>
              <a:rPr lang="it-IT" altLang="zh-CN" dirty="0"/>
              <a:t>Ruijie Networks Co., Ltd</a:t>
            </a:r>
            <a:r>
              <a:rPr lang="en-US" altLang="ko-KR" dirty="0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78" name="直接箭头连接符 77">
            <a:extLst>
              <a:ext uri="{FF2B5EF4-FFF2-40B4-BE49-F238E27FC236}">
                <a16:creationId xmlns:a16="http://schemas.microsoft.com/office/drawing/2014/main" id="{ED2E455A-32E6-D057-CF92-FB19D226AFFD}"/>
              </a:ext>
            </a:extLst>
          </p:cNvPr>
          <p:cNvCxnSpPr>
            <a:cxnSpLocks/>
          </p:cNvCxnSpPr>
          <p:nvPr/>
        </p:nvCxnSpPr>
        <p:spPr>
          <a:xfrm flipV="1">
            <a:off x="2705025" y="4776652"/>
            <a:ext cx="4435607" cy="1675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9" name="矩形 78">
            <a:extLst>
              <a:ext uri="{FF2B5EF4-FFF2-40B4-BE49-F238E27FC236}">
                <a16:creationId xmlns:a16="http://schemas.microsoft.com/office/drawing/2014/main" id="{FEEDED5C-2845-AD81-FD39-DD235030048B}"/>
              </a:ext>
            </a:extLst>
          </p:cNvPr>
          <p:cNvSpPr/>
          <p:nvPr/>
        </p:nvSpPr>
        <p:spPr>
          <a:xfrm>
            <a:off x="3084021" y="4400242"/>
            <a:ext cx="618108" cy="3780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等线"/>
                <a:ea typeface="等线" panose="02010600030101010101" pitchFamily="2" charset="-122"/>
                <a:cs typeface="+mn-cs"/>
              </a:rPr>
              <a:t>MU-RTS TXS</a:t>
            </a:r>
            <a:endParaRPr lang="zh-CN" altLang="en-US" sz="900" kern="0" dirty="0">
              <a:solidFill>
                <a:prstClr val="black"/>
              </a:solidFill>
              <a:latin typeface="等线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80" name="直接箭头连接符 79">
            <a:extLst>
              <a:ext uri="{FF2B5EF4-FFF2-40B4-BE49-F238E27FC236}">
                <a16:creationId xmlns:a16="http://schemas.microsoft.com/office/drawing/2014/main" id="{596D557F-60F7-3DBF-5AAB-969D828D6013}"/>
              </a:ext>
            </a:extLst>
          </p:cNvPr>
          <p:cNvCxnSpPr>
            <a:cxnSpLocks/>
          </p:cNvCxnSpPr>
          <p:nvPr/>
        </p:nvCxnSpPr>
        <p:spPr>
          <a:xfrm>
            <a:off x="2715774" y="5396450"/>
            <a:ext cx="4424858" cy="530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1" name="矩形 80">
            <a:extLst>
              <a:ext uri="{FF2B5EF4-FFF2-40B4-BE49-F238E27FC236}">
                <a16:creationId xmlns:a16="http://schemas.microsoft.com/office/drawing/2014/main" id="{F44D9E55-F556-A3AE-2901-F3895CA5304B}"/>
              </a:ext>
            </a:extLst>
          </p:cNvPr>
          <p:cNvSpPr/>
          <p:nvPr/>
        </p:nvSpPr>
        <p:spPr>
          <a:xfrm>
            <a:off x="1767408" y="4933383"/>
            <a:ext cx="1254605" cy="44671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AP2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(coordinated AP</a:t>
            </a: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  <a:endParaRPr kumimoji="0" lang="zh-CN" altLang="en-US" sz="1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15293569-7AC6-36BB-2E99-02752D2E9E0A}"/>
              </a:ext>
            </a:extLst>
          </p:cNvPr>
          <p:cNvSpPr/>
          <p:nvPr/>
        </p:nvSpPr>
        <p:spPr>
          <a:xfrm>
            <a:off x="1839016" y="4333006"/>
            <a:ext cx="1111390" cy="44671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AP1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(sharing AP)</a:t>
            </a:r>
            <a:endParaRPr kumimoji="0" lang="zh-CN" altLang="en-US" sz="1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3" name="矩形 82">
            <a:extLst>
              <a:ext uri="{FF2B5EF4-FFF2-40B4-BE49-F238E27FC236}">
                <a16:creationId xmlns:a16="http://schemas.microsoft.com/office/drawing/2014/main" id="{0D095198-7AB2-CA1F-51D3-C817382FA29A}"/>
              </a:ext>
            </a:extLst>
          </p:cNvPr>
          <p:cNvSpPr/>
          <p:nvPr/>
        </p:nvSpPr>
        <p:spPr>
          <a:xfrm>
            <a:off x="4375135" y="4401700"/>
            <a:ext cx="2010942" cy="378085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Frame exchange in BSS1</a:t>
            </a:r>
            <a:endParaRPr kumimoji="0" lang="zh-CN" alt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89" name="直接箭头连接符 88">
            <a:extLst>
              <a:ext uri="{FF2B5EF4-FFF2-40B4-BE49-F238E27FC236}">
                <a16:creationId xmlns:a16="http://schemas.microsoft.com/office/drawing/2014/main" id="{73F834EC-C55D-7463-9C82-5D2BB4F8B38C}"/>
              </a:ext>
            </a:extLst>
          </p:cNvPr>
          <p:cNvCxnSpPr>
            <a:cxnSpLocks/>
          </p:cNvCxnSpPr>
          <p:nvPr/>
        </p:nvCxnSpPr>
        <p:spPr>
          <a:xfrm flipV="1">
            <a:off x="3699297" y="4231837"/>
            <a:ext cx="666703" cy="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90" name="矩形 89">
            <a:extLst>
              <a:ext uri="{FF2B5EF4-FFF2-40B4-BE49-F238E27FC236}">
                <a16:creationId xmlns:a16="http://schemas.microsoft.com/office/drawing/2014/main" id="{FAC19849-E8CC-EDB5-827C-48ACAE244CF6}"/>
              </a:ext>
            </a:extLst>
          </p:cNvPr>
          <p:cNvSpPr/>
          <p:nvPr/>
        </p:nvSpPr>
        <p:spPr>
          <a:xfrm>
            <a:off x="3616455" y="3977965"/>
            <a:ext cx="832386" cy="27795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t>TX fail</a:t>
            </a:r>
            <a:endParaRPr lang="zh-CN" altLang="en-US" sz="900" kern="0" dirty="0">
              <a:solidFill>
                <a:srgbClr val="FF0000"/>
              </a:solidFill>
              <a:latin typeface="等线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EB7965D5-DF93-7435-18BF-11454F9655DA}"/>
              </a:ext>
            </a:extLst>
          </p:cNvPr>
          <p:cNvSpPr/>
          <p:nvPr/>
        </p:nvSpPr>
        <p:spPr>
          <a:xfrm>
            <a:off x="3692138" y="4844822"/>
            <a:ext cx="1085111" cy="27795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等线"/>
                <a:ea typeface="等线" panose="02010600030101010101" pitchFamily="2" charset="-122"/>
                <a:cs typeface="+mn-cs"/>
              </a:rPr>
              <a:t>no signal received or invalid frame</a:t>
            </a:r>
            <a:endParaRPr lang="zh-CN" altLang="en-US" sz="900" kern="0" dirty="0">
              <a:solidFill>
                <a:prstClr val="black"/>
              </a:solidFill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53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65643"/>
            <a:ext cx="7772400" cy="1644169"/>
          </a:xfrm>
        </p:spPr>
        <p:txBody>
          <a:bodyPr>
            <a:spAutoFit/>
          </a:bodyPr>
          <a:lstStyle/>
          <a:p>
            <a:r>
              <a:rPr lang="en-US" altLang="ko-KR" dirty="0"/>
              <a:t>In this presentation, we discussed on </a:t>
            </a:r>
            <a:r>
              <a:rPr lang="en-US" altLang="zh-CN" dirty="0"/>
              <a:t>ICF and MU-RTS TXS frame transmission failure </a:t>
            </a:r>
            <a:r>
              <a:rPr lang="en-US" altLang="ko-KR" dirty="0"/>
              <a:t>issues and </a:t>
            </a:r>
            <a:r>
              <a:rPr lang="en-US" altLang="zh-CN" dirty="0"/>
              <a:t>the possible behavior base on different failure conditions</a:t>
            </a:r>
            <a:endParaRPr lang="en-US" altLang="ko-KR" dirty="0"/>
          </a:p>
          <a:p>
            <a:pPr lvl="1"/>
            <a:r>
              <a:rPr lang="en-US" altLang="zh-CN" sz="1600" dirty="0"/>
              <a:t>utilize the remain time of TXOP </a:t>
            </a:r>
          </a:p>
          <a:p>
            <a:pPr lvl="1"/>
            <a:r>
              <a:rPr lang="en-US" altLang="zh-CN" sz="1600" dirty="0"/>
              <a:t>invoke </a:t>
            </a:r>
            <a:r>
              <a:rPr lang="en-US" altLang="zh-CN" sz="1600" dirty="0" err="1"/>
              <a:t>backoff</a:t>
            </a:r>
            <a:r>
              <a:rPr lang="en-US" altLang="zh-CN" sz="1600" dirty="0"/>
              <a:t> procedure </a:t>
            </a:r>
            <a:endParaRPr lang="en-US" altLang="ko-KR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737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5932" y="6475413"/>
            <a:ext cx="226799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Shu Yang</a:t>
            </a:r>
            <a:r>
              <a:rPr lang="en-US" altLang="ko-KR" dirty="0"/>
              <a:t>, </a:t>
            </a:r>
            <a:r>
              <a:rPr lang="it-IT" altLang="zh-CN" dirty="0"/>
              <a:t>Ruijie Networks Co., Ltd</a:t>
            </a:r>
            <a:r>
              <a:rPr lang="en-US" altLang="ko-KR" dirty="0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197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65643"/>
            <a:ext cx="7772400" cy="1847302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Do you agree that, Co-TDMA procedure shall provide a </a:t>
            </a:r>
            <a:r>
              <a:rPr lang="en-US" altLang="ko-KR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  <a:r>
              <a:rPr lang="en-US" altLang="zh-CN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for ICF transmission failure </a:t>
            </a:r>
            <a:r>
              <a:rPr lang="zh-CN" altLang="en-US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？</a:t>
            </a:r>
            <a:endParaRPr lang="en-US" altLang="zh-CN" sz="24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In case of response frame timeout, sharing AP may utilize the remain time of TXOP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In other cases, sharing AP invokes </a:t>
            </a:r>
            <a:r>
              <a:rPr lang="en-US" altLang="zh-CN" sz="2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  <a:r>
              <a:rPr lang="en-US" altLang="zh-CN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 procedure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737"/>
          </a:xfrm>
        </p:spPr>
        <p:txBody>
          <a:bodyPr/>
          <a:lstStyle/>
          <a:p>
            <a:r>
              <a:rPr lang="en-US" altLang="zh-CN" dirty="0"/>
              <a:t>SP1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5932" y="6475413"/>
            <a:ext cx="226799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Shu Yang</a:t>
            </a:r>
            <a:r>
              <a:rPr lang="en-US" altLang="ko-KR" dirty="0"/>
              <a:t>, </a:t>
            </a:r>
            <a:r>
              <a:rPr lang="it-IT" altLang="zh-CN" dirty="0"/>
              <a:t>Ruijie Networks Co., Ltd</a:t>
            </a:r>
            <a:r>
              <a:rPr lang="en-US" altLang="ko-KR" dirty="0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44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C18D6D-FDFA-B3A2-F885-EA84BDCBA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65643"/>
            <a:ext cx="7772400" cy="1508747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Do you agree that, Co-TDMA procedure shall provide a </a:t>
            </a:r>
            <a:r>
              <a:rPr lang="en-US" altLang="ko-KR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  <a:r>
              <a:rPr lang="en-US" altLang="zh-CN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for MU-RTS TXS </a:t>
            </a:r>
            <a:r>
              <a:rPr lang="en-US" altLang="zh-CN" sz="2400" b="1">
                <a:ea typeface="Times New Roman" panose="02020603050405020304" pitchFamily="18" charset="0"/>
                <a:cs typeface="Times New Roman" panose="02020603050405020304" pitchFamily="18" charset="0"/>
              </a:rPr>
              <a:t>transmission failure</a:t>
            </a:r>
            <a:r>
              <a:rPr lang="zh-CN" altLang="en-US" sz="2400" b="1">
                <a:ea typeface="Times New Roman" panose="02020603050405020304" pitchFamily="18" charset="0"/>
                <a:cs typeface="Times New Roman" panose="02020603050405020304" pitchFamily="18" charset="0"/>
              </a:rPr>
              <a:t>？</a:t>
            </a:r>
            <a:endParaRPr lang="en-US" altLang="zh-CN" sz="24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Sharing AP can perform either a PIFS recovery or invoke </a:t>
            </a:r>
            <a:r>
              <a:rPr lang="en-US" altLang="zh-CN" sz="2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  <a:r>
              <a:rPr lang="en-US" altLang="zh-CN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 procedure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FD90DE-D57E-5E77-D774-11294986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52737"/>
          </a:xfrm>
        </p:spPr>
        <p:txBody>
          <a:bodyPr/>
          <a:lstStyle/>
          <a:p>
            <a:r>
              <a:rPr lang="en-US" altLang="zh-CN" dirty="0"/>
              <a:t>SP2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0CA77-BCE1-AD16-1A89-ACEFA106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28C6A-3C60-60F8-0A07-3909A80A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75932" y="6475413"/>
            <a:ext cx="2267993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Shu Yang</a:t>
            </a:r>
            <a:r>
              <a:rPr lang="en-US" altLang="ko-KR" dirty="0"/>
              <a:t>, </a:t>
            </a:r>
            <a:r>
              <a:rPr lang="it-IT" altLang="zh-CN" dirty="0"/>
              <a:t>Ruijie Networks Co., Ltd</a:t>
            </a:r>
            <a:r>
              <a:rPr lang="en-US" altLang="ko-KR" dirty="0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347E7-B9D7-CC1F-EC61-67B8097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985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4cb1c834-fb5e-4db1-b5fe-b760d2c58fa7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62CC0B-5491-4C46-9B24-D036FB3CDC1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48792</TotalTime>
  <Words>661</Words>
  <Application>Microsoft Office PowerPoint</Application>
  <PresentationFormat>全屏显示(4:3)</PresentationFormat>
  <Paragraphs>126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等线</vt:lpstr>
      <vt:lpstr>微软雅黑</vt:lpstr>
      <vt:lpstr>Arial</vt:lpstr>
      <vt:lpstr>Times New Roman</vt:lpstr>
      <vt:lpstr>802-11-Submission</vt:lpstr>
      <vt:lpstr>Thoughts on Control Frame Transmission Failure in Co-TDMA Date: 2025-05-26</vt:lpstr>
      <vt:lpstr>Introduction</vt:lpstr>
      <vt:lpstr>ICF Transmission Failure</vt:lpstr>
      <vt:lpstr>ICF Transmission Failure</vt:lpstr>
      <vt:lpstr>MU-RTS TXS Transmission Failure</vt:lpstr>
      <vt:lpstr>Summary</vt:lpstr>
      <vt:lpstr>SP1</vt:lpstr>
      <vt:lpstr>SP2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cp:lastModifiedBy>Hang Yang</cp:lastModifiedBy>
  <cp:revision>118</cp:revision>
  <cp:lastPrinted>1998-02-10T13:28:06Z</cp:lastPrinted>
  <dcterms:created xsi:type="dcterms:W3CDTF">2007-05-21T21:00:37Z</dcterms:created>
  <dcterms:modified xsi:type="dcterms:W3CDTF">2025-05-31T21:09:56Z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