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65" r:id="rId5"/>
    <p:sldId id="263" r:id="rId6"/>
    <p:sldId id="267" r:id="rId7"/>
    <p:sldId id="266" r:id="rId8"/>
    <p:sldId id="268" r:id="rId9"/>
    <p:sldId id="269" r:id="rId10"/>
    <p:sldId id="271" r:id="rId11"/>
    <p:sldId id="264" r:id="rId12"/>
    <p:sldId id="270" r:id="rId13"/>
    <p:sldId id="272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AA1B42-7D3F-5B4F-8DBA-72F9C12D9788}" v="57" dt="2025-06-17T07:58:21.5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6301"/>
  </p:normalViewPr>
  <p:slideViewPr>
    <p:cSldViewPr>
      <p:cViewPr varScale="1">
        <p:scale>
          <a:sx n="122" d="100"/>
          <a:sy n="122" d="100"/>
        </p:scale>
        <p:origin x="464" y="2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chai Sanderovich" userId="81a338b5-6a80-42e0-8dc7-58343fda8d54" providerId="ADAL" clId="{02AA1B42-7D3F-5B4F-8DBA-72F9C12D9788}"/>
    <pc:docChg chg="undo custSel modSld">
      <pc:chgData name="Amichai Sanderovich" userId="81a338b5-6a80-42e0-8dc7-58343fda8d54" providerId="ADAL" clId="{02AA1B42-7D3F-5B4F-8DBA-72F9C12D9788}" dt="2025-06-17T12:07:06.909" v="902" actId="1076"/>
      <pc:docMkLst>
        <pc:docMk/>
      </pc:docMkLst>
      <pc:sldChg chg="modSp mod">
        <pc:chgData name="Amichai Sanderovich" userId="81a338b5-6a80-42e0-8dc7-58343fda8d54" providerId="ADAL" clId="{02AA1B42-7D3F-5B4F-8DBA-72F9C12D9788}" dt="2025-06-17T07:54:21.013" v="552" actId="20577"/>
        <pc:sldMkLst>
          <pc:docMk/>
          <pc:sldMk cId="0" sldId="257"/>
        </pc:sldMkLst>
        <pc:spChg chg="mod">
          <ac:chgData name="Amichai Sanderovich" userId="81a338b5-6a80-42e0-8dc7-58343fda8d54" providerId="ADAL" clId="{02AA1B42-7D3F-5B4F-8DBA-72F9C12D9788}" dt="2025-06-17T07:54:21.013" v="552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michai Sanderovich" userId="81a338b5-6a80-42e0-8dc7-58343fda8d54" providerId="ADAL" clId="{02AA1B42-7D3F-5B4F-8DBA-72F9C12D9788}" dt="2025-06-15T10:31:24.022" v="302" actId="20577"/>
        <pc:sldMkLst>
          <pc:docMk/>
          <pc:sldMk cId="0" sldId="263"/>
        </pc:sldMkLst>
        <pc:spChg chg="mod">
          <ac:chgData name="Amichai Sanderovich" userId="81a338b5-6a80-42e0-8dc7-58343fda8d54" providerId="ADAL" clId="{02AA1B42-7D3F-5B4F-8DBA-72F9C12D9788}" dt="2025-06-15T10:31:24.022" v="302" actId="20577"/>
          <ac:spMkLst>
            <pc:docMk/>
            <pc:sldMk cId="0" sldId="263"/>
            <ac:spMk id="3" creationId="{00000000-0000-0000-0000-000000000000}"/>
          </ac:spMkLst>
        </pc:spChg>
        <pc:spChg chg="mod">
          <ac:chgData name="Amichai Sanderovich" userId="81a338b5-6a80-42e0-8dc7-58343fda8d54" providerId="ADAL" clId="{02AA1B42-7D3F-5B4F-8DBA-72F9C12D9788}" dt="2025-06-12T09:02:53.799" v="80" actId="1076"/>
          <ac:spMkLst>
            <pc:docMk/>
            <pc:sldMk cId="0" sldId="263"/>
            <ac:spMk id="10" creationId="{A9717A7F-07F2-832F-9185-685F402A92D0}"/>
          </ac:spMkLst>
        </pc:spChg>
        <pc:picChg chg="mod">
          <ac:chgData name="Amichai Sanderovich" userId="81a338b5-6a80-42e0-8dc7-58343fda8d54" providerId="ADAL" clId="{02AA1B42-7D3F-5B4F-8DBA-72F9C12D9788}" dt="2025-06-12T09:02:53.799" v="80" actId="1076"/>
          <ac:picMkLst>
            <pc:docMk/>
            <pc:sldMk cId="0" sldId="263"/>
            <ac:picMk id="14" creationId="{9132C414-0357-CEB5-81ED-E5F31137C996}"/>
          </ac:picMkLst>
        </pc:picChg>
        <pc:cxnChg chg="mod">
          <ac:chgData name="Amichai Sanderovich" userId="81a338b5-6a80-42e0-8dc7-58343fda8d54" providerId="ADAL" clId="{02AA1B42-7D3F-5B4F-8DBA-72F9C12D9788}" dt="2025-06-12T09:02:53.799" v="80" actId="1076"/>
          <ac:cxnSpMkLst>
            <pc:docMk/>
            <pc:sldMk cId="0" sldId="263"/>
            <ac:cxnSpMk id="12" creationId="{05BAAC69-C202-BE88-56DF-44C6455C4992}"/>
          </ac:cxnSpMkLst>
        </pc:cxnChg>
      </pc:sldChg>
      <pc:sldChg chg="modSp mod">
        <pc:chgData name="Amichai Sanderovich" userId="81a338b5-6a80-42e0-8dc7-58343fda8d54" providerId="ADAL" clId="{02AA1B42-7D3F-5B4F-8DBA-72F9C12D9788}" dt="2025-06-17T07:58:21.500" v="711" actId="1076"/>
        <pc:sldMkLst>
          <pc:docMk/>
          <pc:sldMk cId="1175842641" sldId="265"/>
        </pc:sldMkLst>
        <pc:spChg chg="mod">
          <ac:chgData name="Amichai Sanderovich" userId="81a338b5-6a80-42e0-8dc7-58343fda8d54" providerId="ADAL" clId="{02AA1B42-7D3F-5B4F-8DBA-72F9C12D9788}" dt="2025-06-17T07:58:03.571" v="689" actId="1076"/>
          <ac:spMkLst>
            <pc:docMk/>
            <pc:sldMk cId="1175842641" sldId="265"/>
            <ac:spMk id="2" creationId="{F0117AEA-38CC-108F-5473-1D7C3894880E}"/>
          </ac:spMkLst>
        </pc:spChg>
        <pc:spChg chg="mod">
          <ac:chgData name="Amichai Sanderovich" userId="81a338b5-6a80-42e0-8dc7-58343fda8d54" providerId="ADAL" clId="{02AA1B42-7D3F-5B4F-8DBA-72F9C12D9788}" dt="2025-06-17T07:58:12.543" v="710" actId="20577"/>
          <ac:spMkLst>
            <pc:docMk/>
            <pc:sldMk cId="1175842641" sldId="265"/>
            <ac:spMk id="3" creationId="{5F8E67E6-5326-97B1-54FD-66765F861C16}"/>
          </ac:spMkLst>
        </pc:spChg>
        <pc:picChg chg="mod">
          <ac:chgData name="Amichai Sanderovich" userId="81a338b5-6a80-42e0-8dc7-58343fda8d54" providerId="ADAL" clId="{02AA1B42-7D3F-5B4F-8DBA-72F9C12D9788}" dt="2025-06-17T07:58:21.500" v="711" actId="1076"/>
          <ac:picMkLst>
            <pc:docMk/>
            <pc:sldMk cId="1175842641" sldId="265"/>
            <ac:picMk id="4102" creationId="{F3313325-D36F-2355-C883-B69852CEE178}"/>
          </ac:picMkLst>
        </pc:picChg>
      </pc:sldChg>
      <pc:sldChg chg="modSp mod">
        <pc:chgData name="Amichai Sanderovich" userId="81a338b5-6a80-42e0-8dc7-58343fda8d54" providerId="ADAL" clId="{02AA1B42-7D3F-5B4F-8DBA-72F9C12D9788}" dt="2025-06-17T12:07:06.909" v="902" actId="1076"/>
        <pc:sldMkLst>
          <pc:docMk/>
          <pc:sldMk cId="4281443552" sldId="266"/>
        </pc:sldMkLst>
        <pc:spChg chg="mod">
          <ac:chgData name="Amichai Sanderovich" userId="81a338b5-6a80-42e0-8dc7-58343fda8d54" providerId="ADAL" clId="{02AA1B42-7D3F-5B4F-8DBA-72F9C12D9788}" dt="2025-06-17T12:07:06.909" v="902" actId="1076"/>
          <ac:spMkLst>
            <pc:docMk/>
            <pc:sldMk cId="4281443552" sldId="266"/>
            <ac:spMk id="2" creationId="{63BB23A9-37AE-D483-508D-1FB08ED600A0}"/>
          </ac:spMkLst>
        </pc:spChg>
        <pc:spChg chg="mod">
          <ac:chgData name="Amichai Sanderovich" userId="81a338b5-6a80-42e0-8dc7-58343fda8d54" providerId="ADAL" clId="{02AA1B42-7D3F-5B4F-8DBA-72F9C12D9788}" dt="2025-06-17T12:07:06.909" v="902" actId="1076"/>
          <ac:spMkLst>
            <pc:docMk/>
            <pc:sldMk cId="4281443552" sldId="266"/>
            <ac:spMk id="3" creationId="{C9517746-7E85-8CDE-1D60-498FEBDDC78B}"/>
          </ac:spMkLst>
        </pc:spChg>
      </pc:sldChg>
      <pc:sldChg chg="modSp mod">
        <pc:chgData name="Amichai Sanderovich" userId="81a338b5-6a80-42e0-8dc7-58343fda8d54" providerId="ADAL" clId="{02AA1B42-7D3F-5B4F-8DBA-72F9C12D9788}" dt="2025-06-17T12:03:05.202" v="762" actId="1036"/>
        <pc:sldMkLst>
          <pc:docMk/>
          <pc:sldMk cId="924552051" sldId="268"/>
        </pc:sldMkLst>
        <pc:spChg chg="mod">
          <ac:chgData name="Amichai Sanderovich" userId="81a338b5-6a80-42e0-8dc7-58343fda8d54" providerId="ADAL" clId="{02AA1B42-7D3F-5B4F-8DBA-72F9C12D9788}" dt="2025-06-17T12:02:56.686" v="759" actId="20577"/>
          <ac:spMkLst>
            <pc:docMk/>
            <pc:sldMk cId="924552051" sldId="268"/>
            <ac:spMk id="3" creationId="{6F5AAA86-CA88-7A20-8A1F-CEA408CEA986}"/>
          </ac:spMkLst>
        </pc:spChg>
        <pc:graphicFrameChg chg="mod">
          <ac:chgData name="Amichai Sanderovich" userId="81a338b5-6a80-42e0-8dc7-58343fda8d54" providerId="ADAL" clId="{02AA1B42-7D3F-5B4F-8DBA-72F9C12D9788}" dt="2025-06-17T12:03:05.202" v="762" actId="1036"/>
          <ac:graphicFrameMkLst>
            <pc:docMk/>
            <pc:sldMk cId="924552051" sldId="268"/>
            <ac:graphicFrameMk id="8" creationId="{67070D5B-4D6A-B9BC-EB69-0C6A3B49EC0E}"/>
          </ac:graphicFrameMkLst>
        </pc:graphicFrameChg>
      </pc:sldChg>
      <pc:sldChg chg="modSp mod">
        <pc:chgData name="Amichai Sanderovich" userId="81a338b5-6a80-42e0-8dc7-58343fda8d54" providerId="ADAL" clId="{02AA1B42-7D3F-5B4F-8DBA-72F9C12D9788}" dt="2025-06-17T12:04:00.111" v="790" actId="20577"/>
        <pc:sldMkLst>
          <pc:docMk/>
          <pc:sldMk cId="79998648" sldId="269"/>
        </pc:sldMkLst>
        <pc:spChg chg="mod">
          <ac:chgData name="Amichai Sanderovich" userId="81a338b5-6a80-42e0-8dc7-58343fda8d54" providerId="ADAL" clId="{02AA1B42-7D3F-5B4F-8DBA-72F9C12D9788}" dt="2025-06-17T12:04:00.111" v="790" actId="20577"/>
          <ac:spMkLst>
            <pc:docMk/>
            <pc:sldMk cId="79998648" sldId="269"/>
            <ac:spMk id="3" creationId="{4EE27EB0-FC98-5FC0-67FC-B7F3D3355A30}"/>
          </ac:spMkLst>
        </pc:spChg>
      </pc:sldChg>
      <pc:sldChg chg="modSp mod">
        <pc:chgData name="Amichai Sanderovich" userId="81a338b5-6a80-42e0-8dc7-58343fda8d54" providerId="ADAL" clId="{02AA1B42-7D3F-5B4F-8DBA-72F9C12D9788}" dt="2025-06-15T11:04:48.842" v="519" actId="20577"/>
        <pc:sldMkLst>
          <pc:docMk/>
          <pc:sldMk cId="4032026378" sldId="270"/>
        </pc:sldMkLst>
        <pc:spChg chg="mod">
          <ac:chgData name="Amichai Sanderovich" userId="81a338b5-6a80-42e0-8dc7-58343fda8d54" providerId="ADAL" clId="{02AA1B42-7D3F-5B4F-8DBA-72F9C12D9788}" dt="2025-06-15T11:04:48.842" v="519" actId="20577"/>
          <ac:spMkLst>
            <pc:docMk/>
            <pc:sldMk cId="4032026378" sldId="270"/>
            <ac:spMk id="3" creationId="{5EACC097-0B14-A434-2262-84122095E331}"/>
          </ac:spMkLst>
        </pc:spChg>
      </pc:sldChg>
      <pc:sldChg chg="modSp mod">
        <pc:chgData name="Amichai Sanderovich" userId="81a338b5-6a80-42e0-8dc7-58343fda8d54" providerId="ADAL" clId="{02AA1B42-7D3F-5B4F-8DBA-72F9C12D9788}" dt="2025-06-17T12:04:39.549" v="794" actId="20577"/>
        <pc:sldMkLst>
          <pc:docMk/>
          <pc:sldMk cId="1399231295" sldId="271"/>
        </pc:sldMkLst>
        <pc:spChg chg="mod">
          <ac:chgData name="Amichai Sanderovich" userId="81a338b5-6a80-42e0-8dc7-58343fda8d54" providerId="ADAL" clId="{02AA1B42-7D3F-5B4F-8DBA-72F9C12D9788}" dt="2025-06-17T12:04:39.549" v="794" actId="20577"/>
          <ac:spMkLst>
            <pc:docMk/>
            <pc:sldMk cId="1399231295" sldId="271"/>
            <ac:spMk id="3" creationId="{CB59413B-C28A-2490-138B-62E78F613EAD}"/>
          </ac:spMkLst>
        </pc:spChg>
      </pc:sldChg>
      <pc:sldChg chg="modSp mod">
        <pc:chgData name="Amichai Sanderovich" userId="81a338b5-6a80-42e0-8dc7-58343fda8d54" providerId="ADAL" clId="{02AA1B42-7D3F-5B4F-8DBA-72F9C12D9788}" dt="2025-06-15T11:05:00.816" v="525" actId="20577"/>
        <pc:sldMkLst>
          <pc:docMk/>
          <pc:sldMk cId="1295796280" sldId="272"/>
        </pc:sldMkLst>
        <pc:spChg chg="mod">
          <ac:chgData name="Amichai Sanderovich" userId="81a338b5-6a80-42e0-8dc7-58343fda8d54" providerId="ADAL" clId="{02AA1B42-7D3F-5B4F-8DBA-72F9C12D9788}" dt="2025-06-15T11:05:00.816" v="525" actId="20577"/>
          <ac:spMkLst>
            <pc:docMk/>
            <pc:sldMk cId="1295796280" sldId="272"/>
            <ac:spMk id="3" creationId="{2D61A6D8-E88A-387F-3677-495464E2100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802.11-25/1002r0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802.11-25/1002r0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802.11-25/1002r0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802.11-25/1002r0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802.11-25/1002r0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802.11-25/1002r0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802.11-25/1002r0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802.11-25/1002r0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Comparison between FEC/no-FEC for UL of active TX AMP STA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7268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2025-06-17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A142C30-C70A-F9A8-165E-93E14DE3AF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5435119"/>
              </p:ext>
            </p:extLst>
          </p:nvPr>
        </p:nvGraphicFramePr>
        <p:xfrm>
          <a:off x="1004887" y="2492647"/>
          <a:ext cx="10272713" cy="201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057400" progId="Word.Document.8">
                  <p:embed/>
                </p:oleObj>
              </mc:Choice>
              <mc:Fallback>
                <p:oleObj name="Document" r:id="rId3" imgW="10439400" imgH="2057400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A142C30-C70A-F9A8-165E-93E14DE3AF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7" y="2492647"/>
                        <a:ext cx="10272713" cy="2011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2C65F-F615-8F3B-603A-B5950F636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9413B-C28A-2490-138B-62E78F613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Uncoded M-OOK was compared to FEC+M-OOK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It seems performance improvments are substential and come </a:t>
            </a:r>
            <a:r>
              <a:rPr lang="en-IL" i="1" dirty="0"/>
              <a:t>with</a:t>
            </a:r>
            <a:r>
              <a:rPr lang="en-IL" dirty="0"/>
              <a:t> complexity and power benefits for the AMP-STA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Since 802.11 channels are commonly 20MHz/22MHz wide, adding FEC improves the utilization of this channel and reduces slack BW.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2BE8F-FEA4-7108-4641-64BD55F4B6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7FBED-0B75-8A90-D109-930A609C49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C44DA2-C5C8-199A-D1E1-932F4F5A76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231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11-17-0670-00-00ba-data-rates-and-coding, Qualcomm</a:t>
            </a:r>
          </a:p>
          <a:p>
            <a:r>
              <a:rPr lang="en-GB" dirty="0"/>
              <a:t>[2] 11-24-1497-00-00bp Uplink Rates for Active Transmission, </a:t>
            </a:r>
            <a:r>
              <a:rPr lang="en-GB" dirty="0" err="1"/>
              <a:t>Wiliot</a:t>
            </a:r>
            <a:endParaRPr lang="en-GB" dirty="0"/>
          </a:p>
          <a:p>
            <a:r>
              <a:rPr lang="en-GB" dirty="0"/>
              <a:t>[3] 11-24-1799-00-00bp-analysis-of-free-running-oscillators-accuracy-for-active-transmission-amp-devices, </a:t>
            </a:r>
            <a:r>
              <a:rPr lang="en-GB" dirty="0" err="1"/>
              <a:t>Wiliot</a:t>
            </a:r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749EE-D4A0-4D1F-74F2-0B4AF7A4F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Strawpoll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CC097-0B14-A434-2262-84122095E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L" dirty="0"/>
              <a:t>Do you agree to add into section 4.4.3 of the SFD the following text:</a:t>
            </a:r>
          </a:p>
          <a:p>
            <a:r>
              <a:rPr lang="en-IL" dirty="0"/>
              <a:t>“</a:t>
            </a:r>
            <a:r>
              <a:rPr lang="en-US" dirty="0"/>
              <a:t>11bp defines forward error correcting code (FEC) for the data portion of UL active transmission in 2.4 GHz</a:t>
            </a:r>
            <a:r>
              <a:rPr lang="en-IL" dirty="0"/>
              <a:t>”</a:t>
            </a:r>
          </a:p>
          <a:p>
            <a:endParaRPr lang="en-IL" dirty="0"/>
          </a:p>
          <a:p>
            <a:r>
              <a:rPr lang="en-IL" dirty="0"/>
              <a:t>Y:</a:t>
            </a:r>
          </a:p>
          <a:p>
            <a:r>
              <a:rPr lang="en-IL" dirty="0"/>
              <a:t>N:</a:t>
            </a:r>
          </a:p>
          <a:p>
            <a:r>
              <a:rPr lang="en-IL" dirty="0"/>
              <a:t>A:</a:t>
            </a:r>
          </a:p>
          <a:p>
            <a:endParaRPr lang="en-IL" dirty="0"/>
          </a:p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3D23E-DF73-3E50-FF3E-8990B050CA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11D48-ADC7-2CB1-E2BD-6702A2EEE7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E5E974-63D9-1E33-5285-511B6DD5DE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026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BCE23F-7F0E-CB53-F566-CA7B49EE37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72EA-1AF7-10A7-9CA5-6F820237D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Strawpoll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1A6D8-E88A-387F-3677-495464E21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L" dirty="0"/>
              <a:t>Do you agree to add into section 4.4.3 of the SFD the following text:</a:t>
            </a:r>
          </a:p>
          <a:p>
            <a:r>
              <a:rPr lang="en-IL" dirty="0"/>
              <a:t>“</a:t>
            </a:r>
            <a:r>
              <a:rPr lang="en-US" dirty="0"/>
              <a:t>11bp defines forward error correcting code (FEC) for the data portion of UL active transmission in 2.4 GHz based on the code as defined in </a:t>
            </a:r>
            <a:r>
              <a:rPr lang="en-IL" dirty="0"/>
              <a:t>17.3.5.6 in 80211-2020”</a:t>
            </a:r>
          </a:p>
          <a:p>
            <a:endParaRPr lang="en-IL" dirty="0"/>
          </a:p>
          <a:p>
            <a:r>
              <a:rPr lang="en-IL" dirty="0"/>
              <a:t>Y:</a:t>
            </a:r>
          </a:p>
          <a:p>
            <a:r>
              <a:rPr lang="en-IL" dirty="0"/>
              <a:t>N:</a:t>
            </a:r>
          </a:p>
          <a:p>
            <a:r>
              <a:rPr lang="en-IL" dirty="0"/>
              <a:t>A:</a:t>
            </a:r>
          </a:p>
          <a:p>
            <a:endParaRPr lang="en-IL" dirty="0"/>
          </a:p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BA638-29F6-BCE3-3EAF-9E8F143DE0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AD675-BE60-4B60-57DB-72E3D19608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6E2A36-05AA-0943-2D3D-8346DED2D1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796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provide a comparison for supporting the decision whether to include forward error correcting code (FEC) in the uplink of the active TX AMP non-AP STA or to </a:t>
            </a:r>
            <a:r>
              <a:rPr lang="en-US" dirty="0"/>
              <a:t>define only</a:t>
            </a:r>
            <a:r>
              <a:rPr lang="en-GB" dirty="0"/>
              <a:t> uncoded transmission.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Preface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33029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advantages of error correcting codes were prominent and consistent in the last 50 years, where these codes are implemented in practically all digital communication devices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FEC combined with Manchester encoding was already considered for 802.11ba [1], even though the WUR receiver is a very simple low power receiver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 receiver of the UL (AMP-AP) is expected to have higher capabilities like mixer, filters, ADC, AGC, either outlet or battery powered, legacy 802.11 reception and transmissions, NVM memory etc. These make decoding FEC a very simple task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17AEA-38CC-108F-5473-1D7C38948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694" y="482812"/>
            <a:ext cx="10361084" cy="1065213"/>
          </a:xfrm>
        </p:spPr>
        <p:txBody>
          <a:bodyPr/>
          <a:lstStyle/>
          <a:p>
            <a:r>
              <a:rPr lang="en-IL" dirty="0"/>
              <a:t>Performance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E67E6-5326-97B1-54FD-66765F861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372393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UL of active TX: agreed on 3 rates - 0.25,1,4Mbps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It was not discussed </a:t>
            </a:r>
            <a:r>
              <a:rPr lang="en-IL" i="1" dirty="0"/>
              <a:t>which </a:t>
            </a:r>
            <a:r>
              <a:rPr lang="en-IL" dirty="0"/>
              <a:t>is the best approach to deliver these rates</a:t>
            </a:r>
            <a:endParaRPr lang="en-IL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It is assumed AMP-AP receiver is a capable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Filtering,</a:t>
            </a:r>
            <a:r>
              <a:rPr lang="en-IL" dirty="0"/>
              <a:t> Coherent detection with track over PN and Viterbi decoder can be used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Schematic receiver structure: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L" dirty="0"/>
          </a:p>
          <a:p>
            <a:pPr lvl="1">
              <a:buFont typeface="Arial" panose="020B0604020202020204" pitchFamily="34" charset="0"/>
              <a:buChar char="•"/>
            </a:pPr>
            <a:endParaRPr lang="en-IL" dirty="0"/>
          </a:p>
          <a:p>
            <a:pPr lvl="1">
              <a:buFont typeface="Arial" panose="020B0604020202020204" pitchFamily="34" charset="0"/>
              <a:buChar char="•"/>
            </a:pPr>
            <a:endParaRPr lang="en-IL" dirty="0"/>
          </a:p>
          <a:p>
            <a:pPr lvl="1">
              <a:buFont typeface="Arial" panose="020B0604020202020204" pitchFamily="34" charset="0"/>
              <a:buChar char="•"/>
            </a:pPr>
            <a:endParaRPr lang="en-IL" dirty="0"/>
          </a:p>
          <a:p>
            <a:pPr lvl="1">
              <a:buFont typeface="Arial" panose="020B0604020202020204" pitchFamily="34" charset="0"/>
              <a:buChar char="•"/>
            </a:pPr>
            <a:endParaRPr lang="en-IL" dirty="0"/>
          </a:p>
          <a:p>
            <a:pPr marL="457200" lvl="1" indent="0"/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can be noticed, u</a:t>
            </a:r>
            <a:r>
              <a:rPr lang="en-IL" dirty="0"/>
              <a:t>ncoded has a 3dB </a:t>
            </a:r>
            <a:r>
              <a:rPr lang="en-IL" i="1" dirty="0"/>
              <a:t>inherit</a:t>
            </a:r>
            <a:r>
              <a:rPr lang="en-IL" dirty="0"/>
              <a:t> advantage in SNR due to lower BW that the receiver can use to reduce the noise (for all data rates)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 lvl="1"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4D3CE1-8F49-110C-4B7A-B3C327558D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31EBE-F94E-46EA-174C-37480638C5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45151A-8CBD-A1C8-BEF8-90A2E8AE5A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F3313325-D36F-2355-C883-B69852CEE1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3573016"/>
            <a:ext cx="8976320" cy="2156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5842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Performance of FEC + M-OOK vs uncoded M-OOK UL for Active TX AMP 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767" y="1819608"/>
            <a:ext cx="1124386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We used the standard FEC defined in 802.11 (</a:t>
            </a:r>
            <a:r>
              <a:rPr lang="en-IL" dirty="0"/>
              <a:t>17.3.5.6</a:t>
            </a:r>
            <a:r>
              <a:rPr lang="en-GB" dirty="0"/>
              <a:t>), i.e. [133,171] rate=1/2, including 6 tail bits for trellis termination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Using the assumptions of [3], we simulated </a:t>
            </a:r>
            <a:br>
              <a:rPr lang="en-GB" dirty="0"/>
            </a:br>
            <a:r>
              <a:rPr lang="en-GB" dirty="0"/>
              <a:t>coherent reception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FEC gains @FER=0.1:</a:t>
            </a:r>
            <a:br>
              <a:rPr lang="en-GB" dirty="0"/>
            </a:br>
            <a:r>
              <a:rPr lang="en-GB" dirty="0"/>
              <a:t>SNR gain = 8.5dB</a:t>
            </a:r>
            <a:br>
              <a:rPr lang="en-GB" dirty="0"/>
            </a:br>
            <a:r>
              <a:rPr lang="en-GB" dirty="0"/>
              <a:t>Coding gain = 5.5dB</a:t>
            </a:r>
          </a:p>
          <a:p>
            <a:pPr>
              <a:buFont typeface="Wingdings" pitchFamily="2" charset="2"/>
              <a:buChar char="à"/>
            </a:pPr>
            <a:r>
              <a:rPr lang="en-GB" dirty="0">
                <a:sym typeface="Wingdings" pitchFamily="2" charset="2"/>
              </a:rPr>
              <a:t>FEC strength gives almost x4 rate (</a:t>
            </a:r>
            <a:r>
              <a:rPr lang="en-GB" i="1" dirty="0">
                <a:sym typeface="Wingdings" pitchFamily="2" charset="2"/>
              </a:rPr>
              <a:t>x4 energy</a:t>
            </a:r>
            <a:r>
              <a:rPr lang="en-GB" dirty="0">
                <a:sym typeface="Wingdings" pitchFamily="2" charset="2"/>
              </a:rPr>
              <a:t>) for</a:t>
            </a:r>
            <a:br>
              <a:rPr lang="en-GB" dirty="0">
                <a:sym typeface="Wingdings" pitchFamily="2" charset="2"/>
              </a:rPr>
            </a:br>
            <a:r>
              <a:rPr lang="en-GB" dirty="0">
                <a:sym typeface="Wingdings" pitchFamily="2" charset="2"/>
              </a:rPr>
              <a:t>the same TX power</a:t>
            </a:r>
          </a:p>
          <a:p>
            <a:pPr>
              <a:buFont typeface="Wingdings" pitchFamily="2" charset="2"/>
              <a:buChar char="à"/>
            </a:pPr>
            <a:r>
              <a:rPr lang="en-GB" dirty="0">
                <a:sym typeface="Wingdings" pitchFamily="2" charset="2"/>
              </a:rPr>
              <a:t>FEC gives almost x2 range improvement over Friis</a:t>
            </a:r>
            <a:br>
              <a:rPr lang="en-GB" dirty="0">
                <a:sym typeface="Wingdings" pitchFamily="2" charset="2"/>
              </a:rPr>
            </a:br>
            <a:r>
              <a:rPr lang="en-GB" dirty="0">
                <a:sym typeface="Wingdings" pitchFamily="2" charset="2"/>
              </a:rPr>
              <a:t>for 0.25Mbps</a:t>
            </a:r>
            <a:endParaRPr lang="en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132C414-0357-CEB5-81ED-E5F31137C9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6839" y="2293607"/>
            <a:ext cx="5199492" cy="411321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9717A7F-07F2-832F-9185-685F402A92D0}"/>
              </a:ext>
            </a:extLst>
          </p:cNvPr>
          <p:cNvSpPr txBox="1"/>
          <p:nvPr/>
        </p:nvSpPr>
        <p:spPr>
          <a:xfrm>
            <a:off x="8623023" y="3525264"/>
            <a:ext cx="15760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2000" dirty="0">
                <a:solidFill>
                  <a:schemeClr val="tx1"/>
                </a:solidFill>
              </a:rPr>
              <a:t>Coding </a:t>
            </a:r>
          </a:p>
          <a:p>
            <a:r>
              <a:rPr lang="en-IL" sz="2000" dirty="0">
                <a:solidFill>
                  <a:schemeClr val="tx1"/>
                </a:solidFill>
              </a:rPr>
              <a:t>Gain = 5.5dB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5BAAC69-C202-BE88-56DF-44C6455C4992}"/>
              </a:ext>
            </a:extLst>
          </p:cNvPr>
          <p:cNvCxnSpPr>
            <a:cxnSpLocks/>
          </p:cNvCxnSpPr>
          <p:nvPr/>
        </p:nvCxnSpPr>
        <p:spPr bwMode="auto">
          <a:xfrm>
            <a:off x="8551015" y="3474770"/>
            <a:ext cx="7507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FB967-719B-7849-D117-33E6236BA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Performance Impact on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C8783-0D3F-4C5D-9105-4AD619C8D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180" y="1620043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In terms of actual deployment, FEC provides substantial advantages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In most cases, it will reduce inventory times nearly x4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C9E66D-95DE-22A5-F2D2-787A85007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D254A-EA5F-23DE-93F4-148CA6045F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369D05-8558-2144-1F8E-F24691C293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64CB187-824E-9F65-5ED8-8DEB01332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911859"/>
            <a:ext cx="6062403" cy="3383212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DC9E4B4-5EFA-1ADD-37C4-44D839E8EEC4}"/>
              </a:ext>
            </a:extLst>
          </p:cNvPr>
          <p:cNvCxnSpPr>
            <a:cxnSpLocks/>
          </p:cNvCxnSpPr>
          <p:nvPr/>
        </p:nvCxnSpPr>
        <p:spPr bwMode="auto">
          <a:xfrm flipH="1">
            <a:off x="2855640" y="5301208"/>
            <a:ext cx="7920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DFFEF96-5BC5-635D-D748-9C32BA45D83A}"/>
              </a:ext>
            </a:extLst>
          </p:cNvPr>
          <p:cNvSpPr txBox="1"/>
          <p:nvPr/>
        </p:nvSpPr>
        <p:spPr>
          <a:xfrm rot="20553507">
            <a:off x="1749455" y="4291935"/>
            <a:ext cx="15632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2000" dirty="0">
                <a:solidFill>
                  <a:schemeClr val="tx1"/>
                </a:solidFill>
              </a:rPr>
              <a:t>5.5dB</a:t>
            </a:r>
            <a:br>
              <a:rPr lang="en-IL" sz="2000" dirty="0">
                <a:solidFill>
                  <a:schemeClr val="tx1"/>
                </a:solidFill>
              </a:rPr>
            </a:br>
            <a:r>
              <a:rPr lang="en-IL" sz="2000" dirty="0">
                <a:solidFill>
                  <a:schemeClr val="tx1"/>
                </a:solidFill>
              </a:rPr>
              <a:t>coverage</a:t>
            </a:r>
          </a:p>
          <a:p>
            <a:r>
              <a:rPr lang="en-IL" sz="2000" dirty="0">
                <a:solidFill>
                  <a:schemeClr val="tx1"/>
                </a:solidFill>
              </a:rPr>
              <a:t>Improvement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8F7B19F-78C0-0B56-C647-4EB4FBB575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0303" y="2573290"/>
            <a:ext cx="4873355" cy="3751311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66D4E3C-CF88-86D5-7237-0A79027CA7EB}"/>
              </a:ext>
            </a:extLst>
          </p:cNvPr>
          <p:cNvCxnSpPr/>
          <p:nvPr/>
        </p:nvCxnSpPr>
        <p:spPr bwMode="auto">
          <a:xfrm>
            <a:off x="9253316" y="3530538"/>
            <a:ext cx="0" cy="15121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55B4D29-361F-2F4D-4B15-0221442E0B6B}"/>
              </a:ext>
            </a:extLst>
          </p:cNvPr>
          <p:cNvCxnSpPr>
            <a:cxnSpLocks/>
          </p:cNvCxnSpPr>
          <p:nvPr/>
        </p:nvCxnSpPr>
        <p:spPr bwMode="auto">
          <a:xfrm>
            <a:off x="10344472" y="5227904"/>
            <a:ext cx="0" cy="3613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4AFC65A-A46F-D0D2-2AF6-BA3EF1A54BA1}"/>
              </a:ext>
            </a:extLst>
          </p:cNvPr>
          <p:cNvSpPr txBox="1"/>
          <p:nvPr/>
        </p:nvSpPr>
        <p:spPr>
          <a:xfrm rot="928392">
            <a:off x="10202980" y="3848780"/>
            <a:ext cx="18229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IL" dirty="0">
                <a:solidFill>
                  <a:schemeClr val="tx1"/>
                </a:solidFill>
              </a:rPr>
              <a:t>4 energy </a:t>
            </a:r>
            <a:br>
              <a:rPr lang="en-IL" dirty="0">
                <a:solidFill>
                  <a:schemeClr val="tx1"/>
                </a:solidFill>
              </a:rPr>
            </a:br>
            <a:r>
              <a:rPr lang="en-IL" dirty="0">
                <a:solidFill>
                  <a:schemeClr val="tx1"/>
                </a:solidFill>
              </a:rPr>
              <a:t>usage </a:t>
            </a:r>
            <a:br>
              <a:rPr lang="en-IL" dirty="0">
                <a:solidFill>
                  <a:schemeClr val="tx1"/>
                </a:solidFill>
              </a:rPr>
            </a:br>
            <a:r>
              <a:rPr lang="en-IL" dirty="0">
                <a:solidFill>
                  <a:schemeClr val="tx1"/>
                </a:solidFill>
              </a:rPr>
              <a:t>improvement</a:t>
            </a:r>
          </a:p>
        </p:txBody>
      </p:sp>
    </p:spTree>
    <p:extLst>
      <p:ext uri="{BB962C8B-B14F-4D97-AF65-F5344CB8AC3E}">
        <p14:creationId xmlns:p14="http://schemas.microsoft.com/office/powerpoint/2010/main" val="1071051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B23A9-37AE-D483-508D-1FB08ED60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333375"/>
            <a:ext cx="10361084" cy="1065213"/>
          </a:xfrm>
        </p:spPr>
        <p:txBody>
          <a:bodyPr/>
          <a:lstStyle/>
          <a:p>
            <a:r>
              <a:rPr lang="en-IL" dirty="0"/>
              <a:t>Analysis of Complexity @ AMP-STA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17746-7E85-8CDE-1D60-498FEBDDC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261" y="1173807"/>
            <a:ext cx="1173730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The FEC+M-OOK transmitter with FEC Rate=1/2 needs x2 symbol clock compared to the uncoded M-OOK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This can increase complexity in some active TX AMP STA implementations.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However our analysis indicates a 6% increase of power consumption w.o. any complexity impact.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TX-EVM benefit of 8.5dB is expected for the FEC+M-OOK (11.5dBc w. FEC vs 20dBc w.o. FEC)</a:t>
            </a:r>
            <a:endParaRPr lang="en-IL" dirty="0">
              <a:sym typeface="Wingdings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>
                <a:sym typeface="Wingdings" pitchFamily="2" charset="2"/>
              </a:rPr>
              <a:t>TX-EVM should be defined, similar to </a:t>
            </a:r>
            <a:r>
              <a:rPr lang="en-IL" dirty="0"/>
              <a:t>19.3.18.7.4 in 802.11-2020. This will allow a simpler implementation of active TX AMP STA w FEC.</a:t>
            </a:r>
            <a:endParaRPr lang="en-IL" dirty="0">
              <a:sym typeface="Wingdings" pitchFamily="2" charset="2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F</a:t>
            </a:r>
            <a:r>
              <a:rPr lang="en-IL" dirty="0">
                <a:sym typeface="Wingdings" pitchFamily="2" charset="2"/>
              </a:rPr>
              <a:t>or example, TX power difference between ON/OFF, </a:t>
            </a:r>
            <a:r>
              <a:rPr lang="en-US" dirty="0">
                <a:sym typeface="Wingdings" pitchFamily="2" charset="2"/>
              </a:rPr>
              <a:t>u</a:t>
            </a:r>
            <a:r>
              <a:rPr lang="en-IL" dirty="0">
                <a:sym typeface="Wingdings" pitchFamily="2" charset="2"/>
              </a:rPr>
              <a:t>nlike WUR which uses high quality transmitter, OFF with 11.5dB drop instead of 20dB (30.3.12.4 in 80211-ba 2021) is very beneficialy for active tx AMP-STA.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>
                <a:sym typeface="Wingdings" pitchFamily="2" charset="2"/>
              </a:rPr>
              <a:t>Robustness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>
                <a:sym typeface="Wingdings" pitchFamily="2" charset="2"/>
              </a:rPr>
              <a:t>For high SNR, FEC prevents a single errounous bit to hinder the packet.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>
                <a:sym typeface="Wingdings" pitchFamily="2" charset="2"/>
              </a:rPr>
              <a:t>Lower EIRP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>
                <a:sym typeface="Wingdings" pitchFamily="2" charset="2"/>
              </a:rPr>
              <a:t>FEC allows active TX AMP-STAs to operate with lower EIRP compared to no FEC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C54C3-CB5B-7EF5-FC6F-4BBF3F60A1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623D3-D575-7D65-AAFE-B6B0AE7D88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E12BE2-F1BA-D085-2E0A-EFEA4DE37D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443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0154A-820A-1D9B-458C-2A39DFF39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Impact on SYNC Field Length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AAA86-CA88-7A20-8A1F-CEA408CEA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An analysis for SYNC length for coherent reception with 1000ppm LO accuracy and a PN model - which is reasonable for low complexity devices was presented in [3] slides 8-10.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It was shown in [3] that it is sufficient, while getting the FEC gains, to use the following SYNC lengths, with low overheads (&lt;8% for 200 bits payload) and reasonable AMP-AP complexity: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Even higher overheads are still acceptable</a:t>
            </a:r>
          </a:p>
          <a:p>
            <a:pPr marL="0" indent="0"/>
            <a:br>
              <a:rPr lang="en-IL" dirty="0"/>
            </a:b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61FA2B-7BE6-7458-AA4A-D7124D2371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0E599-29DE-8A24-C264-2B679D10EB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F4C96-96C3-F3AA-B840-455EDE08CD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7070D5B-4D6A-B9BC-EB69-0C6A3B49EC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103150"/>
              </p:ext>
            </p:extLst>
          </p:nvPr>
        </p:nvGraphicFramePr>
        <p:xfrm>
          <a:off x="1199456" y="4401155"/>
          <a:ext cx="5778500" cy="11880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5500">
                  <a:extLst>
                    <a:ext uri="{9D8B030D-6E8A-4147-A177-3AD203B41FA5}">
                      <a16:colId xmlns:a16="http://schemas.microsoft.com/office/drawing/2014/main" val="3454784569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24951946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824661626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3007414264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39005804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786973092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930905695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Payload=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200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bits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08501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Rate [Mbps]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0.125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0.125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1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1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4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4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1873691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Payload [us]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1600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1600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200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200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50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50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476055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AMP-STF [us]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128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64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16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8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4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2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483003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%overhead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7.41%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3.85%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7.41%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3.85%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7.41%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3.85%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8564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4552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404EB-BF98-D4BC-CC83-B7180AA55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Impact on Spectrum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27EB0-FC98-5FC0-67FC-B7F3D3355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1751014"/>
            <a:ext cx="1173730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FEC with Rate=1/2 increases BW by x2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For R=0.25,1 Mbps using FEC with Rate=1/2, the </a:t>
            </a:r>
            <a:br>
              <a:rPr lang="en-IL" dirty="0"/>
            </a:br>
            <a:r>
              <a:rPr lang="en-IL" dirty="0"/>
              <a:t>resulting BW is </a:t>
            </a:r>
            <a:r>
              <a:rPr lang="en-IL" i="1" dirty="0"/>
              <a:t>well below</a:t>
            </a:r>
            <a:r>
              <a:rPr lang="en-IL" dirty="0"/>
              <a:t> OFDM channel BW (20MHz)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For R=4Mbps, using FEC Rate=1/2 results in 3dB </a:t>
            </a:r>
            <a:br>
              <a:rPr lang="en-IL" dirty="0"/>
            </a:br>
            <a:r>
              <a:rPr lang="en-IL" dirty="0"/>
              <a:t>BW of 16MHz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Adding the 1000ppm LO accuracy of active TX, transmission is within the 22MHz DSSS channels bandwidth, almost within 20MHz OFDM channels.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In case we would like to </a:t>
            </a:r>
            <a:r>
              <a:rPr lang="en-US" dirty="0"/>
              <a:t>fully comply with the </a:t>
            </a:r>
            <a:r>
              <a:rPr lang="en-IL" dirty="0"/>
              <a:t>OFDM channels (avoid the 0.8-1MHz deviation), we can consider the use of FEC with Rate=2/3 </a:t>
            </a:r>
            <a:r>
              <a:rPr lang="en-IL" i="1" dirty="0"/>
              <a:t>only for </a:t>
            </a:r>
            <a:r>
              <a:rPr lang="en-IL" dirty="0"/>
              <a:t>4Mbps (from 17.3.5.6 in 80211-2020). This will result in BW=12MHz, which fits well within 20MHz OFDM channels even after considering the 1000ppm LO accuracy.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56C249-1223-AC85-C575-8658B67C13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02C17-6B5B-8B44-D632-EAA211C53C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DDE7D2-9904-1B2F-1BAE-A4FD0B8BB8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A4B899-CEC7-B52B-5B2F-E9FC92A7A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0" y="786608"/>
            <a:ext cx="39624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98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17968</TotalTime>
  <Words>1163</Words>
  <Application>Microsoft Macintosh PowerPoint</Application>
  <PresentationFormat>Widescreen</PresentationFormat>
  <Paragraphs>175</Paragraphs>
  <Slides>13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 Unicode MS</vt:lpstr>
      <vt:lpstr>Aptos Narrow</vt:lpstr>
      <vt:lpstr>Arial</vt:lpstr>
      <vt:lpstr>Times New Roman</vt:lpstr>
      <vt:lpstr>Wingdings</vt:lpstr>
      <vt:lpstr>Office Theme</vt:lpstr>
      <vt:lpstr>Document</vt:lpstr>
      <vt:lpstr>Comparison between FEC/no-FEC for UL of active TX AMP STA</vt:lpstr>
      <vt:lpstr>Abstract</vt:lpstr>
      <vt:lpstr>Preface</vt:lpstr>
      <vt:lpstr>Performance Assumptions</vt:lpstr>
      <vt:lpstr>Performance of FEC + M-OOK vs uncoded M-OOK UL for Active TX AMP STA</vt:lpstr>
      <vt:lpstr>Performance Impact on System</vt:lpstr>
      <vt:lpstr>Analysis of Complexity @ AMP-STA</vt:lpstr>
      <vt:lpstr>Impact on SYNC Field Length</vt:lpstr>
      <vt:lpstr>Impact on Spectrum</vt:lpstr>
      <vt:lpstr>Summary</vt:lpstr>
      <vt:lpstr>References</vt:lpstr>
      <vt:lpstr>Strawpoll</vt:lpstr>
      <vt:lpstr>Strawpoll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between FEC/no-FEC for UL of active TX AMP STA</dc:title>
  <dc:subject/>
  <dc:creator>Amichai Sanderovich</dc:creator>
  <cp:keywords/>
  <dc:description/>
  <cp:lastModifiedBy>Amichai Sanderovich</cp:lastModifiedBy>
  <cp:revision>1</cp:revision>
  <cp:lastPrinted>1601-01-01T00:00:00Z</cp:lastPrinted>
  <dcterms:created xsi:type="dcterms:W3CDTF">2025-05-29T11:37:25Z</dcterms:created>
  <dcterms:modified xsi:type="dcterms:W3CDTF">2025-06-17T12:07:10Z</dcterms:modified>
  <cp:category/>
</cp:coreProperties>
</file>