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29" r:id="rId2"/>
    <p:sldId id="290" r:id="rId3"/>
    <p:sldId id="4939" r:id="rId4"/>
    <p:sldId id="4940" r:id="rId5"/>
    <p:sldId id="4989" r:id="rId6"/>
    <p:sldId id="4994" r:id="rId7"/>
    <p:sldId id="4992" r:id="rId8"/>
    <p:sldId id="4984" r:id="rId9"/>
    <p:sldId id="312" r:id="rId10"/>
    <p:sldId id="4943" r:id="rId11"/>
    <p:sldId id="4944" r:id="rId12"/>
    <p:sldId id="2411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91501A-FE9A-37BE-A509-69891E24040E}" v="20" dt="2025-06-23T11:54:15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552" y="12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waıra Rafaqat ALI" userId="S::sawaira.ali@std.medipol.edu.tr::df5e37ad-c75d-404a-a8d8-6d17633191b7" providerId="AD" clId="Web-{14EA192D-CBF6-BA72-E696-A95132862682}"/>
    <pc:docChg chg="addSld modSld sldOrd">
      <pc:chgData name="Sawaıra Rafaqat ALI" userId="S::sawaira.ali@std.medipol.edu.tr::df5e37ad-c75d-404a-a8d8-6d17633191b7" providerId="AD" clId="Web-{14EA192D-CBF6-BA72-E696-A95132862682}" dt="2025-06-19T08:40:29.137" v="46" actId="20577"/>
      <pc:docMkLst>
        <pc:docMk/>
      </pc:docMkLst>
      <pc:sldChg chg="ord">
        <pc:chgData name="Sawaıra Rafaqat ALI" userId="S::sawaira.ali@std.medipol.edu.tr::df5e37ad-c75d-404a-a8d8-6d17633191b7" providerId="AD" clId="Web-{14EA192D-CBF6-BA72-E696-A95132862682}" dt="2025-06-19T08:31:04.485" v="26"/>
        <pc:sldMkLst>
          <pc:docMk/>
          <pc:sldMk cId="229432737" sldId="4992"/>
        </pc:sldMkLst>
      </pc:sldChg>
      <pc:sldChg chg="modSp">
        <pc:chgData name="Sawaıra Rafaqat ALI" userId="S::sawaira.ali@std.medipol.edu.tr::df5e37ad-c75d-404a-a8d8-6d17633191b7" providerId="AD" clId="Web-{14EA192D-CBF6-BA72-E696-A95132862682}" dt="2025-06-19T08:29:33.979" v="25" actId="20577"/>
        <pc:sldMkLst>
          <pc:docMk/>
          <pc:sldMk cId="1077731970" sldId="4994"/>
        </pc:sldMkLst>
        <pc:spChg chg="mod">
          <ac:chgData name="Sawaıra Rafaqat ALI" userId="S::sawaira.ali@std.medipol.edu.tr::df5e37ad-c75d-404a-a8d8-6d17633191b7" providerId="AD" clId="Web-{14EA192D-CBF6-BA72-E696-A95132862682}" dt="2025-06-19T08:29:33.979" v="25" actId="20577"/>
          <ac:spMkLst>
            <pc:docMk/>
            <pc:sldMk cId="1077731970" sldId="4994"/>
            <ac:spMk id="3" creationId="{FF31D7E0-F9EB-418A-879C-0C5185770BDB}"/>
          </ac:spMkLst>
        </pc:spChg>
      </pc:sldChg>
      <pc:sldChg chg="modSp new">
        <pc:chgData name="Sawaıra Rafaqat ALI" userId="S::sawaira.ali@std.medipol.edu.tr::df5e37ad-c75d-404a-a8d8-6d17633191b7" providerId="AD" clId="Web-{14EA192D-CBF6-BA72-E696-A95132862682}" dt="2025-06-19T08:31:27.362" v="29" actId="20577"/>
        <pc:sldMkLst>
          <pc:docMk/>
          <pc:sldMk cId="3100682708" sldId="4995"/>
        </pc:sldMkLst>
      </pc:sldChg>
      <pc:sldChg chg="modSp new">
        <pc:chgData name="Sawaıra Rafaqat ALI" userId="S::sawaira.ali@std.medipol.edu.tr::df5e37ad-c75d-404a-a8d8-6d17633191b7" providerId="AD" clId="Web-{14EA192D-CBF6-BA72-E696-A95132862682}" dt="2025-06-19T08:31:12.970" v="27" actId="20577"/>
        <pc:sldMkLst>
          <pc:docMk/>
          <pc:sldMk cId="2933631755" sldId="4996"/>
        </pc:sldMkLst>
      </pc:sldChg>
      <pc:sldChg chg="modSp new">
        <pc:chgData name="Sawaıra Rafaqat ALI" userId="S::sawaira.ali@std.medipol.edu.tr::df5e37ad-c75d-404a-a8d8-6d17633191b7" providerId="AD" clId="Web-{14EA192D-CBF6-BA72-E696-A95132862682}" dt="2025-06-19T08:40:29.137" v="46" actId="20577"/>
        <pc:sldMkLst>
          <pc:docMk/>
          <pc:sldMk cId="2134058882" sldId="4997"/>
        </pc:sldMkLst>
      </pc:sldChg>
    </pc:docChg>
  </pc:docChgLst>
  <pc:docChgLst>
    <pc:chgData name="Salım Mohd YAHYA" userId="S::salim.yahya@std.medipol.edu.tr::34fa23c5-7de2-45e0-8c5b-a9de686a3c51" providerId="AD" clId="Web-{2491501A-FE9A-37BE-A509-69891E24040E}"/>
    <pc:docChg chg="modSld">
      <pc:chgData name="Salım Mohd YAHYA" userId="S::salim.yahya@std.medipol.edu.tr::34fa23c5-7de2-45e0-8c5b-a9de686a3c51" providerId="AD" clId="Web-{2491501A-FE9A-37BE-A509-69891E24040E}" dt="2025-06-23T11:54:13.996" v="12" actId="20577"/>
      <pc:docMkLst>
        <pc:docMk/>
      </pc:docMkLst>
      <pc:sldChg chg="modSp">
        <pc:chgData name="Salım Mohd YAHYA" userId="S::salim.yahya@std.medipol.edu.tr::34fa23c5-7de2-45e0-8c5b-a9de686a3c51" providerId="AD" clId="Web-{2491501A-FE9A-37BE-A509-69891E24040E}" dt="2025-06-23T11:53:45.354" v="7" actId="20577"/>
        <pc:sldMkLst>
          <pc:docMk/>
          <pc:sldMk cId="4076540579" sldId="312"/>
        </pc:sldMkLst>
        <pc:spChg chg="mod">
          <ac:chgData name="Salım Mohd YAHYA" userId="S::salim.yahya@std.medipol.edu.tr::34fa23c5-7de2-45e0-8c5b-a9de686a3c51" providerId="AD" clId="Web-{2491501A-FE9A-37BE-A509-69891E24040E}" dt="2025-06-23T11:53:45.354" v="7" actId="20577"/>
          <ac:spMkLst>
            <pc:docMk/>
            <pc:sldMk cId="4076540579" sldId="312"/>
            <ac:spMk id="11" creationId="{8D56D57B-3BDD-BAFD-C850-C64F76BF726B}"/>
          </ac:spMkLst>
        </pc:spChg>
      </pc:sldChg>
      <pc:sldChg chg="modSp">
        <pc:chgData name="Salım Mohd YAHYA" userId="S::salim.yahya@std.medipol.edu.tr::34fa23c5-7de2-45e0-8c5b-a9de686a3c51" providerId="AD" clId="Web-{2491501A-FE9A-37BE-A509-69891E24040E}" dt="2025-06-23T11:54:13.996" v="12" actId="20577"/>
        <pc:sldMkLst>
          <pc:docMk/>
          <pc:sldMk cId="4286870099" sldId="4944"/>
        </pc:sldMkLst>
        <pc:spChg chg="mod">
          <ac:chgData name="Salım Mohd YAHYA" userId="S::salim.yahya@std.medipol.edu.tr::34fa23c5-7de2-45e0-8c5b-a9de686a3c51" providerId="AD" clId="Web-{2491501A-FE9A-37BE-A509-69891E24040E}" dt="2025-06-23T11:54:13.996" v="12" actId="20577"/>
          <ac:spMkLst>
            <pc:docMk/>
            <pc:sldMk cId="4286870099" sldId="4944"/>
            <ac:spMk id="2" creationId="{0ADE16BB-B92D-EB7F-F9B2-FDAC88618167}"/>
          </ac:spMkLst>
        </pc:spChg>
      </pc:sldChg>
      <pc:sldChg chg="modSp">
        <pc:chgData name="Salım Mohd YAHYA" userId="S::salim.yahya@std.medipol.edu.tr::34fa23c5-7de2-45e0-8c5b-a9de686a3c51" providerId="AD" clId="Web-{2491501A-FE9A-37BE-A509-69891E24040E}" dt="2025-06-23T11:52:21.554" v="2" actId="20577"/>
        <pc:sldMkLst>
          <pc:docMk/>
          <pc:sldMk cId="229432737" sldId="4992"/>
        </pc:sldMkLst>
        <pc:spChg chg="mod">
          <ac:chgData name="Salım Mohd YAHYA" userId="S::salim.yahya@std.medipol.edu.tr::34fa23c5-7de2-45e0-8c5b-a9de686a3c51" providerId="AD" clId="Web-{2491501A-FE9A-37BE-A509-69891E24040E}" dt="2025-06-23T11:52:21.554" v="2" actId="20577"/>
          <ac:spMkLst>
            <pc:docMk/>
            <pc:sldMk cId="229432737" sldId="4992"/>
            <ac:spMk id="3" creationId="{78B6ED8C-F9FF-5961-18EA-C6F9608FB413}"/>
          </ac:spMkLst>
        </pc:spChg>
      </pc:sldChg>
    </pc:docChg>
  </pc:docChgLst>
  <pc:docChgLst>
    <pc:chgData name="Sawaıra Rafaqat ALI" userId="df5e37ad-c75d-404a-a8d8-6d17633191b7" providerId="ADAL" clId="{58F4148E-E6E5-4C6B-9083-A242CAB227DB}"/>
    <pc:docChg chg="custSel addSld delSld modSld modMainMaster">
      <pc:chgData name="Sawaıra Rafaqat ALI" userId="df5e37ad-c75d-404a-a8d8-6d17633191b7" providerId="ADAL" clId="{58F4148E-E6E5-4C6B-9083-A242CAB227DB}" dt="2025-05-29T08:09:29.534" v="308"/>
      <pc:docMkLst>
        <pc:docMk/>
      </pc:docMkLst>
      <pc:sldChg chg="del">
        <pc:chgData name="Sawaıra Rafaqat ALI" userId="df5e37ad-c75d-404a-a8d8-6d17633191b7" providerId="ADAL" clId="{58F4148E-E6E5-4C6B-9083-A242CAB227DB}" dt="2025-05-28T12:41:10.117" v="15" actId="4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58F4148E-E6E5-4C6B-9083-A242CAB227DB}" dt="2025-05-28T12:43:33.175" v="26" actId="13926"/>
        <pc:sldMkLst>
          <pc:docMk/>
          <pc:sldMk cId="4076540579" sldId="312"/>
        </pc:sldMkLst>
        <pc:spChg chg="mod">
          <ac:chgData name="Sawaıra Rafaqat ALI" userId="df5e37ad-c75d-404a-a8d8-6d17633191b7" providerId="ADAL" clId="{58F4148E-E6E5-4C6B-9083-A242CAB227DB}" dt="2025-05-28T12:43:33.175" v="26" actId="13926"/>
          <ac:spMkLst>
            <pc:docMk/>
            <pc:sldMk cId="4076540579" sldId="312"/>
            <ac:spMk id="2" creationId="{00000000-0000-0000-0000-000000000000}"/>
          </ac:spMkLst>
        </pc:spChg>
      </pc:sldChg>
      <pc:sldChg chg="del">
        <pc:chgData name="Sawaıra Rafaqat ALI" userId="df5e37ad-c75d-404a-a8d8-6d17633191b7" providerId="ADAL" clId="{58F4148E-E6E5-4C6B-9083-A242CAB227DB}" dt="2025-05-28T12:43:47.801" v="35" actId="47"/>
        <pc:sldMkLst>
          <pc:docMk/>
          <pc:sldMk cId="2644246809" sldId="314"/>
        </pc:sldMkLst>
      </pc:sldChg>
      <pc:sldChg chg="modSp add mod">
        <pc:chgData name="Sawaıra Rafaqat ALI" userId="df5e37ad-c75d-404a-a8d8-6d17633191b7" providerId="ADAL" clId="{58F4148E-E6E5-4C6B-9083-A242CAB227DB}" dt="2025-05-28T12:54:25.385" v="53" actId="20577"/>
        <pc:sldMkLst>
          <pc:docMk/>
          <pc:sldMk cId="0" sldId="329"/>
        </pc:sldMkLst>
        <pc:spChg chg="mod">
          <ac:chgData name="Sawaıra Rafaqat ALI" userId="df5e37ad-c75d-404a-a8d8-6d17633191b7" providerId="ADAL" clId="{58F4148E-E6E5-4C6B-9083-A242CAB227DB}" dt="2025-05-28T12:40:32.343" v="13"/>
          <ac:spMkLst>
            <pc:docMk/>
            <pc:sldMk cId="0" sldId="329"/>
            <ac:spMk id="2" creationId="{6FB762CF-C677-6EE6-FA85-5F5AE7516279}"/>
          </ac:spMkLst>
        </pc:spChg>
        <pc:spChg chg="mod">
          <ac:chgData name="Sawaıra Rafaqat ALI" userId="df5e37ad-c75d-404a-a8d8-6d17633191b7" providerId="ADAL" clId="{58F4148E-E6E5-4C6B-9083-A242CAB227DB}" dt="2025-05-28T12:38:52.441" v="0"/>
          <ac:spMkLst>
            <pc:docMk/>
            <pc:sldMk cId="0" sldId="329"/>
            <ac:spMk id="3" creationId="{3927433E-B6EE-CD51-7CBB-DBACE9BA31E6}"/>
          </ac:spMkLst>
        </pc:spChg>
        <pc:spChg chg="mod">
          <ac:chgData name="Sawaıra Rafaqat ALI" userId="df5e37ad-c75d-404a-a8d8-6d17633191b7" providerId="ADAL" clId="{58F4148E-E6E5-4C6B-9083-A242CAB227DB}" dt="2025-05-28T12:40:49.394" v="14"/>
          <ac:spMkLst>
            <pc:docMk/>
            <pc:sldMk cId="0" sldId="329"/>
            <ac:spMk id="3073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54:25.385" v="53" actId="20577"/>
          <ac:spMkLst>
            <pc:docMk/>
            <pc:sldMk cId="0" sldId="329"/>
            <ac:spMk id="3074" creationId="{00000000-0000-0000-0000-000000000000}"/>
          </ac:spMkLst>
        </pc:spChg>
        <pc:spChg chg="mod">
          <ac:chgData name="Sawaıra Rafaqat ALI" userId="df5e37ad-c75d-404a-a8d8-6d17633191b7" providerId="ADAL" clId="{58F4148E-E6E5-4C6B-9083-A242CAB227DB}" dt="2025-05-28T12:41:25.912" v="17" actId="1076"/>
          <ac:spMkLst>
            <pc:docMk/>
            <pc:sldMk cId="0" sldId="329"/>
            <ac:spMk id="3076" creationId="{00000000-0000-0000-0000-000000000000}"/>
          </ac:spMkLst>
        </pc:spChg>
        <pc:graphicFrameChg chg="mod">
          <ac:chgData name="Sawaıra Rafaqat ALI" userId="df5e37ad-c75d-404a-a8d8-6d17633191b7" providerId="ADAL" clId="{58F4148E-E6E5-4C6B-9083-A242CAB227DB}" dt="2025-05-28T12:41:30.441" v="18" actId="1076"/>
          <ac:graphicFrameMkLst>
            <pc:docMk/>
            <pc:sldMk cId="0" sldId="329"/>
            <ac:graphicFrameMk id="6" creationId="{7D4335C2-1941-440D-DC4D-E7BB52D0B07D}"/>
          </ac:graphicFrameMkLst>
        </pc:graphicFrameChg>
      </pc:sldChg>
      <pc:sldChg chg="modSp add mod modNotesTx">
        <pc:chgData name="Sawaıra Rafaqat ALI" userId="df5e37ad-c75d-404a-a8d8-6d17633191b7" providerId="ADAL" clId="{58F4148E-E6E5-4C6B-9083-A242CAB227DB}" dt="2025-05-29T06:35:09.549" v="300" actId="20577"/>
        <pc:sldMkLst>
          <pc:docMk/>
          <pc:sldMk cId="3973147920" sldId="2411"/>
        </pc:sldMkLst>
        <pc:spChg chg="mod">
          <ac:chgData name="Sawaıra Rafaqat ALI" userId="df5e37ad-c75d-404a-a8d8-6d17633191b7" providerId="ADAL" clId="{58F4148E-E6E5-4C6B-9083-A242CAB227DB}" dt="2025-05-29T06:35:09.549" v="300" actId="20577"/>
          <ac:spMkLst>
            <pc:docMk/>
            <pc:sldMk cId="3973147920" sldId="2411"/>
            <ac:spMk id="3" creationId="{C99B17AE-B955-2BFB-8A5B-6C922606D6C1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5" creationId="{664E610B-0BDA-ACF3-33AC-36D7D1108B9E}"/>
          </ac:spMkLst>
        </pc:spChg>
        <pc:spChg chg="mod">
          <ac:chgData name="Sawaıra Rafaqat ALI" userId="df5e37ad-c75d-404a-a8d8-6d17633191b7" providerId="ADAL" clId="{58F4148E-E6E5-4C6B-9083-A242CAB227DB}" dt="2025-05-28T12:53:07.210" v="50"/>
          <ac:spMkLst>
            <pc:docMk/>
            <pc:sldMk cId="3973147920" sldId="2411"/>
            <ac:spMk id="6" creationId="{DDBD8B22-CB45-2055-B77A-DBB180665049}"/>
          </ac:spMkLst>
        </pc:spChg>
      </pc:sldChg>
      <pc:sldChg chg="del">
        <pc:chgData name="Sawaıra Rafaqat ALI" userId="df5e37ad-c75d-404a-a8d8-6d17633191b7" providerId="ADAL" clId="{58F4148E-E6E5-4C6B-9083-A242CAB227DB}" dt="2025-05-28T12:43:52.544" v="44" actId="47"/>
        <pc:sldMkLst>
          <pc:docMk/>
          <pc:sldMk cId="2106872027" sldId="4941"/>
        </pc:sldMkLst>
      </pc:sldChg>
      <pc:sldChg chg="modSp mod">
        <pc:chgData name="Sawaıra Rafaqat ALI" userId="df5e37ad-c75d-404a-a8d8-6d17633191b7" providerId="ADAL" clId="{58F4148E-E6E5-4C6B-9083-A242CAB227DB}" dt="2025-05-28T12:43:37.017" v="27" actId="13926"/>
        <pc:sldMkLst>
          <pc:docMk/>
          <pc:sldMk cId="2287076958" sldId="4943"/>
        </pc:sldMkLst>
        <pc:spChg chg="mod">
          <ac:chgData name="Sawaıra Rafaqat ALI" userId="df5e37ad-c75d-404a-a8d8-6d17633191b7" providerId="ADAL" clId="{58F4148E-E6E5-4C6B-9083-A242CAB227DB}" dt="2025-05-28T12:43:37.017" v="27" actId="13926"/>
          <ac:spMkLst>
            <pc:docMk/>
            <pc:sldMk cId="2287076958" sldId="4943"/>
            <ac:spMk id="2" creationId="{AF9159BE-CFAC-DA54-B80E-7400D5794DC7}"/>
          </ac:spMkLst>
        </pc:spChg>
      </pc:sldChg>
      <pc:sldChg chg="del">
        <pc:chgData name="Sawaıra Rafaqat ALI" userId="df5e37ad-c75d-404a-a8d8-6d17633191b7" providerId="ADAL" clId="{58F4148E-E6E5-4C6B-9083-A242CAB227DB}" dt="2025-05-28T12:43:48.102" v="36" actId="47"/>
        <pc:sldMkLst>
          <pc:docMk/>
          <pc:sldMk cId="661585243" sldId="4948"/>
        </pc:sldMkLst>
      </pc:sldChg>
      <pc:sldChg chg="del">
        <pc:chgData name="Sawaıra Rafaqat ALI" userId="df5e37ad-c75d-404a-a8d8-6d17633191b7" providerId="ADAL" clId="{58F4148E-E6E5-4C6B-9083-A242CAB227DB}" dt="2025-05-28T12:43:48.782" v="37" actId="47"/>
        <pc:sldMkLst>
          <pc:docMk/>
          <pc:sldMk cId="2153632028" sldId="4949"/>
        </pc:sldMkLst>
      </pc:sldChg>
      <pc:sldChg chg="del">
        <pc:chgData name="Sawaıra Rafaqat ALI" userId="df5e37ad-c75d-404a-a8d8-6d17633191b7" providerId="ADAL" clId="{58F4148E-E6E5-4C6B-9083-A242CAB227DB}" dt="2025-05-28T12:43:50.692" v="40" actId="47"/>
        <pc:sldMkLst>
          <pc:docMk/>
          <pc:sldMk cId="2558481705" sldId="4951"/>
        </pc:sldMkLst>
      </pc:sldChg>
      <pc:sldChg chg="del">
        <pc:chgData name="Sawaıra Rafaqat ALI" userId="df5e37ad-c75d-404a-a8d8-6d17633191b7" providerId="ADAL" clId="{58F4148E-E6E5-4C6B-9083-A242CAB227DB}" dt="2025-05-28T12:43:52.042" v="43" actId="47"/>
        <pc:sldMkLst>
          <pc:docMk/>
          <pc:sldMk cId="825497356" sldId="4952"/>
        </pc:sldMkLst>
      </pc:sldChg>
      <pc:sldChg chg="del">
        <pc:chgData name="Sawaıra Rafaqat ALI" userId="df5e37ad-c75d-404a-a8d8-6d17633191b7" providerId="ADAL" clId="{58F4148E-E6E5-4C6B-9083-A242CAB227DB}" dt="2025-05-28T12:43:53.415" v="47" actId="47"/>
        <pc:sldMkLst>
          <pc:docMk/>
          <pc:sldMk cId="4230677196" sldId="4956"/>
        </pc:sldMkLst>
      </pc:sldChg>
      <pc:sldChg chg="del">
        <pc:chgData name="Sawaıra Rafaqat ALI" userId="df5e37ad-c75d-404a-a8d8-6d17633191b7" providerId="ADAL" clId="{58F4148E-E6E5-4C6B-9083-A242CAB227DB}" dt="2025-05-28T12:43:53.458" v="48" actId="47"/>
        <pc:sldMkLst>
          <pc:docMk/>
          <pc:sldMk cId="1887182272" sldId="4959"/>
        </pc:sldMkLst>
      </pc:sldChg>
      <pc:sldChg chg="del">
        <pc:chgData name="Sawaıra Rafaqat ALI" userId="df5e37ad-c75d-404a-a8d8-6d17633191b7" providerId="ADAL" clId="{58F4148E-E6E5-4C6B-9083-A242CAB227DB}" dt="2025-05-28T12:43:49.605" v="38" actId="47"/>
        <pc:sldMkLst>
          <pc:docMk/>
          <pc:sldMk cId="1247137687" sldId="4961"/>
        </pc:sldMkLst>
      </pc:sldChg>
      <pc:sldChg chg="del">
        <pc:chgData name="Sawaıra Rafaqat ALI" userId="df5e37ad-c75d-404a-a8d8-6d17633191b7" providerId="ADAL" clId="{58F4148E-E6E5-4C6B-9083-A242CAB227DB}" dt="2025-05-29T08:08:33.551" v="301" actId="47"/>
        <pc:sldMkLst>
          <pc:docMk/>
          <pc:sldMk cId="1841266432" sldId="4964"/>
        </pc:sldMkLst>
      </pc:sldChg>
      <pc:sldChg chg="del">
        <pc:chgData name="Sawaıra Rafaqat ALI" userId="df5e37ad-c75d-404a-a8d8-6d17633191b7" providerId="ADAL" clId="{58F4148E-E6E5-4C6B-9083-A242CAB227DB}" dt="2025-05-28T12:43:51.456" v="41" actId="47"/>
        <pc:sldMkLst>
          <pc:docMk/>
          <pc:sldMk cId="2218766077" sldId="4966"/>
        </pc:sldMkLst>
      </pc:sldChg>
      <pc:sldChg chg="del">
        <pc:chgData name="Sawaıra Rafaqat ALI" userId="df5e37ad-c75d-404a-a8d8-6d17633191b7" providerId="ADAL" clId="{58F4148E-E6E5-4C6B-9083-A242CAB227DB}" dt="2025-05-28T12:43:46.962" v="32" actId="47"/>
        <pc:sldMkLst>
          <pc:docMk/>
          <pc:sldMk cId="39181580" sldId="4970"/>
        </pc:sldMkLst>
      </pc:sldChg>
      <pc:sldChg chg="del">
        <pc:chgData name="Sawaıra Rafaqat ALI" userId="df5e37ad-c75d-404a-a8d8-6d17633191b7" providerId="ADAL" clId="{58F4148E-E6E5-4C6B-9083-A242CAB227DB}" dt="2025-05-28T12:43:47.501" v="34" actId="47"/>
        <pc:sldMkLst>
          <pc:docMk/>
          <pc:sldMk cId="2352589261" sldId="4971"/>
        </pc:sldMkLst>
      </pc:sldChg>
      <pc:sldChg chg="del">
        <pc:chgData name="Sawaıra Rafaqat ALI" userId="df5e37ad-c75d-404a-a8d8-6d17633191b7" providerId="ADAL" clId="{58F4148E-E6E5-4C6B-9083-A242CAB227DB}" dt="2025-05-28T12:43:47.231" v="33" actId="47"/>
        <pc:sldMkLst>
          <pc:docMk/>
          <pc:sldMk cId="1936809765" sldId="4972"/>
        </pc:sldMkLst>
      </pc:sldChg>
      <pc:sldChg chg="del">
        <pc:chgData name="Sawaıra Rafaqat ALI" userId="df5e37ad-c75d-404a-a8d8-6d17633191b7" providerId="ADAL" clId="{58F4148E-E6E5-4C6B-9083-A242CAB227DB}" dt="2025-05-28T12:43:51.494" v="42" actId="47"/>
        <pc:sldMkLst>
          <pc:docMk/>
          <pc:sldMk cId="931999480" sldId="4973"/>
        </pc:sldMkLst>
      </pc:sldChg>
      <pc:sldChg chg="del">
        <pc:chgData name="Sawaıra Rafaqat ALI" userId="df5e37ad-c75d-404a-a8d8-6d17633191b7" providerId="ADAL" clId="{58F4148E-E6E5-4C6B-9083-A242CAB227DB}" dt="2025-05-28T12:43:50.191" v="39" actId="47"/>
        <pc:sldMkLst>
          <pc:docMk/>
          <pc:sldMk cId="551013301" sldId="4974"/>
        </pc:sldMkLst>
      </pc:sldChg>
      <pc:sldChg chg="del">
        <pc:chgData name="Sawaıra Rafaqat ALI" userId="df5e37ad-c75d-404a-a8d8-6d17633191b7" providerId="ADAL" clId="{58F4148E-E6E5-4C6B-9083-A242CAB227DB}" dt="2025-05-28T12:43:45.643" v="29" actId="47"/>
        <pc:sldMkLst>
          <pc:docMk/>
          <pc:sldMk cId="1046815809" sldId="4975"/>
        </pc:sldMkLst>
      </pc:sldChg>
      <pc:sldChg chg="del">
        <pc:chgData name="Sawaıra Rafaqat ALI" userId="df5e37ad-c75d-404a-a8d8-6d17633191b7" providerId="ADAL" clId="{58F4148E-E6E5-4C6B-9083-A242CAB227DB}" dt="2025-05-28T12:43:46.683" v="31" actId="47"/>
        <pc:sldMkLst>
          <pc:docMk/>
          <pc:sldMk cId="871258767" sldId="4976"/>
        </pc:sldMkLst>
      </pc:sldChg>
      <pc:sldChg chg="del">
        <pc:chgData name="Sawaıra Rafaqat ALI" userId="df5e37ad-c75d-404a-a8d8-6d17633191b7" providerId="ADAL" clId="{58F4148E-E6E5-4C6B-9083-A242CAB227DB}" dt="2025-05-28T12:43:46.329" v="30" actId="47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58F4148E-E6E5-4C6B-9083-A242CAB227DB}" dt="2025-05-28T12:43:40.917" v="28" actId="47"/>
        <pc:sldMkLst>
          <pc:docMk/>
          <pc:sldMk cId="2869352577" sldId="4979"/>
        </pc:sldMkLst>
      </pc:sldChg>
      <pc:sldChg chg="modSp mod modNotesTx">
        <pc:chgData name="Sawaıra Rafaqat ALI" userId="df5e37ad-c75d-404a-a8d8-6d17633191b7" providerId="ADAL" clId="{58F4148E-E6E5-4C6B-9083-A242CAB227DB}" dt="2025-05-29T06:28:37.972" v="106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58F4148E-E6E5-4C6B-9083-A242CAB227DB}" dt="2025-05-28T12:42:59.948" v="25" actId="20577"/>
          <ac:spMkLst>
            <pc:docMk/>
            <pc:sldMk cId="1048387759" sldId="4984"/>
            <ac:spMk id="7" creationId="{8291E1A3-B318-B46C-DF6B-DFFF492BC17D}"/>
          </ac:spMkLst>
        </pc:spChg>
      </pc:sldChg>
      <pc:sldChg chg="del">
        <pc:chgData name="Sawaıra Rafaqat ALI" userId="df5e37ad-c75d-404a-a8d8-6d17633191b7" providerId="ADAL" clId="{58F4148E-E6E5-4C6B-9083-A242CAB227DB}" dt="2025-05-28T12:43:52.960" v="45" actId="47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58F4148E-E6E5-4C6B-9083-A242CAB227DB}" dt="2025-05-28T12:43:52.998" v="46" actId="47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58F4148E-E6E5-4C6B-9083-A242CAB227DB}" dt="2025-05-28T12:43:54.016" v="49" actId="47"/>
        <pc:sldMkLst>
          <pc:docMk/>
          <pc:sldMk cId="696962200" sldId="4991"/>
        </pc:sldMkLst>
      </pc:sldChg>
      <pc:sldMasterChg chg="modSp mod">
        <pc:chgData name="Sawaıra Rafaqat ALI" userId="df5e37ad-c75d-404a-a8d8-6d17633191b7" providerId="ADAL" clId="{58F4148E-E6E5-4C6B-9083-A242CAB227DB}" dt="2025-05-29T08:09:29.534" v="308"/>
        <pc:sldMasterMkLst>
          <pc:docMk/>
          <pc:sldMasterMk cId="0" sldId="2147483648"/>
        </pc:sldMasterMkLst>
        <pc:spChg chg="mod">
          <ac:chgData name="Sawaıra Rafaqat ALI" userId="df5e37ad-c75d-404a-a8d8-6d17633191b7" providerId="ADAL" clId="{58F4148E-E6E5-4C6B-9083-A242CAB227DB}" dt="2025-05-29T08:09:29.534" v="308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waıra Rafaqat ALI" userId="df5e37ad-c75d-404a-a8d8-6d17633191b7" providerId="ADAL" clId="{B3FBF491-2B35-487B-BC7C-BBAD62CB6D62}"/>
    <pc:docChg chg="custSel addSld modSld sldOrd">
      <pc:chgData name="Sawaıra Rafaqat ALI" userId="df5e37ad-c75d-404a-a8d8-6d17633191b7" providerId="ADAL" clId="{B3FBF491-2B35-487B-BC7C-BBAD62CB6D62}" dt="2025-02-18T12:02:13.006" v="160"/>
      <pc:docMkLst>
        <pc:docMk/>
      </pc:docMkLst>
      <pc:sldChg chg="modSp mod">
        <pc:chgData name="Sawaıra Rafaqat ALI" userId="df5e37ad-c75d-404a-a8d8-6d17633191b7" providerId="ADAL" clId="{B3FBF491-2B35-487B-BC7C-BBAD62CB6D62}" dt="2025-02-18T11:56:04.012" v="149" actId="13926"/>
        <pc:sldMkLst>
          <pc:docMk/>
          <pc:sldMk cId="2644246809" sldId="314"/>
        </pc:sldMkLst>
      </pc:sldChg>
      <pc:sldChg chg="modSp new mod ord">
        <pc:chgData name="Sawaıra Rafaqat ALI" userId="df5e37ad-c75d-404a-a8d8-6d17633191b7" providerId="ADAL" clId="{B3FBF491-2B35-487B-BC7C-BBAD62CB6D62}" dt="2025-02-18T11:52:58.296" v="84" actId="20577"/>
        <pc:sldMkLst>
          <pc:docMk/>
          <pc:sldMk cId="2595646153" sldId="4945"/>
        </pc:sldMkLst>
      </pc:sldChg>
      <pc:sldChg chg="modSp new mod">
        <pc:chgData name="Sawaıra Rafaqat ALI" userId="df5e37ad-c75d-404a-a8d8-6d17633191b7" providerId="ADAL" clId="{B3FBF491-2B35-487B-BC7C-BBAD62CB6D62}" dt="2025-02-18T11:53:47.606" v="147" actId="20577"/>
        <pc:sldMkLst>
          <pc:docMk/>
          <pc:sldMk cId="610486958" sldId="4946"/>
        </pc:sldMkLst>
      </pc:sldChg>
      <pc:sldChg chg="new">
        <pc:chgData name="Sawaıra Rafaqat ALI" userId="df5e37ad-c75d-404a-a8d8-6d17633191b7" providerId="ADAL" clId="{B3FBF491-2B35-487B-BC7C-BBAD62CB6D62}" dt="2025-02-18T11:58:19.834" v="150" actId="680"/>
        <pc:sldMkLst>
          <pc:docMk/>
          <pc:sldMk cId="4056511674" sldId="4947"/>
        </pc:sldMkLst>
      </pc:sldChg>
      <pc:sldChg chg="modSp new mod">
        <pc:chgData name="Sawaıra Rafaqat ALI" userId="df5e37ad-c75d-404a-a8d8-6d17633191b7" providerId="ADAL" clId="{B3FBF491-2B35-487B-BC7C-BBAD62CB6D62}" dt="2025-02-18T12:01:37.127" v="158" actId="403"/>
        <pc:sldMkLst>
          <pc:docMk/>
          <pc:sldMk cId="661585243" sldId="4948"/>
        </pc:sldMkLst>
      </pc:sldChg>
      <pc:sldChg chg="modSp new mod">
        <pc:chgData name="Sawaıra Rafaqat ALI" userId="df5e37ad-c75d-404a-a8d8-6d17633191b7" providerId="ADAL" clId="{B3FBF491-2B35-487B-BC7C-BBAD62CB6D62}" dt="2025-02-18T12:02:13.006" v="160"/>
        <pc:sldMkLst>
          <pc:docMk/>
          <pc:sldMk cId="2153632028" sldId="4949"/>
        </pc:sldMkLst>
      </pc:sldChg>
    </pc:docChg>
  </pc:docChgLst>
  <pc:docChgLst>
    <pc:chgData name="Sawaıra Rafaqat ALI" userId="S::sawaira.ali@std.medipol.edu.tr::df5e37ad-c75d-404a-a8d8-6d17633191b7" providerId="AD" clId="Web-{6E18E819-924F-4C44-B866-5CD2B9ED70C6}"/>
    <pc:docChg chg="addSld modSld">
      <pc:chgData name="Sawaıra Rafaqat ALI" userId="S::sawaira.ali@std.medipol.edu.tr::df5e37ad-c75d-404a-a8d8-6d17633191b7" providerId="AD" clId="Web-{6E18E819-924F-4C44-B866-5CD2B9ED70C6}" dt="2025-05-06T12:54:22.847" v="12" actId="20577"/>
      <pc:docMkLst>
        <pc:docMk/>
      </pc:docMkLst>
      <pc:sldChg chg="delSp modSp add replId">
        <pc:chgData name="Sawaıra Rafaqat ALI" userId="S::sawaira.ali@std.medipol.edu.tr::df5e37ad-c75d-404a-a8d8-6d17633191b7" providerId="AD" clId="Web-{6E18E819-924F-4C44-B866-5CD2B9ED70C6}" dt="2025-05-06T12:53:07.016" v="6" actId="20577"/>
        <pc:sldMkLst>
          <pc:docMk/>
          <pc:sldMk cId="1342667491" sldId="4985"/>
        </pc:sldMkLst>
      </pc:sldChg>
      <pc:sldChg chg="delSp modSp add replId">
        <pc:chgData name="Sawaıra Rafaqat ALI" userId="S::sawaira.ali@std.medipol.edu.tr::df5e37ad-c75d-404a-a8d8-6d17633191b7" providerId="AD" clId="Web-{6E18E819-924F-4C44-B866-5CD2B9ED70C6}" dt="2025-05-06T12:54:22.847" v="12" actId="20577"/>
        <pc:sldMkLst>
          <pc:docMk/>
          <pc:sldMk cId="3912903714" sldId="4986"/>
        </pc:sldMkLst>
      </pc:sldChg>
    </pc:docChg>
  </pc:docChgLst>
  <pc:docChgLst>
    <pc:chgData name="Sawaıra Rafaqat ALI" userId="df5e37ad-c75d-404a-a8d8-6d17633191b7" providerId="ADAL" clId="{8DFA7393-126A-4FF3-8B8F-B8C14108B1CD}"/>
    <pc:docChg chg="undo custSel addSld delSld modSld sldOrd modMainMaster">
      <pc:chgData name="Sawaıra Rafaqat ALI" userId="df5e37ad-c75d-404a-a8d8-6d17633191b7" providerId="ADAL" clId="{8DFA7393-126A-4FF3-8B8F-B8C14108B1CD}" dt="2025-06-23T12:48:32.722" v="261" actId="20577"/>
      <pc:docMkLst>
        <pc:docMk/>
      </pc:docMkLst>
      <pc:sldChg chg="addSp delSp modSp mod">
        <pc:chgData name="Sawaıra Rafaqat ALI" userId="df5e37ad-c75d-404a-a8d8-6d17633191b7" providerId="ADAL" clId="{8DFA7393-126A-4FF3-8B8F-B8C14108B1CD}" dt="2025-06-19T11:26:52.321" v="260" actId="13926"/>
        <pc:sldMkLst>
          <pc:docMk/>
          <pc:sldMk cId="4076540579" sldId="312"/>
        </pc:sldMkLst>
        <pc:spChg chg="mod">
          <ac:chgData name="Sawaıra Rafaqat ALI" userId="df5e37ad-c75d-404a-a8d8-6d17633191b7" providerId="ADAL" clId="{8DFA7393-126A-4FF3-8B8F-B8C14108B1CD}" dt="2025-06-19T11:26:52.321" v="260" actId="13926"/>
          <ac:spMkLst>
            <pc:docMk/>
            <pc:sldMk cId="4076540579" sldId="312"/>
            <ac:spMk id="11" creationId="{8D56D57B-3BDD-BAFD-C850-C64F76BF726B}"/>
          </ac:spMkLst>
        </pc:spChg>
      </pc:sldChg>
      <pc:sldChg chg="ord">
        <pc:chgData name="Sawaıra Rafaqat ALI" userId="df5e37ad-c75d-404a-a8d8-6d17633191b7" providerId="ADAL" clId="{8DFA7393-126A-4FF3-8B8F-B8C14108B1CD}" dt="2025-06-19T10:39:13.161" v="161"/>
        <pc:sldMkLst>
          <pc:docMk/>
          <pc:sldMk cId="1048387759" sldId="4984"/>
        </pc:sldMkLst>
      </pc:sldChg>
      <pc:sldChg chg="modSp mod">
        <pc:chgData name="Sawaıra Rafaqat ALI" userId="df5e37ad-c75d-404a-a8d8-6d17633191b7" providerId="ADAL" clId="{8DFA7393-126A-4FF3-8B8F-B8C14108B1CD}" dt="2025-06-19T11:24:04.395" v="239" actId="20577"/>
        <pc:sldMkLst>
          <pc:docMk/>
          <pc:sldMk cId="865689" sldId="4989"/>
        </pc:sldMkLst>
        <pc:spChg chg="mod">
          <ac:chgData name="Sawaıra Rafaqat ALI" userId="df5e37ad-c75d-404a-a8d8-6d17633191b7" providerId="ADAL" clId="{8DFA7393-126A-4FF3-8B8F-B8C14108B1CD}" dt="2025-06-19T11:24:04.395" v="239" actId="20577"/>
          <ac:spMkLst>
            <pc:docMk/>
            <pc:sldMk cId="865689" sldId="4989"/>
            <ac:spMk id="2" creationId="{ED409A2E-169F-9DE7-EFA9-F46AA5F01E8E}"/>
          </ac:spMkLst>
        </pc:spChg>
      </pc:sldChg>
      <pc:sldChg chg="add del">
        <pc:chgData name="Sawaıra Rafaqat ALI" userId="df5e37ad-c75d-404a-a8d8-6d17633191b7" providerId="ADAL" clId="{8DFA7393-126A-4FF3-8B8F-B8C14108B1CD}" dt="2025-06-19T08:04:54.222" v="12" actId="2696"/>
        <pc:sldMkLst>
          <pc:docMk/>
          <pc:sldMk cId="56193079" sldId="4993"/>
        </pc:sldMkLst>
      </pc:sldChg>
      <pc:sldChg chg="addSp delSp modSp add mod ord">
        <pc:chgData name="Sawaıra Rafaqat ALI" userId="df5e37ad-c75d-404a-a8d8-6d17633191b7" providerId="ADAL" clId="{8DFA7393-126A-4FF3-8B8F-B8C14108B1CD}" dt="2025-06-19T11:26:44.093" v="259" actId="13926"/>
        <pc:sldMkLst>
          <pc:docMk/>
          <pc:sldMk cId="1077731970" sldId="4994"/>
        </pc:sldMkLst>
        <pc:spChg chg="mod">
          <ac:chgData name="Sawaıra Rafaqat ALI" userId="df5e37ad-c75d-404a-a8d8-6d17633191b7" providerId="ADAL" clId="{8DFA7393-126A-4FF3-8B8F-B8C14108B1CD}" dt="2025-06-19T11:26:44.093" v="259" actId="13926"/>
          <ac:spMkLst>
            <pc:docMk/>
            <pc:sldMk cId="1077731970" sldId="4994"/>
            <ac:spMk id="2" creationId="{5B458CA3-77DD-496A-A33D-15D6556300C4}"/>
          </ac:spMkLst>
        </pc:spChg>
        <pc:spChg chg="mod">
          <ac:chgData name="Sawaıra Rafaqat ALI" userId="df5e37ad-c75d-404a-a8d8-6d17633191b7" providerId="ADAL" clId="{8DFA7393-126A-4FF3-8B8F-B8C14108B1CD}" dt="2025-06-19T11:25:14.852" v="258" actId="113"/>
          <ac:spMkLst>
            <pc:docMk/>
            <pc:sldMk cId="1077731970" sldId="4994"/>
            <ac:spMk id="3" creationId="{FF31D7E0-F9EB-418A-879C-0C5185770BDB}"/>
          </ac:spMkLst>
        </pc:spChg>
      </pc:sldChg>
      <pc:sldChg chg="modSp del mod ord">
        <pc:chgData name="Sawaıra Rafaqat ALI" userId="df5e37ad-c75d-404a-a8d8-6d17633191b7" providerId="ADAL" clId="{8DFA7393-126A-4FF3-8B8F-B8C14108B1CD}" dt="2025-06-19T11:20:48.918" v="230" actId="47"/>
        <pc:sldMkLst>
          <pc:docMk/>
          <pc:sldMk cId="3100682708" sldId="4995"/>
        </pc:sldMkLst>
      </pc:sldChg>
      <pc:sldChg chg="modSp del mod ord">
        <pc:chgData name="Sawaıra Rafaqat ALI" userId="df5e37ad-c75d-404a-a8d8-6d17633191b7" providerId="ADAL" clId="{8DFA7393-126A-4FF3-8B8F-B8C14108B1CD}" dt="2025-06-19T10:38:26.213" v="157" actId="2696"/>
        <pc:sldMkLst>
          <pc:docMk/>
          <pc:sldMk cId="2933631755" sldId="4996"/>
        </pc:sldMkLst>
      </pc:sldChg>
      <pc:sldChg chg="add del">
        <pc:chgData name="Sawaıra Rafaqat ALI" userId="df5e37ad-c75d-404a-a8d8-6d17633191b7" providerId="ADAL" clId="{8DFA7393-126A-4FF3-8B8F-B8C14108B1CD}" dt="2025-06-19T08:03:20.208" v="11" actId="47"/>
        <pc:sldMkLst>
          <pc:docMk/>
          <pc:sldMk cId="848105341" sldId="4997"/>
        </pc:sldMkLst>
      </pc:sldChg>
      <pc:sldChg chg="del">
        <pc:chgData name="Sawaıra Rafaqat ALI" userId="df5e37ad-c75d-404a-a8d8-6d17633191b7" providerId="ADAL" clId="{8DFA7393-126A-4FF3-8B8F-B8C14108B1CD}" dt="2025-06-19T10:46:10.258" v="200" actId="2696"/>
        <pc:sldMkLst>
          <pc:docMk/>
          <pc:sldMk cId="2134058882" sldId="4997"/>
        </pc:sldMkLst>
      </pc:sldChg>
      <pc:sldChg chg="add del">
        <pc:chgData name="Sawaıra Rafaqat ALI" userId="df5e37ad-c75d-404a-a8d8-6d17633191b7" providerId="ADAL" clId="{8DFA7393-126A-4FF3-8B8F-B8C14108B1CD}" dt="2025-06-19T08:06:28.148" v="106"/>
        <pc:sldMkLst>
          <pc:docMk/>
          <pc:sldMk cId="1417956729" sldId="4998"/>
        </pc:sldMkLst>
      </pc:sldChg>
      <pc:sldChg chg="modSp add del mod">
        <pc:chgData name="Sawaıra Rafaqat ALI" userId="df5e37ad-c75d-404a-a8d8-6d17633191b7" providerId="ADAL" clId="{8DFA7393-126A-4FF3-8B8F-B8C14108B1CD}" dt="2025-06-19T08:06:46.214" v="114" actId="47"/>
        <pc:sldMkLst>
          <pc:docMk/>
          <pc:sldMk cId="3494538450" sldId="4998"/>
        </pc:sldMkLst>
      </pc:sldChg>
      <pc:sldMasterChg chg="modSp mod">
        <pc:chgData name="Sawaıra Rafaqat ALI" userId="df5e37ad-c75d-404a-a8d8-6d17633191b7" providerId="ADAL" clId="{8DFA7393-126A-4FF3-8B8F-B8C14108B1CD}" dt="2025-06-23T12:48:32.722" v="261" actId="20577"/>
        <pc:sldMasterMkLst>
          <pc:docMk/>
          <pc:sldMasterMk cId="0" sldId="2147483648"/>
        </pc:sldMasterMkLst>
        <pc:spChg chg="mod">
          <ac:chgData name="Sawaıra Rafaqat ALI" userId="df5e37ad-c75d-404a-a8d8-6d17633191b7" providerId="ADAL" clId="{8DFA7393-126A-4FF3-8B8F-B8C14108B1CD}" dt="2025-06-23T12:48:32.722" v="26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awaıra Rafaqat ALI" userId="S::sawaira.ali@std.medipol.edu.tr::df5e37ad-c75d-404a-a8d8-6d17633191b7" providerId="AD" clId="Web-{2D35C06D-CE0D-77D1-FD9B-1A854C76819D}"/>
    <pc:docChg chg="addSld delSld modSld">
      <pc:chgData name="Sawaıra Rafaqat ALI" userId="S::sawaira.ali@std.medipol.edu.tr::df5e37ad-c75d-404a-a8d8-6d17633191b7" providerId="AD" clId="Web-{2D35C06D-CE0D-77D1-FD9B-1A854C76819D}" dt="2025-04-29T12:50:27.244" v="83" actId="1076"/>
      <pc:docMkLst>
        <pc:docMk/>
      </pc:docMkLst>
      <pc:sldChg chg="modSp">
        <pc:chgData name="Sawaıra Rafaqat ALI" userId="S::sawaira.ali@std.medipol.edu.tr::df5e37ad-c75d-404a-a8d8-6d17633191b7" providerId="AD" clId="Web-{2D35C06D-CE0D-77D1-FD9B-1A854C76819D}" dt="2025-04-29T12:31:55.543" v="4" actId="20577"/>
        <pc:sldMkLst>
          <pc:docMk/>
          <pc:sldMk cId="4149861618" sldId="4939"/>
        </pc:sldMkLst>
        <pc:spChg chg="mod">
          <ac:chgData name="Sawaıra Rafaqat ALI" userId="S::sawaira.ali@std.medipol.edu.tr::df5e37ad-c75d-404a-a8d8-6d17633191b7" providerId="AD" clId="Web-{2D35C06D-CE0D-77D1-FD9B-1A854C76819D}" dt="2025-04-29T12:31:55.543" v="4" actId="20577"/>
          <ac:spMkLst>
            <pc:docMk/>
            <pc:sldMk cId="4149861618" sldId="4939"/>
            <ac:spMk id="12" creationId="{D124F9D1-A2FF-6915-6843-483A956A7ACF}"/>
          </ac:spMkLst>
        </pc:spChg>
      </pc:sldChg>
      <pc:sldChg chg="modSp">
        <pc:chgData name="Sawaıra Rafaqat ALI" userId="S::sawaira.ali@std.medipol.edu.tr::df5e37ad-c75d-404a-a8d8-6d17633191b7" providerId="AD" clId="Web-{2D35C06D-CE0D-77D1-FD9B-1A854C76819D}" dt="2025-04-29T12:31:42.995" v="1" actId="20577"/>
        <pc:sldMkLst>
          <pc:docMk/>
          <pc:sldMk cId="2106872027" sldId="4941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50:27.244" v="83" actId="1076"/>
        <pc:sldMkLst>
          <pc:docMk/>
          <pc:sldMk cId="3985447571" sldId="4956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4:17.884" v="81" actId="1076"/>
        <pc:sldMkLst>
          <pc:docMk/>
          <pc:sldMk cId="861515030" sldId="4963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2:21.864" v="53" actId="20577"/>
        <pc:sldMkLst>
          <pc:docMk/>
          <pc:sldMk cId="2378074650" sldId="4975"/>
        </pc:sldMkLst>
      </pc:sldChg>
      <pc:sldChg chg="modSp">
        <pc:chgData name="Sawaıra Rafaqat ALI" userId="S::sawaira.ali@std.medipol.edu.tr::df5e37ad-c75d-404a-a8d8-6d17633191b7" providerId="AD" clId="Web-{2D35C06D-CE0D-77D1-FD9B-1A854C76819D}" dt="2025-04-29T12:47:44.752" v="82" actId="1076"/>
        <pc:sldMkLst>
          <pc:docMk/>
          <pc:sldMk cId="2280318425" sldId="4976"/>
        </pc:sldMkLst>
      </pc:sldChg>
      <pc:sldChg chg="new del">
        <pc:chgData name="Sawaıra Rafaqat ALI" userId="S::sawaira.ali@std.medipol.edu.tr::df5e37ad-c75d-404a-a8d8-6d17633191b7" providerId="AD" clId="Web-{2D35C06D-CE0D-77D1-FD9B-1A854C76819D}" dt="2025-04-29T12:40:23.672" v="26"/>
        <pc:sldMkLst>
          <pc:docMk/>
          <pc:sldMk cId="2662169045" sldId="4977"/>
        </pc:sldMkLst>
      </pc:sldChg>
      <pc:sldChg chg="modSp new">
        <pc:chgData name="Sawaıra Rafaqat ALI" userId="S::sawaira.ali@std.medipol.edu.tr::df5e37ad-c75d-404a-a8d8-6d17633191b7" providerId="AD" clId="Web-{2D35C06D-CE0D-77D1-FD9B-1A854C76819D}" dt="2025-04-29T12:40:22.094" v="25" actId="20577"/>
        <pc:sldMkLst>
          <pc:docMk/>
          <pc:sldMk cId="3970707813" sldId="4978"/>
        </pc:sldMkLst>
      </pc:sldChg>
      <pc:sldChg chg="add replId">
        <pc:chgData name="Sawaıra Rafaqat ALI" userId="S::sawaira.ali@std.medipol.edu.tr::df5e37ad-c75d-404a-a8d8-6d17633191b7" providerId="AD" clId="Web-{2D35C06D-CE0D-77D1-FD9B-1A854C76819D}" dt="2025-04-29T12:43:46.429" v="54"/>
        <pc:sldMkLst>
          <pc:docMk/>
          <pc:sldMk cId="1024427904" sldId="4979"/>
        </pc:sldMkLst>
      </pc:sldChg>
    </pc:docChg>
  </pc:docChgLst>
  <pc:docChgLst>
    <pc:chgData name="Shaıma' Samıh Saleem ABIDRABBU" userId="9fa15810-f518-42c7-b190-9e5e1dd02c87" providerId="ADAL" clId="{050B61EE-5537-42FB-8D67-64A6BCC6D88C}"/>
    <pc:docChg chg="undo custSel addSld delSld modSld sldOrd modMainMaster">
      <pc:chgData name="Shaıma' Samıh Saleem ABIDRABBU" userId="9fa15810-f518-42c7-b190-9e5e1dd02c87" providerId="ADAL" clId="{050B61EE-5537-42FB-8D67-64A6BCC6D88C}" dt="2024-12-03T12:27:29.746" v="764" actId="13900"/>
      <pc:docMkLst>
        <pc:docMk/>
      </pc:docMkLst>
      <pc:sldChg chg="modSp mod">
        <pc:chgData name="Shaıma' Samıh Saleem ABIDRABBU" userId="9fa15810-f518-42c7-b190-9e5e1dd02c87" providerId="ADAL" clId="{050B61EE-5537-42FB-8D67-64A6BCC6D88C}" dt="2024-12-03T11:43:20.383" v="82" actId="13926"/>
        <pc:sldMkLst>
          <pc:docMk/>
          <pc:sldMk cId="0" sldId="256"/>
        </pc:sldMkLst>
      </pc:sldChg>
      <pc:sldChg chg="modSp mod">
        <pc:chgData name="Shaıma' Samıh Saleem ABIDRABBU" userId="9fa15810-f518-42c7-b190-9e5e1dd02c87" providerId="ADAL" clId="{050B61EE-5537-42FB-8D67-64A6BCC6D88C}" dt="2024-12-03T11:48:49.620" v="158" actId="13926"/>
        <pc:sldMkLst>
          <pc:docMk/>
          <pc:sldMk cId="3673490030" sldId="290"/>
        </pc:sldMkLst>
      </pc:sldChg>
      <pc:sldChg chg="modSp mod">
        <pc:chgData name="Shaıma' Samıh Saleem ABIDRABBU" userId="9fa15810-f518-42c7-b190-9e5e1dd02c87" providerId="ADAL" clId="{050B61EE-5537-42FB-8D67-64A6BCC6D88C}" dt="2024-12-03T12:27:29.746" v="764" actId="13900"/>
        <pc:sldMkLst>
          <pc:docMk/>
          <pc:sldMk cId="4076540579" sldId="312"/>
        </pc:sldMkLst>
      </pc:sldChg>
      <pc:sldChg chg="modSp mod">
        <pc:chgData name="Shaıma' Samıh Saleem ABIDRABBU" userId="9fa15810-f518-42c7-b190-9e5e1dd02c87" providerId="ADAL" clId="{050B61EE-5537-42FB-8D67-64A6BCC6D88C}" dt="2024-12-03T12:04:00.924" v="526" actId="20577"/>
        <pc:sldMkLst>
          <pc:docMk/>
          <pc:sldMk cId="2644246809" sldId="314"/>
        </pc:sldMkLst>
      </pc:sldChg>
      <pc:sldChg chg="modSp mod">
        <pc:chgData name="Shaıma' Samıh Saleem ABIDRABBU" userId="9fa15810-f518-42c7-b190-9e5e1dd02c87" providerId="ADAL" clId="{050B61EE-5537-42FB-8D67-64A6BCC6D88C}" dt="2024-12-03T11:49:30.742" v="163" actId="404"/>
        <pc:sldMkLst>
          <pc:docMk/>
          <pc:sldMk cId="4149861618" sldId="4939"/>
        </pc:sldMkLst>
      </pc:sldChg>
      <pc:sldChg chg="modSp mod">
        <pc:chgData name="Shaıma' Samıh Saleem ABIDRABBU" userId="9fa15810-f518-42c7-b190-9e5e1dd02c87" providerId="ADAL" clId="{050B61EE-5537-42FB-8D67-64A6BCC6D88C}" dt="2024-12-03T11:50:57.765" v="242" actId="1076"/>
        <pc:sldMkLst>
          <pc:docMk/>
          <pc:sldMk cId="1182378481" sldId="4940"/>
        </pc:sldMkLst>
      </pc:sldChg>
      <pc:sldChg chg="del">
        <pc:chgData name="Shaıma' Samıh Saleem ABIDRABBU" userId="9fa15810-f518-42c7-b190-9e5e1dd02c87" providerId="ADAL" clId="{050B61EE-5537-42FB-8D67-64A6BCC6D88C}" dt="2024-12-03T11:48:10.247" v="134" actId="47"/>
        <pc:sldMkLst>
          <pc:docMk/>
          <pc:sldMk cId="1449962363" sldId="4941"/>
        </pc:sldMkLst>
      </pc:sldChg>
      <pc:sldChg chg="modSp new mod ord">
        <pc:chgData name="Shaıma' Samıh Saleem ABIDRABBU" userId="9fa15810-f518-42c7-b190-9e5e1dd02c87" providerId="ADAL" clId="{050B61EE-5537-42FB-8D67-64A6BCC6D88C}" dt="2024-12-03T12:03:24.653" v="520" actId="113"/>
        <pc:sldMkLst>
          <pc:docMk/>
          <pc:sldMk cId="2106872027" sldId="4941"/>
        </pc:sldMkLst>
      </pc:sldChg>
      <pc:sldMasterChg chg="modSp mod">
        <pc:chgData name="Shaıma' Samıh Saleem ABIDRABBU" userId="9fa15810-f518-42c7-b190-9e5e1dd02c87" providerId="ADAL" clId="{050B61EE-5537-42FB-8D67-64A6BCC6D88C}" dt="2024-12-03T11:41:20.906" v="67" actId="20577"/>
        <pc:sldMasterMkLst>
          <pc:docMk/>
          <pc:sldMasterMk cId="0" sldId="2147483648"/>
        </pc:sldMasterMkLst>
      </pc:sldMasterChg>
    </pc:docChg>
  </pc:docChgLst>
  <pc:docChgLst>
    <pc:chgData name="Sawaıra Rafaqat ALI" userId="df5e37ad-c75d-404a-a8d8-6d17633191b7" providerId="ADAL" clId="{B5855411-E843-4E08-B921-FF60BD5E40E5}"/>
    <pc:docChg chg="undo custSel addSld delSld modSld sldOrd">
      <pc:chgData name="Sawaıra Rafaqat ALI" userId="df5e37ad-c75d-404a-a8d8-6d17633191b7" providerId="ADAL" clId="{B5855411-E843-4E08-B921-FF60BD5E40E5}" dt="2025-05-20T07:55:11.777" v="5671" actId="20577"/>
      <pc:docMkLst>
        <pc:docMk/>
      </pc:docMkLst>
      <pc:sldChg chg="modSp mod">
        <pc:chgData name="Sawaıra Rafaqat ALI" userId="df5e37ad-c75d-404a-a8d8-6d17633191b7" providerId="ADAL" clId="{B5855411-E843-4E08-B921-FF60BD5E40E5}" dt="2025-05-06T07:06:40.502" v="3129" actId="207"/>
        <pc:sldMkLst>
          <pc:docMk/>
          <pc:sldMk cId="0" sldId="256"/>
        </pc:sldMkLst>
      </pc:sldChg>
      <pc:sldChg chg="modSp mod">
        <pc:chgData name="Sawaıra Rafaqat ALI" userId="df5e37ad-c75d-404a-a8d8-6d17633191b7" providerId="ADAL" clId="{B5855411-E843-4E08-B921-FF60BD5E40E5}" dt="2025-04-18T11:48:26.798" v="1179" actId="13926"/>
        <pc:sldMkLst>
          <pc:docMk/>
          <pc:sldMk cId="3673490030" sldId="290"/>
        </pc:sldMkLst>
        <pc:spChg chg="mod">
          <ac:chgData name="Sawaıra Rafaqat ALI" userId="df5e37ad-c75d-404a-a8d8-6d17633191b7" providerId="ADAL" clId="{B5855411-E843-4E08-B921-FF60BD5E40E5}" dt="2025-04-18T11:48:26.798" v="1179" actId="13926"/>
          <ac:spMkLst>
            <pc:docMk/>
            <pc:sldMk cId="3673490030" sldId="290"/>
            <ac:spMk id="4097" creationId="{00000000-0000-0000-0000-000000000000}"/>
          </ac:spMkLst>
        </pc:spChg>
      </pc:sldChg>
      <pc:sldChg chg="modSp mod ord">
        <pc:chgData name="Sawaıra Rafaqat ALI" userId="df5e37ad-c75d-404a-a8d8-6d17633191b7" providerId="ADAL" clId="{B5855411-E843-4E08-B921-FF60BD5E40E5}" dt="2025-05-20T07:38:35.609" v="5271" actId="1076"/>
        <pc:sldMkLst>
          <pc:docMk/>
          <pc:sldMk cId="4076540579" sldId="312"/>
        </pc:sldMkLst>
        <pc:spChg chg="mod">
          <ac:chgData name="Sawaıra Rafaqat ALI" userId="df5e37ad-c75d-404a-a8d8-6d17633191b7" providerId="ADAL" clId="{B5855411-E843-4E08-B921-FF60BD5E40E5}" dt="2025-05-20T07:38:35.609" v="5271" actId="1076"/>
          <ac:spMkLst>
            <pc:docMk/>
            <pc:sldMk cId="4076540579" sldId="312"/>
            <ac:spMk id="11" creationId="{8D56D57B-3BDD-BAFD-C850-C64F76BF726B}"/>
          </ac:spMkLst>
        </pc:spChg>
      </pc:sldChg>
      <pc:sldChg chg="ord">
        <pc:chgData name="Sawaıra Rafaqat ALI" userId="df5e37ad-c75d-404a-a8d8-6d17633191b7" providerId="ADAL" clId="{B5855411-E843-4E08-B921-FF60BD5E40E5}" dt="2025-04-18T11:42:27.825" v="959"/>
        <pc:sldMkLst>
          <pc:docMk/>
          <pc:sldMk cId="2644246809" sldId="314"/>
        </pc:sldMkLst>
      </pc:sldChg>
      <pc:sldChg chg="modSp mod">
        <pc:chgData name="Sawaıra Rafaqat ALI" userId="df5e37ad-c75d-404a-a8d8-6d17633191b7" providerId="ADAL" clId="{B5855411-E843-4E08-B921-FF60BD5E40E5}" dt="2025-05-20T07:51:43.347" v="5547" actId="207"/>
        <pc:sldMkLst>
          <pc:docMk/>
          <pc:sldMk cId="4149861618" sldId="4939"/>
        </pc:sldMkLst>
        <pc:spChg chg="mod">
          <ac:chgData name="Sawaıra Rafaqat ALI" userId="df5e37ad-c75d-404a-a8d8-6d17633191b7" providerId="ADAL" clId="{B5855411-E843-4E08-B921-FF60BD5E40E5}" dt="2025-04-18T11:48:32.318" v="1180" actId="13926"/>
          <ac:spMkLst>
            <pc:docMk/>
            <pc:sldMk cId="4149861618" sldId="4939"/>
            <ac:spMk id="2" creationId="{9CA9F019-DEF6-89FF-7D04-F260C4201DDD}"/>
          </ac:spMkLst>
        </pc:spChg>
        <pc:spChg chg="mod">
          <ac:chgData name="Sawaıra Rafaqat ALI" userId="df5e37ad-c75d-404a-a8d8-6d17633191b7" providerId="ADAL" clId="{B5855411-E843-4E08-B921-FF60BD5E40E5}" dt="2025-05-20T07:51:43.347" v="5547" actId="207"/>
          <ac:spMkLst>
            <pc:docMk/>
            <pc:sldMk cId="4149861618" sldId="4939"/>
            <ac:spMk id="12" creationId="{D124F9D1-A2FF-6915-6843-483A956A7ACF}"/>
          </ac:spMkLst>
        </pc:spChg>
      </pc:sldChg>
      <pc:sldChg chg="modSp mod">
        <pc:chgData name="Sawaıra Rafaqat ALI" userId="df5e37ad-c75d-404a-a8d8-6d17633191b7" providerId="ADAL" clId="{B5855411-E843-4E08-B921-FF60BD5E40E5}" dt="2025-05-06T06:22:36.836" v="2066" actId="12"/>
        <pc:sldMkLst>
          <pc:docMk/>
          <pc:sldMk cId="1182378481" sldId="4940"/>
        </pc:sldMkLst>
        <pc:spChg chg="mod">
          <ac:chgData name="Sawaıra Rafaqat ALI" userId="df5e37ad-c75d-404a-a8d8-6d17633191b7" providerId="ADAL" clId="{B5855411-E843-4E08-B921-FF60BD5E40E5}" dt="2025-04-18T11:48:35.870" v="1181" actId="13926"/>
          <ac:spMkLst>
            <pc:docMk/>
            <pc:sldMk cId="1182378481" sldId="4940"/>
            <ac:spMk id="2" creationId="{BD1F3CC3-6775-DEE6-80BE-FBBE99948BF8}"/>
          </ac:spMkLst>
        </pc:spChg>
        <pc:spChg chg="mod">
          <ac:chgData name="Sawaıra Rafaqat ALI" userId="df5e37ad-c75d-404a-a8d8-6d17633191b7" providerId="ADAL" clId="{B5855411-E843-4E08-B921-FF60BD5E40E5}" dt="2025-05-06T06:22:36.836" v="2066" actId="12"/>
          <ac:spMkLst>
            <pc:docMk/>
            <pc:sldMk cId="1182378481" sldId="4940"/>
            <ac:spMk id="3" creationId="{9C9286A6-0FBF-08DF-35CB-10F4D6382EF1}"/>
          </ac:spMkLst>
        </pc:spChg>
      </pc:sldChg>
      <pc:sldChg chg="modSp mod ord modShow">
        <pc:chgData name="Sawaıra Rafaqat ALI" userId="df5e37ad-c75d-404a-a8d8-6d17633191b7" providerId="ADAL" clId="{B5855411-E843-4E08-B921-FF60BD5E40E5}" dt="2025-05-06T06:29:58.279" v="2073"/>
        <pc:sldMkLst>
          <pc:docMk/>
          <pc:sldMk cId="2106872027" sldId="4941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1888470423" sldId="4943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2287076958" sldId="4943"/>
        </pc:sldMkLst>
      </pc:sldChg>
      <pc:sldChg chg="del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856375070" sldId="494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4286870099" sldId="4944"/>
        </pc:sldMkLst>
      </pc:sldChg>
      <pc:sldChg chg="addSp modSp del mod ord">
        <pc:chgData name="Sawaıra Rafaqat ALI" userId="df5e37ad-c75d-404a-a8d8-6d17633191b7" providerId="ADAL" clId="{B5855411-E843-4E08-B921-FF60BD5E40E5}" dt="2025-04-18T11:15:57.140" v="730" actId="47"/>
        <pc:sldMkLst>
          <pc:docMk/>
          <pc:sldMk cId="2595646153" sldId="4945"/>
        </pc:sldMkLst>
      </pc:sldChg>
      <pc:sldChg chg="del">
        <pc:chgData name="Sawaıra Rafaqat ALI" userId="df5e37ad-c75d-404a-a8d8-6d17633191b7" providerId="ADAL" clId="{B5855411-E843-4E08-B921-FF60BD5E40E5}" dt="2025-04-18T11:15:52.887" v="729" actId="47"/>
        <pc:sldMkLst>
          <pc:docMk/>
          <pc:sldMk cId="610486958" sldId="4946"/>
        </pc:sldMkLst>
      </pc:sldChg>
      <pc:sldChg chg="modSp del mod">
        <pc:chgData name="Sawaıra Rafaqat ALI" userId="df5e37ad-c75d-404a-a8d8-6d17633191b7" providerId="ADAL" clId="{B5855411-E843-4E08-B921-FF60BD5E40E5}" dt="2025-04-18T08:15:16.597" v="66" actId="47"/>
        <pc:sldMkLst>
          <pc:docMk/>
          <pc:sldMk cId="4056511674" sldId="4947"/>
        </pc:sldMkLst>
      </pc:sldChg>
      <pc:sldChg chg="ord">
        <pc:chgData name="Sawaıra Rafaqat ALI" userId="df5e37ad-c75d-404a-a8d8-6d17633191b7" providerId="ADAL" clId="{B5855411-E843-4E08-B921-FF60BD5E40E5}" dt="2025-04-18T11:16:22.783" v="745"/>
        <pc:sldMkLst>
          <pc:docMk/>
          <pc:sldMk cId="661585243" sldId="4948"/>
        </pc:sldMkLst>
      </pc:sldChg>
      <pc:sldChg chg="new del">
        <pc:chgData name="Sawaıra Rafaqat ALI" userId="df5e37ad-c75d-404a-a8d8-6d17633191b7" providerId="ADAL" clId="{B5855411-E843-4E08-B921-FF60BD5E40E5}" dt="2025-04-18T08:20:26.825" v="99" actId="47"/>
        <pc:sldMkLst>
          <pc:docMk/>
          <pc:sldMk cId="2459467783" sldId="4950"/>
        </pc:sldMkLst>
      </pc:sldChg>
      <pc:sldChg chg="modSp new mod ord">
        <pc:chgData name="Sawaıra Rafaqat ALI" userId="df5e37ad-c75d-404a-a8d8-6d17633191b7" providerId="ADAL" clId="{B5855411-E843-4E08-B921-FF60BD5E40E5}" dt="2025-04-28T11:12:22.046" v="1608"/>
        <pc:sldMkLst>
          <pc:docMk/>
          <pc:sldMk cId="2558481705" sldId="4951"/>
        </pc:sldMkLst>
      </pc:sldChg>
      <pc:sldChg chg="addSp delSp modSp new mod ord">
        <pc:chgData name="Sawaıra Rafaqat ALI" userId="df5e37ad-c75d-404a-a8d8-6d17633191b7" providerId="ADAL" clId="{B5855411-E843-4E08-B921-FF60BD5E40E5}" dt="2025-04-28T11:18:11.403" v="1652"/>
        <pc:sldMkLst>
          <pc:docMk/>
          <pc:sldMk cId="825497356" sldId="4952"/>
        </pc:sldMkLst>
      </pc:sldChg>
      <pc:sldChg chg="new del">
        <pc:chgData name="Sawaıra Rafaqat ALI" userId="df5e37ad-c75d-404a-a8d8-6d17633191b7" providerId="ADAL" clId="{B5855411-E843-4E08-B921-FF60BD5E40E5}" dt="2025-04-18T08:20:29.416" v="100" actId="47"/>
        <pc:sldMkLst>
          <pc:docMk/>
          <pc:sldMk cId="695027540" sldId="4953"/>
        </pc:sldMkLst>
      </pc:sldChg>
      <pc:sldChg chg="addSp delSp modSp new del mod modClrScheme chgLayout">
        <pc:chgData name="Sawaıra Rafaqat ALI" userId="df5e37ad-c75d-404a-a8d8-6d17633191b7" providerId="ADAL" clId="{B5855411-E843-4E08-B921-FF60BD5E40E5}" dt="2025-04-18T11:17:34.016" v="762" actId="47"/>
        <pc:sldMkLst>
          <pc:docMk/>
          <pc:sldMk cId="3713045317" sldId="4954"/>
        </pc:sldMkLst>
      </pc:sldChg>
      <pc:sldChg chg="modSp new del mod ord">
        <pc:chgData name="Sawaıra Rafaqat ALI" userId="df5e37ad-c75d-404a-a8d8-6d17633191b7" providerId="ADAL" clId="{B5855411-E843-4E08-B921-FF60BD5E40E5}" dt="2025-04-18T10:49:57.695" v="652" actId="47"/>
        <pc:sldMkLst>
          <pc:docMk/>
          <pc:sldMk cId="2171774490" sldId="495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3985447571" sldId="4956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4230677196" sldId="4956"/>
        </pc:sldMkLst>
      </pc:sldChg>
      <pc:sldChg chg="addSp delSp modSp new del mod">
        <pc:chgData name="Sawaıra Rafaqat ALI" userId="df5e37ad-c75d-404a-a8d8-6d17633191b7" providerId="ADAL" clId="{B5855411-E843-4E08-B921-FF60BD5E40E5}" dt="2025-04-18T10:55:27.076" v="728" actId="2696"/>
        <pc:sldMkLst>
          <pc:docMk/>
          <pc:sldMk cId="441510260" sldId="4957"/>
        </pc:sldMkLst>
      </pc:sldChg>
      <pc:sldChg chg="addSp delSp modSp new del mod">
        <pc:chgData name="Sawaıra Rafaqat ALI" userId="df5e37ad-c75d-404a-a8d8-6d17633191b7" providerId="ADAL" clId="{B5855411-E843-4E08-B921-FF60BD5E40E5}" dt="2025-04-18T10:51:43.921" v="670" actId="47"/>
        <pc:sldMkLst>
          <pc:docMk/>
          <pc:sldMk cId="1532091967" sldId="4958"/>
        </pc:sldMkLst>
      </pc:sldChg>
      <pc:sldChg chg="addSp delSp modSp new del mod ord">
        <pc:chgData name="Sawaıra Rafaqat ALI" userId="df5e37ad-c75d-404a-a8d8-6d17633191b7" providerId="ADAL" clId="{B5855411-E843-4E08-B921-FF60BD5E40E5}" dt="2025-05-15T07:17:35.178" v="3938" actId="2696"/>
        <pc:sldMkLst>
          <pc:docMk/>
          <pc:sldMk cId="762325736" sldId="4959"/>
        </pc:sldMkLst>
      </pc:sldChg>
      <pc:sldChg chg="add">
        <pc:chgData name="Sawaıra Rafaqat ALI" userId="df5e37ad-c75d-404a-a8d8-6d17633191b7" providerId="ADAL" clId="{B5855411-E843-4E08-B921-FF60BD5E40E5}" dt="2025-05-15T07:17:40.197" v="3939"/>
        <pc:sldMkLst>
          <pc:docMk/>
          <pc:sldMk cId="1887182272" sldId="4959"/>
        </pc:sldMkLst>
      </pc:sldChg>
      <pc:sldChg chg="modSp new del mod">
        <pc:chgData name="Sawaıra Rafaqat ALI" userId="df5e37ad-c75d-404a-a8d8-6d17633191b7" providerId="ADAL" clId="{B5855411-E843-4E08-B921-FF60BD5E40E5}" dt="2025-04-18T08:30:15.418" v="335" actId="47"/>
        <pc:sldMkLst>
          <pc:docMk/>
          <pc:sldMk cId="1406800621" sldId="4960"/>
        </pc:sldMkLst>
      </pc:sldChg>
      <pc:sldChg chg="addSp delSp modSp new mod ord">
        <pc:chgData name="Sawaıra Rafaqat ALI" userId="df5e37ad-c75d-404a-a8d8-6d17633191b7" providerId="ADAL" clId="{B5855411-E843-4E08-B921-FF60BD5E40E5}" dt="2025-04-28T11:17:32.354" v="1644" actId="1076"/>
        <pc:sldMkLst>
          <pc:docMk/>
          <pc:sldMk cId="1247137687" sldId="4961"/>
        </pc:sldMkLst>
      </pc:sldChg>
      <pc:sldChg chg="new del">
        <pc:chgData name="Sawaıra Rafaqat ALI" userId="df5e37ad-c75d-404a-a8d8-6d17633191b7" providerId="ADAL" clId="{B5855411-E843-4E08-B921-FF60BD5E40E5}" dt="2025-04-18T08:25:54.723" v="135" actId="47"/>
        <pc:sldMkLst>
          <pc:docMk/>
          <pc:sldMk cId="1787480686" sldId="4962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39:49.526" v="2151" actId="47"/>
        <pc:sldMkLst>
          <pc:docMk/>
          <pc:sldMk cId="861515030" sldId="4963"/>
        </pc:sldMkLst>
      </pc:sldChg>
      <pc:sldChg chg="modSp new del mo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398358754" sldId="4964"/>
        </pc:sldMkLst>
      </pc:sldChg>
      <pc:sldChg chg="add">
        <pc:chgData name="Sawaıra Rafaqat ALI" userId="df5e37ad-c75d-404a-a8d8-6d17633191b7" providerId="ADAL" clId="{B5855411-E843-4E08-B921-FF60BD5E40E5}" dt="2025-04-28T11:21:54.404" v="1656"/>
        <pc:sldMkLst>
          <pc:docMk/>
          <pc:sldMk cId="1841266432" sldId="4964"/>
        </pc:sldMkLst>
      </pc:sldChg>
      <pc:sldChg chg="new del">
        <pc:chgData name="Sawaıra Rafaqat ALI" userId="df5e37ad-c75d-404a-a8d8-6d17633191b7" providerId="ADAL" clId="{B5855411-E843-4E08-B921-FF60BD5E40E5}" dt="2025-04-18T11:42:14.461" v="956" actId="47"/>
        <pc:sldMkLst>
          <pc:docMk/>
          <pc:sldMk cId="960574223" sldId="4965"/>
        </pc:sldMkLst>
      </pc:sldChg>
      <pc:sldChg chg="addSp delSp modSp new mod ord modNotesTx">
        <pc:chgData name="Sawaıra Rafaqat ALI" userId="df5e37ad-c75d-404a-a8d8-6d17633191b7" providerId="ADAL" clId="{B5855411-E843-4E08-B921-FF60BD5E40E5}" dt="2025-04-28T11:18:05.803" v="1650"/>
        <pc:sldMkLst>
          <pc:docMk/>
          <pc:sldMk cId="2218766077" sldId="4966"/>
        </pc:sldMkLst>
      </pc:sldChg>
      <pc:sldChg chg="modSp new del mod">
        <pc:chgData name="Sawaıra Rafaqat ALI" userId="df5e37ad-c75d-404a-a8d8-6d17633191b7" providerId="ADAL" clId="{B5855411-E843-4E08-B921-FF60BD5E40E5}" dt="2025-04-18T11:47:14.353" v="1039" actId="47"/>
        <pc:sldMkLst>
          <pc:docMk/>
          <pc:sldMk cId="3307539100" sldId="4967"/>
        </pc:sldMkLst>
      </pc:sldChg>
      <pc:sldChg chg="modSp new del mod">
        <pc:chgData name="Sawaıra Rafaqat ALI" userId="df5e37ad-c75d-404a-a8d8-6d17633191b7" providerId="ADAL" clId="{B5855411-E843-4E08-B921-FF60BD5E40E5}" dt="2025-04-18T11:42:16.661" v="957" actId="47"/>
        <pc:sldMkLst>
          <pc:docMk/>
          <pc:sldMk cId="3760234352" sldId="4967"/>
        </pc:sldMkLst>
      </pc:sldChg>
      <pc:sldChg chg="modSp add del mod">
        <pc:chgData name="Sawaıra Rafaqat ALI" userId="df5e37ad-c75d-404a-a8d8-6d17633191b7" providerId="ADAL" clId="{B5855411-E843-4E08-B921-FF60BD5E40E5}" dt="2025-04-28T12:01:24.260" v="2006" actId="47"/>
        <pc:sldMkLst>
          <pc:docMk/>
          <pc:sldMk cId="1964103346" sldId="4968"/>
        </pc:sldMkLst>
      </pc:sldChg>
      <pc:sldChg chg="modSp add del mod ord">
        <pc:chgData name="Sawaıra Rafaqat ALI" userId="df5e37ad-c75d-404a-a8d8-6d17633191b7" providerId="ADAL" clId="{B5855411-E843-4E08-B921-FF60BD5E40E5}" dt="2025-04-28T11:21:50.270" v="1655" actId="2696"/>
        <pc:sldMkLst>
          <pc:docMk/>
          <pc:sldMk cId="2194600108" sldId="4968"/>
        </pc:sldMkLst>
      </pc:sldChg>
      <pc:sldChg chg="new del">
        <pc:chgData name="Sawaıra Rafaqat ALI" userId="df5e37ad-c75d-404a-a8d8-6d17633191b7" providerId="ADAL" clId="{B5855411-E843-4E08-B921-FF60BD5E40E5}" dt="2025-04-18T12:25:58.093" v="1346" actId="47"/>
        <pc:sldMkLst>
          <pc:docMk/>
          <pc:sldMk cId="2050143681" sldId="4969"/>
        </pc:sldMkLst>
      </pc:sldChg>
      <pc:sldChg chg="addSp delSp modSp new mod ord">
        <pc:chgData name="Sawaıra Rafaqat ALI" userId="df5e37ad-c75d-404a-a8d8-6d17633191b7" providerId="ADAL" clId="{B5855411-E843-4E08-B921-FF60BD5E40E5}" dt="2025-04-18T13:11:29.405" v="1464" actId="1076"/>
        <pc:sldMkLst>
          <pc:docMk/>
          <pc:sldMk cId="39181580" sldId="4970"/>
        </pc:sldMkLst>
      </pc:sldChg>
      <pc:sldChg chg="addSp delSp modSp new">
        <pc:chgData name="Sawaıra Rafaqat ALI" userId="df5e37ad-c75d-404a-a8d8-6d17633191b7" providerId="ADAL" clId="{B5855411-E843-4E08-B921-FF60BD5E40E5}" dt="2025-04-18T12:56:39.870" v="1448" actId="1076"/>
        <pc:sldMkLst>
          <pc:docMk/>
          <pc:sldMk cId="2352589261" sldId="4971"/>
        </pc:sldMkLst>
      </pc:sldChg>
      <pc:sldChg chg="addSp delSp modSp new mod">
        <pc:chgData name="Sawaıra Rafaqat ALI" userId="df5e37ad-c75d-404a-a8d8-6d17633191b7" providerId="ADAL" clId="{B5855411-E843-4E08-B921-FF60BD5E40E5}" dt="2025-04-18T13:02:42.818" v="1463" actId="14100"/>
        <pc:sldMkLst>
          <pc:docMk/>
          <pc:sldMk cId="1936809765" sldId="4972"/>
        </pc:sldMkLst>
      </pc:sldChg>
      <pc:sldChg chg="modSp new mod ord">
        <pc:chgData name="Sawaıra Rafaqat ALI" userId="df5e37ad-c75d-404a-a8d8-6d17633191b7" providerId="ADAL" clId="{B5855411-E843-4E08-B921-FF60BD5E40E5}" dt="2025-04-28T11:19:39.195" v="1654"/>
        <pc:sldMkLst>
          <pc:docMk/>
          <pc:sldMk cId="931999480" sldId="4973"/>
        </pc:sldMkLst>
      </pc:sldChg>
      <pc:sldChg chg="modSp new mod ord">
        <pc:chgData name="Sawaıra Rafaqat ALI" userId="df5e37ad-c75d-404a-a8d8-6d17633191b7" providerId="ADAL" clId="{B5855411-E843-4E08-B921-FF60BD5E40E5}" dt="2025-04-28T11:12:10.822" v="1606"/>
        <pc:sldMkLst>
          <pc:docMk/>
          <pc:sldMk cId="551013301" sldId="4974"/>
        </pc:sldMkLst>
      </pc:sldChg>
      <pc:sldChg chg="new del">
        <pc:chgData name="Sawaıra Rafaqat ALI" userId="df5e37ad-c75d-404a-a8d8-6d17633191b7" providerId="ADAL" clId="{B5855411-E843-4E08-B921-FF60BD5E40E5}" dt="2025-04-28T10:56:52.103" v="1499" actId="680"/>
        <pc:sldMkLst>
          <pc:docMk/>
          <pc:sldMk cId="956603439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1046815809" sldId="4975"/>
        </pc:sldMkLst>
      </pc:sldChg>
      <pc:sldChg chg="addSp delSp modSp new del mod ord modClrScheme chgLayout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378074650" sldId="4975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871258767" sldId="4976"/>
        </pc:sldMkLst>
      </pc:sldChg>
      <pc:sldChg chg="addSp delSp modSp new del mod ord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2280318425" sldId="4976"/>
        </pc:sldMkLst>
      </pc:sldChg>
      <pc:sldChg chg="new del">
        <pc:chgData name="Sawaıra Rafaqat ALI" userId="df5e37ad-c75d-404a-a8d8-6d17633191b7" providerId="ADAL" clId="{B5855411-E843-4E08-B921-FF60BD5E40E5}" dt="2025-04-28T11:08:41.031" v="1554" actId="47"/>
        <pc:sldMkLst>
          <pc:docMk/>
          <pc:sldMk cId="4216477506" sldId="4976"/>
        </pc:sldMkLst>
      </pc:sldChg>
      <pc:sldChg chg="new del ord">
        <pc:chgData name="Sawaıra Rafaqat ALI" userId="df5e37ad-c75d-404a-a8d8-6d17633191b7" providerId="ADAL" clId="{B5855411-E843-4E08-B921-FF60BD5E40E5}" dt="2025-04-28T11:08:42.743" v="1555" actId="47"/>
        <pc:sldMkLst>
          <pc:docMk/>
          <pc:sldMk cId="771723231" sldId="4977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3591120110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3970707813" sldId="4978"/>
        </pc:sldMkLst>
      </pc:sldChg>
      <pc:sldChg chg="del">
        <pc:chgData name="Sawaıra Rafaqat ALI" userId="df5e37ad-c75d-404a-a8d8-6d17633191b7" providerId="ADAL" clId="{B5855411-E843-4E08-B921-FF60BD5E40E5}" dt="2025-05-06T06:41:46.085" v="2165" actId="2696"/>
        <pc:sldMkLst>
          <pc:docMk/>
          <pc:sldMk cId="1024427904" sldId="4979"/>
        </pc:sldMkLst>
      </pc:sldChg>
      <pc:sldChg chg="add">
        <pc:chgData name="Sawaıra Rafaqat ALI" userId="df5e37ad-c75d-404a-a8d8-6d17633191b7" providerId="ADAL" clId="{B5855411-E843-4E08-B921-FF60BD5E40E5}" dt="2025-05-06T06:41:51.065" v="2166"/>
        <pc:sldMkLst>
          <pc:docMk/>
          <pc:sldMk cId="2869352577" sldId="4979"/>
        </pc:sldMkLst>
      </pc:sldChg>
      <pc:sldChg chg="modSp add del mod">
        <pc:chgData name="Sawaıra Rafaqat ALI" userId="df5e37ad-c75d-404a-a8d8-6d17633191b7" providerId="ADAL" clId="{B5855411-E843-4E08-B921-FF60BD5E40E5}" dt="2025-05-06T06:22:44.770" v="2067" actId="47"/>
        <pc:sldMkLst>
          <pc:docMk/>
          <pc:sldMk cId="1611959259" sldId="4980"/>
        </pc:sldMkLst>
      </pc:sldChg>
      <pc:sldChg chg="modSp new del mod">
        <pc:chgData name="Sawaıra Rafaqat ALI" userId="df5e37ad-c75d-404a-a8d8-6d17633191b7" providerId="ADAL" clId="{B5855411-E843-4E08-B921-FF60BD5E40E5}" dt="2025-05-06T06:40:10.317" v="2152" actId="47"/>
        <pc:sldMkLst>
          <pc:docMk/>
          <pc:sldMk cId="4232665309" sldId="4980"/>
        </pc:sldMkLst>
      </pc:sldChg>
      <pc:sldChg chg="addSp delSp modSp new del mod">
        <pc:chgData name="Sawaıra Rafaqat ALI" userId="df5e37ad-c75d-404a-a8d8-6d17633191b7" providerId="ADAL" clId="{B5855411-E843-4E08-B921-FF60BD5E40E5}" dt="2025-05-06T07:05:48.868" v="3084" actId="47"/>
        <pc:sldMkLst>
          <pc:docMk/>
          <pc:sldMk cId="3158166825" sldId="4981"/>
        </pc:sldMkLst>
      </pc:sldChg>
      <pc:sldChg chg="addSp delSp modSp new del mod">
        <pc:chgData name="Sawaıra Rafaqat ALI" userId="df5e37ad-c75d-404a-a8d8-6d17633191b7" providerId="ADAL" clId="{B5855411-E843-4E08-B921-FF60BD5E40E5}" dt="2025-05-06T07:04:42.081" v="3048" actId="47"/>
        <pc:sldMkLst>
          <pc:docMk/>
          <pc:sldMk cId="907113123" sldId="4982"/>
        </pc:sldMkLst>
      </pc:sldChg>
      <pc:sldChg chg="addSp delSp modSp new del mod ord">
        <pc:chgData name="Sawaıra Rafaqat ALI" userId="df5e37ad-c75d-404a-a8d8-6d17633191b7" providerId="ADAL" clId="{B5855411-E843-4E08-B921-FF60BD5E40E5}" dt="2025-05-20T07:51:49.024" v="5548" actId="47"/>
        <pc:sldMkLst>
          <pc:docMk/>
          <pc:sldMk cId="2896812960" sldId="4983"/>
        </pc:sldMkLst>
      </pc:sldChg>
      <pc:sldChg chg="addSp delSp modSp add mod ord">
        <pc:chgData name="Sawaıra Rafaqat ALI" userId="df5e37ad-c75d-404a-a8d8-6d17633191b7" providerId="ADAL" clId="{B5855411-E843-4E08-B921-FF60BD5E40E5}" dt="2025-05-20T07:55:11.777" v="5671" actId="20577"/>
        <pc:sldMkLst>
          <pc:docMk/>
          <pc:sldMk cId="1048387759" sldId="4984"/>
        </pc:sldMkLst>
        <pc:spChg chg="mod">
          <ac:chgData name="Sawaıra Rafaqat ALI" userId="df5e37ad-c75d-404a-a8d8-6d17633191b7" providerId="ADAL" clId="{B5855411-E843-4E08-B921-FF60BD5E40E5}" dt="2025-05-20T07:18:59.587" v="4666" actId="20577"/>
          <ac:spMkLst>
            <pc:docMk/>
            <pc:sldMk cId="1048387759" sldId="4984"/>
            <ac:spMk id="2" creationId="{5C2B5FE0-1012-C66B-0402-60AA73E38580}"/>
          </ac:spMkLst>
        </pc:spChg>
        <pc:spChg chg="add mod">
          <ac:chgData name="Sawaıra Rafaqat ALI" userId="df5e37ad-c75d-404a-a8d8-6d17633191b7" providerId="ADAL" clId="{B5855411-E843-4E08-B921-FF60BD5E40E5}" dt="2025-05-20T07:55:11.777" v="5671" actId="20577"/>
          <ac:spMkLst>
            <pc:docMk/>
            <pc:sldMk cId="1048387759" sldId="4984"/>
            <ac:spMk id="7" creationId="{8291E1A3-B318-B46C-DF6B-DFFF492BC17D}"/>
          </ac:spMkLst>
        </pc:spChg>
        <pc:spChg chg="add 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11" creationId="{CE550505-7FD4-BC9B-F4B0-39AEFC6A2C23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4" creationId="{E8A24F74-16EC-2C06-F841-0C35359FB6FA}"/>
          </ac:spMkLst>
        </pc:spChg>
        <pc:spChg chg="mod">
          <ac:chgData name="Sawaıra Rafaqat ALI" userId="df5e37ad-c75d-404a-a8d8-6d17633191b7" providerId="ADAL" clId="{B5855411-E843-4E08-B921-FF60BD5E40E5}" dt="2025-05-20T07:36:18.444" v="5173" actId="1076"/>
          <ac:spMkLst>
            <pc:docMk/>
            <pc:sldMk cId="1048387759" sldId="4984"/>
            <ac:spMk id="65" creationId="{0CB52488-EE3A-0790-61C2-E05C2D889557}"/>
          </ac:spMkLst>
        </pc:spChg>
        <pc:picChg chg="add 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8" creationId="{552F9BBB-BE8B-EADE-9FD4-0C91D772A5B9}"/>
          </ac:picMkLst>
        </pc:picChg>
        <pc:picChg chg="mod">
          <ac:chgData name="Sawaıra Rafaqat ALI" userId="df5e37ad-c75d-404a-a8d8-6d17633191b7" providerId="ADAL" clId="{B5855411-E843-4E08-B921-FF60BD5E40E5}" dt="2025-05-20T07:36:25.868" v="5175" actId="14100"/>
          <ac:picMkLst>
            <pc:docMk/>
            <pc:sldMk cId="1048387759" sldId="4984"/>
            <ac:picMk id="59" creationId="{D72CC012-9454-8775-E910-E1C6DAE197FB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0" creationId="{B7C91D03-3AC9-84F9-13D8-2B708C14CFDF}"/>
          </ac:picMkLst>
        </pc:picChg>
        <pc:picChg chg="mod">
          <ac:chgData name="Sawaıra Rafaqat ALI" userId="df5e37ad-c75d-404a-a8d8-6d17633191b7" providerId="ADAL" clId="{B5855411-E843-4E08-B921-FF60BD5E40E5}" dt="2025-05-20T07:36:18.444" v="5173" actId="1076"/>
          <ac:picMkLst>
            <pc:docMk/>
            <pc:sldMk cId="1048387759" sldId="4984"/>
            <ac:picMk id="63" creationId="{6C6CADB1-726F-2CE0-DDE6-57150FE872D4}"/>
          </ac:picMkLst>
        </pc:picChg>
        <pc:cxnChg chg="add 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3" creationId="{311CE9EE-C29C-F4AD-BDE9-F0E75F8F9A6A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1" creationId="{3A4D446A-373A-CDBF-DA86-40B50028A347}"/>
          </ac:cxnSpMkLst>
        </pc:cxnChg>
        <pc:cxnChg chg="mod">
          <ac:chgData name="Sawaıra Rafaqat ALI" userId="df5e37ad-c75d-404a-a8d8-6d17633191b7" providerId="ADAL" clId="{B5855411-E843-4E08-B921-FF60BD5E40E5}" dt="2025-05-20T07:36:18.444" v="5173" actId="1076"/>
          <ac:cxnSpMkLst>
            <pc:docMk/>
            <pc:sldMk cId="1048387759" sldId="4984"/>
            <ac:cxnSpMk id="62" creationId="{F4A9A5CF-DD7A-FC3E-B7D5-EFF3267C6EF2}"/>
          </ac:cxnSpMkLst>
        </pc:cxnChg>
      </pc:sldChg>
      <pc:sldChg chg="addSp delSp modSp new del mod ord">
        <pc:chgData name="Sawaıra Rafaqat ALI" userId="df5e37ad-c75d-404a-a8d8-6d17633191b7" providerId="ADAL" clId="{B5855411-E843-4E08-B921-FF60BD5E40E5}" dt="2025-05-20T07:24:04.424" v="4795" actId="47"/>
        <pc:sldMkLst>
          <pc:docMk/>
          <pc:sldMk cId="163482304" sldId="4985"/>
        </pc:sldMkLst>
      </pc:sldChg>
      <pc:sldChg chg="del">
        <pc:chgData name="Sawaıra Rafaqat ALI" userId="df5e37ad-c75d-404a-a8d8-6d17633191b7" providerId="ADAL" clId="{B5855411-E843-4E08-B921-FF60BD5E40E5}" dt="2025-05-09T06:32:34.222" v="3380" actId="47"/>
        <pc:sldMkLst>
          <pc:docMk/>
          <pc:sldMk cId="1342667491" sldId="4985"/>
        </pc:sldMkLst>
      </pc:sldChg>
      <pc:sldChg chg="add ord">
        <pc:chgData name="Sawaıra Rafaqat ALI" userId="df5e37ad-c75d-404a-a8d8-6d17633191b7" providerId="ADAL" clId="{B5855411-E843-4E08-B921-FF60BD5E40E5}" dt="2025-05-15T06:36:26.894" v="3406"/>
        <pc:sldMkLst>
          <pc:docMk/>
          <pc:sldMk cId="3519609668" sldId="4986"/>
        </pc:sldMkLst>
      </pc:sldChg>
      <pc:sldChg chg="del">
        <pc:chgData name="Sawaıra Rafaqat ALI" userId="df5e37ad-c75d-404a-a8d8-6d17633191b7" providerId="ADAL" clId="{B5855411-E843-4E08-B921-FF60BD5E40E5}" dt="2025-05-09T06:33:14.934" v="3381" actId="47"/>
        <pc:sldMkLst>
          <pc:docMk/>
          <pc:sldMk cId="3912903714" sldId="4986"/>
        </pc:sldMkLst>
      </pc:sldChg>
      <pc:sldChg chg="add ord">
        <pc:chgData name="Sawaıra Rafaqat ALI" userId="df5e37ad-c75d-404a-a8d8-6d17633191b7" providerId="ADAL" clId="{B5855411-E843-4E08-B921-FF60BD5E40E5}" dt="2025-05-15T06:36:35.082" v="3408"/>
        <pc:sldMkLst>
          <pc:docMk/>
          <pc:sldMk cId="2370724951" sldId="4987"/>
        </pc:sldMkLst>
      </pc:sldChg>
      <pc:sldChg chg="del">
        <pc:chgData name="Sawaıra Rafaqat ALI" userId="df5e37ad-c75d-404a-a8d8-6d17633191b7" providerId="ADAL" clId="{B5855411-E843-4E08-B921-FF60BD5E40E5}" dt="2025-05-20T07:24:00.799" v="4794" actId="47"/>
        <pc:sldMkLst>
          <pc:docMk/>
          <pc:sldMk cId="2970084032" sldId="4988"/>
        </pc:sldMkLst>
      </pc:sldChg>
      <pc:sldChg chg="addSp delSp modSp new mod">
        <pc:chgData name="Sawaıra Rafaqat ALI" userId="df5e37ad-c75d-404a-a8d8-6d17633191b7" providerId="ADAL" clId="{B5855411-E843-4E08-B921-FF60BD5E40E5}" dt="2025-05-20T07:32:38.009" v="5010" actId="20577"/>
        <pc:sldMkLst>
          <pc:docMk/>
          <pc:sldMk cId="865689" sldId="4989"/>
        </pc:sldMkLst>
        <pc:spChg chg="mod">
          <ac:chgData name="Sawaıra Rafaqat ALI" userId="df5e37ad-c75d-404a-a8d8-6d17633191b7" providerId="ADAL" clId="{B5855411-E843-4E08-B921-FF60BD5E40E5}" dt="2025-05-20T06:36:54.312" v="4126"/>
          <ac:spMkLst>
            <pc:docMk/>
            <pc:sldMk cId="865689" sldId="4989"/>
            <ac:spMk id="2" creationId="{ED409A2E-169F-9DE7-EFA9-F46AA5F01E8E}"/>
          </ac:spMkLst>
        </pc:spChg>
        <pc:spChg chg="add mod">
          <ac:chgData name="Sawaıra Rafaqat ALI" userId="df5e37ad-c75d-404a-a8d8-6d17633191b7" providerId="ADAL" clId="{B5855411-E843-4E08-B921-FF60BD5E40E5}" dt="2025-05-20T06:35:55.540" v="4110" actId="1076"/>
          <ac:spMkLst>
            <pc:docMk/>
            <pc:sldMk cId="865689" sldId="4989"/>
            <ac:spMk id="22" creationId="{4BF854CB-51B9-FBF0-5775-A70286AEA1E6}"/>
          </ac:spMkLst>
        </pc:spChg>
        <pc:spChg chg="add mod">
          <ac:chgData name="Sawaıra Rafaqat ALI" userId="df5e37ad-c75d-404a-a8d8-6d17633191b7" providerId="ADAL" clId="{B5855411-E843-4E08-B921-FF60BD5E40E5}" dt="2025-05-20T06:36:10.572" v="4115" actId="1076"/>
          <ac:spMkLst>
            <pc:docMk/>
            <pc:sldMk cId="865689" sldId="4989"/>
            <ac:spMk id="23" creationId="{B0BFBBA9-C29E-CC2C-A1CB-B3312360EEA1}"/>
          </ac:spMkLst>
        </pc:spChg>
        <pc:spChg chg="add mod">
          <ac:chgData name="Sawaıra Rafaqat ALI" userId="df5e37ad-c75d-404a-a8d8-6d17633191b7" providerId="ADAL" clId="{B5855411-E843-4E08-B921-FF60BD5E40E5}" dt="2025-05-20T06:36:20.592" v="4119" actId="20577"/>
          <ac:spMkLst>
            <pc:docMk/>
            <pc:sldMk cId="865689" sldId="4989"/>
            <ac:spMk id="24" creationId="{A3AEF99C-29DB-63BA-4D26-9D674E22E951}"/>
          </ac:spMkLst>
        </pc:spChg>
        <pc:spChg chg="add mod">
          <ac:chgData name="Sawaıra Rafaqat ALI" userId="df5e37ad-c75d-404a-a8d8-6d17633191b7" providerId="ADAL" clId="{B5855411-E843-4E08-B921-FF60BD5E40E5}" dt="2025-05-20T07:32:38.009" v="5010" actId="20577"/>
          <ac:spMkLst>
            <pc:docMk/>
            <pc:sldMk cId="865689" sldId="4989"/>
            <ac:spMk id="27" creationId="{0412497F-A443-D81F-B5D0-7DAF1F4E5D98}"/>
          </ac:spMkLst>
        </pc:spChg>
        <pc:picChg chg="add mod">
          <ac:chgData name="Sawaıra Rafaqat ALI" userId="df5e37ad-c75d-404a-a8d8-6d17633191b7" providerId="ADAL" clId="{B5855411-E843-4E08-B921-FF60BD5E40E5}" dt="2025-05-20T06:35:04.815" v="4089" actId="1076"/>
          <ac:picMkLst>
            <pc:docMk/>
            <pc:sldMk cId="865689" sldId="4989"/>
            <ac:picMk id="7" creationId="{2FDF23F5-85A4-1B44-94D6-D24D79817E65}"/>
          </ac:picMkLst>
        </pc:picChg>
        <pc:picChg chg="add mod">
          <ac:chgData name="Sawaıra Rafaqat ALI" userId="df5e37ad-c75d-404a-a8d8-6d17633191b7" providerId="ADAL" clId="{B5855411-E843-4E08-B921-FF60BD5E40E5}" dt="2025-05-20T06:35:21.805" v="4095" actId="1076"/>
          <ac:picMkLst>
            <pc:docMk/>
            <pc:sldMk cId="865689" sldId="4989"/>
            <ac:picMk id="8" creationId="{06A2F735-5577-B4E5-36CD-98A08125FA42}"/>
          </ac:picMkLst>
        </pc:picChg>
        <pc:picChg chg="add mod">
          <ac:chgData name="Sawaıra Rafaqat ALI" userId="df5e37ad-c75d-404a-a8d8-6d17633191b7" providerId="ADAL" clId="{B5855411-E843-4E08-B921-FF60BD5E40E5}" dt="2025-05-20T06:35:10.163" v="4091" actId="1076"/>
          <ac:picMkLst>
            <pc:docMk/>
            <pc:sldMk cId="865689" sldId="4989"/>
            <ac:picMk id="11" creationId="{F5677531-C646-7644-564A-9B72BD8F0CC2}"/>
          </ac:picMkLst>
        </pc:picChg>
        <pc:picChg chg="add mod">
          <ac:chgData name="Sawaıra Rafaqat ALI" userId="df5e37ad-c75d-404a-a8d8-6d17633191b7" providerId="ADAL" clId="{B5855411-E843-4E08-B921-FF60BD5E40E5}" dt="2025-05-20T06:35:16.021" v="4093" actId="1076"/>
          <ac:picMkLst>
            <pc:docMk/>
            <pc:sldMk cId="865689" sldId="4989"/>
            <ac:picMk id="19" creationId="{3EB54737-786E-F37D-44FF-CD98975E06BF}"/>
          </ac:picMkLst>
        </pc:picChg>
        <pc:picChg chg="add mod">
          <ac:chgData name="Sawaıra Rafaqat ALI" userId="df5e37ad-c75d-404a-a8d8-6d17633191b7" providerId="ADAL" clId="{B5855411-E843-4E08-B921-FF60BD5E40E5}" dt="2025-05-20T07:27:34.777" v="4959" actId="1076"/>
          <ac:picMkLst>
            <pc:docMk/>
            <pc:sldMk cId="865689" sldId="4989"/>
            <ac:picMk id="20" creationId="{B0BC82A7-9369-9EF6-2EDD-F67135539DA2}"/>
          </ac:picMkLst>
        </pc:picChg>
        <pc:picChg chg="add mod">
          <ac:chgData name="Sawaıra Rafaqat ALI" userId="df5e37ad-c75d-404a-a8d8-6d17633191b7" providerId="ADAL" clId="{B5855411-E843-4E08-B921-FF60BD5E40E5}" dt="2025-05-20T07:27:36.281" v="4960" actId="1076"/>
          <ac:picMkLst>
            <pc:docMk/>
            <pc:sldMk cId="865689" sldId="4989"/>
            <ac:picMk id="21" creationId="{AA92543D-99D9-7AF3-31D8-A21B414550F4}"/>
          </ac:picMkLst>
        </pc:picChg>
        <pc:cxnChg chg="add mod">
          <ac:chgData name="Sawaıra Rafaqat ALI" userId="df5e37ad-c75d-404a-a8d8-6d17633191b7" providerId="ADAL" clId="{B5855411-E843-4E08-B921-FF60BD5E40E5}" dt="2025-05-20T06:35:06.909" v="4090" actId="1076"/>
          <ac:cxnSpMkLst>
            <pc:docMk/>
            <pc:sldMk cId="865689" sldId="4989"/>
            <ac:cxnSpMk id="9" creationId="{7DF6A8BD-A581-CB35-15C8-1F96B9A0FFC8}"/>
          </ac:cxnSpMkLst>
        </pc:cxnChg>
        <pc:cxnChg chg="add mod">
          <ac:chgData name="Sawaıra Rafaqat ALI" userId="df5e37ad-c75d-404a-a8d8-6d17633191b7" providerId="ADAL" clId="{B5855411-E843-4E08-B921-FF60BD5E40E5}" dt="2025-05-20T06:35:19.533" v="4094" actId="1076"/>
          <ac:cxnSpMkLst>
            <pc:docMk/>
            <pc:sldMk cId="865689" sldId="4989"/>
            <ac:cxnSpMk id="10" creationId="{DA9C10F3-A05A-5004-329F-EB32037D1B13}"/>
          </ac:cxnSpMkLst>
        </pc:cxnChg>
        <pc:cxnChg chg="add mod">
          <ac:chgData name="Sawaıra Rafaqat ALI" userId="df5e37ad-c75d-404a-a8d8-6d17633191b7" providerId="ADAL" clId="{B5855411-E843-4E08-B921-FF60BD5E40E5}" dt="2025-05-20T06:35:12.949" v="4092" actId="1076"/>
          <ac:cxnSpMkLst>
            <pc:docMk/>
            <pc:sldMk cId="865689" sldId="4989"/>
            <ac:cxnSpMk id="14" creationId="{9DEC9F9E-496F-8547-FF51-07A456BC927C}"/>
          </ac:cxnSpMkLst>
        </pc:cxnChg>
      </pc:sldChg>
      <pc:sldChg chg="modSp new del mod ord modNotesTx">
        <pc:chgData name="Sawaıra Rafaqat ALI" userId="df5e37ad-c75d-404a-a8d8-6d17633191b7" providerId="ADAL" clId="{B5855411-E843-4E08-B921-FF60BD5E40E5}" dt="2025-05-20T07:36:06.617" v="5172" actId="47"/>
        <pc:sldMkLst>
          <pc:docMk/>
          <pc:sldMk cId="1148154441" sldId="4990"/>
        </pc:sldMkLst>
      </pc:sldChg>
      <pc:sldChg chg="add">
        <pc:chgData name="Sawaıra Rafaqat ALI" userId="df5e37ad-c75d-404a-a8d8-6d17633191b7" providerId="ADAL" clId="{B5855411-E843-4E08-B921-FF60BD5E40E5}" dt="2025-05-20T07:19:10.974" v="4667"/>
        <pc:sldMkLst>
          <pc:docMk/>
          <pc:sldMk cId="696962200" sldId="4991"/>
        </pc:sldMkLst>
      </pc:sldChg>
      <pc:sldChg chg="modSp new mod">
        <pc:chgData name="Sawaıra Rafaqat ALI" userId="df5e37ad-c75d-404a-a8d8-6d17633191b7" providerId="ADAL" clId="{B5855411-E843-4E08-B921-FF60BD5E40E5}" dt="2025-05-20T07:53:10.500" v="5614" actId="20577"/>
        <pc:sldMkLst>
          <pc:docMk/>
          <pc:sldMk cId="229432737" sldId="4992"/>
        </pc:sldMkLst>
        <pc:spChg chg="mod">
          <ac:chgData name="Sawaıra Rafaqat ALI" userId="df5e37ad-c75d-404a-a8d8-6d17633191b7" providerId="ADAL" clId="{B5855411-E843-4E08-B921-FF60BD5E40E5}" dt="2025-05-20T07:34:36.757" v="5142"/>
          <ac:spMkLst>
            <pc:docMk/>
            <pc:sldMk cId="229432737" sldId="4992"/>
            <ac:spMk id="2" creationId="{FB6C820D-36BC-BE95-458D-E97CE544C96C}"/>
          </ac:spMkLst>
        </pc:spChg>
        <pc:spChg chg="mod">
          <ac:chgData name="Sawaıra Rafaqat ALI" userId="df5e37ad-c75d-404a-a8d8-6d17633191b7" providerId="ADAL" clId="{B5855411-E843-4E08-B921-FF60BD5E40E5}" dt="2025-05-20T07:53:10.500" v="5614" actId="20577"/>
          <ac:spMkLst>
            <pc:docMk/>
            <pc:sldMk cId="229432737" sldId="4992"/>
            <ac:spMk id="3" creationId="{78B6ED8C-F9FF-5961-18EA-C6F9608FB413}"/>
          </ac:spMkLst>
        </pc:spChg>
      </pc:sldChg>
    </pc:docChg>
  </pc:docChgLst>
  <pc:docChgLst>
    <pc:chgData name="Sawaıra Rafaqat ALI" userId="df5e37ad-c75d-404a-a8d8-6d17633191b7" providerId="ADAL" clId="{CAD91151-8183-4C05-8ADF-F507856A5E79}"/>
    <pc:docChg chg="undo custSel addSld delSld modSld">
      <pc:chgData name="Sawaıra Rafaqat ALI" userId="df5e37ad-c75d-404a-a8d8-6d17633191b7" providerId="ADAL" clId="{CAD91151-8183-4C05-8ADF-F507856A5E79}" dt="2025-01-28T13:29:38.945" v="1325" actId="13926"/>
      <pc:docMkLst>
        <pc:docMk/>
      </pc:docMkLst>
      <pc:sldChg chg="modNotesTx">
        <pc:chgData name="Sawaıra Rafaqat ALI" userId="df5e37ad-c75d-404a-a8d8-6d17633191b7" providerId="ADAL" clId="{CAD91151-8183-4C05-8ADF-F507856A5E79}" dt="2025-01-27T13:57:47.310" v="1223" actId="20577"/>
        <pc:sldMkLst>
          <pc:docMk/>
          <pc:sldMk cId="3673490030" sldId="290"/>
        </pc:sldMkLst>
      </pc:sldChg>
      <pc:sldChg chg="modSp mod">
        <pc:chgData name="Sawaıra Rafaqat ALI" userId="df5e37ad-c75d-404a-a8d8-6d17633191b7" providerId="ADAL" clId="{CAD91151-8183-4C05-8ADF-F507856A5E79}" dt="2025-01-27T13:45:23.206" v="1091" actId="13926"/>
        <pc:sldMkLst>
          <pc:docMk/>
          <pc:sldMk cId="4076540579" sldId="312"/>
        </pc:sldMkLst>
      </pc:sldChg>
      <pc:sldChg chg="modSp mod modNotesTx">
        <pc:chgData name="Sawaıra Rafaqat ALI" userId="df5e37ad-c75d-404a-a8d8-6d17633191b7" providerId="ADAL" clId="{CAD91151-8183-4C05-8ADF-F507856A5E79}" dt="2025-01-28T13:29:38.945" v="1325" actId="13926"/>
        <pc:sldMkLst>
          <pc:docMk/>
          <pc:sldMk cId="2644246809" sldId="314"/>
        </pc:sldMkLst>
      </pc:sldChg>
      <pc:sldChg chg="addSp delSp modSp del mod">
        <pc:chgData name="Sawaıra Rafaqat ALI" userId="df5e37ad-c75d-404a-a8d8-6d17633191b7" providerId="ADAL" clId="{CAD91151-8183-4C05-8ADF-F507856A5E79}" dt="2025-01-27T12:50:03.127" v="181" actId="47"/>
        <pc:sldMkLst>
          <pc:docMk/>
          <pc:sldMk cId="983866625" sldId="315"/>
        </pc:sldMkLst>
      </pc:sldChg>
      <pc:sldChg chg="modSp mod">
        <pc:chgData name="Sawaıra Rafaqat ALI" userId="df5e37ad-c75d-404a-a8d8-6d17633191b7" providerId="ADAL" clId="{CAD91151-8183-4C05-8ADF-F507856A5E79}" dt="2025-01-28T13:15:10.648" v="1251" actId="20577"/>
        <pc:sldMkLst>
          <pc:docMk/>
          <pc:sldMk cId="1182378481" sldId="4940"/>
        </pc:sldMkLst>
      </pc:sldChg>
      <pc:sldChg chg="modSp mod">
        <pc:chgData name="Sawaıra Rafaqat ALI" userId="df5e37ad-c75d-404a-a8d8-6d17633191b7" providerId="ADAL" clId="{CAD91151-8183-4C05-8ADF-F507856A5E79}" dt="2025-01-28T13:29:34.495" v="1324" actId="13926"/>
        <pc:sldMkLst>
          <pc:docMk/>
          <pc:sldMk cId="2106872027" sldId="4941"/>
        </pc:sldMkLst>
      </pc:sldChg>
      <pc:sldChg chg="modSp new del mod">
        <pc:chgData name="Sawaıra Rafaqat ALI" userId="df5e37ad-c75d-404a-a8d8-6d17633191b7" providerId="ADAL" clId="{CAD91151-8183-4C05-8ADF-F507856A5E79}" dt="2025-01-27T13:32:35.138" v="737" actId="47"/>
        <pc:sldMkLst>
          <pc:docMk/>
          <pc:sldMk cId="3749249594" sldId="4942"/>
        </pc:sldMkLst>
      </pc:sldChg>
      <pc:sldChg chg="modSp new mod">
        <pc:chgData name="Sawaıra Rafaqat ALI" userId="df5e37ad-c75d-404a-a8d8-6d17633191b7" providerId="ADAL" clId="{CAD91151-8183-4C05-8ADF-F507856A5E79}" dt="2025-01-27T13:39:13.217" v="846"/>
        <pc:sldMkLst>
          <pc:docMk/>
          <pc:sldMk cId="1888470423" sldId="4943"/>
        </pc:sldMkLst>
      </pc:sldChg>
      <pc:sldChg chg="modSp new mod">
        <pc:chgData name="Sawaıra Rafaqat ALI" userId="df5e37ad-c75d-404a-a8d8-6d17633191b7" providerId="ADAL" clId="{CAD91151-8183-4C05-8ADF-F507856A5E79}" dt="2025-01-27T13:38:41.874" v="824"/>
        <pc:sldMkLst>
          <pc:docMk/>
          <pc:sldMk cId="856375070" sldId="4944"/>
        </pc:sldMkLst>
      </pc:sldChg>
    </pc:docChg>
  </pc:docChgLst>
  <pc:docChgLst>
    <pc:chgData name="Sawaıra Rafaqat ALI" userId="S::sawaira.ali@std.medipol.edu.tr::df5e37ad-c75d-404a-a8d8-6d17633191b7" providerId="AD" clId="Web-{A7C8BCB3-F568-7E0C-A402-F4EB0FEBDFA9}"/>
    <pc:docChg chg="addSld delSld modSld">
      <pc:chgData name="Sawaıra Rafaqat ALI" userId="S::sawaira.ali@std.medipol.edu.tr::df5e37ad-c75d-404a-a8d8-6d17633191b7" providerId="AD" clId="Web-{A7C8BCB3-F568-7E0C-A402-F4EB0FEBDFA9}" dt="2025-02-04T12:49:03.449" v="33"/>
      <pc:docMkLst>
        <pc:docMk/>
      </pc:docMkLst>
      <pc:sldChg chg="modSp">
        <pc:chgData name="Sawaıra Rafaqat ALI" userId="S::sawaira.ali@std.medipol.edu.tr::df5e37ad-c75d-404a-a8d8-6d17633191b7" providerId="AD" clId="Web-{A7C8BCB3-F568-7E0C-A402-F4EB0FEBDFA9}" dt="2025-02-04T12:34:40.008" v="14" actId="20577"/>
        <pc:sldMkLst>
          <pc:docMk/>
          <pc:sldMk cId="0" sldId="256"/>
        </pc:sldMkLst>
      </pc:sldChg>
      <pc:sldChg chg="modSp">
        <pc:chgData name="Sawaıra Rafaqat ALI" userId="S::sawaira.ali@std.medipol.edu.tr::df5e37ad-c75d-404a-a8d8-6d17633191b7" providerId="AD" clId="Web-{A7C8BCB3-F568-7E0C-A402-F4EB0FEBDFA9}" dt="2025-02-04T12:43:34.836" v="16" actId="1076"/>
        <pc:sldMkLst>
          <pc:docMk/>
          <pc:sldMk cId="2644246809" sldId="314"/>
        </pc:sldMkLst>
      </pc:sldChg>
      <pc:sldChg chg="modSp new del">
        <pc:chgData name="Sawaıra Rafaqat ALI" userId="S::sawaira.ali@std.medipol.edu.tr::df5e37ad-c75d-404a-a8d8-6d17633191b7" providerId="AD" clId="Web-{A7C8BCB3-F568-7E0C-A402-F4EB0FEBDFA9}" dt="2025-02-04T12:49:03.449" v="33"/>
        <pc:sldMkLst>
          <pc:docMk/>
          <pc:sldMk cId="2110280575" sldId="4945"/>
        </pc:sldMkLst>
      </pc:sldChg>
    </pc:docChg>
  </pc:docChgLst>
  <pc:docChgLst>
    <pc:chgData name="Sawaıra Rafaqat ALI" userId="df5e37ad-c75d-404a-a8d8-6d17633191b7" providerId="ADAL" clId="{4EC447A2-5A2E-4082-A54C-2C100E95C264}"/>
    <pc:docChg chg="custSel addSld modSld sldOrd">
      <pc:chgData name="Sawaıra Rafaqat ALI" userId="df5e37ad-c75d-404a-a8d8-6d17633191b7" providerId="ADAL" clId="{4EC447A2-5A2E-4082-A54C-2C100E95C264}" dt="2025-05-19T18:21:33.035" v="242"/>
      <pc:docMkLst>
        <pc:docMk/>
      </pc:docMkLst>
      <pc:sldChg chg="modSp mod">
        <pc:chgData name="Sawaıra Rafaqat ALI" userId="df5e37ad-c75d-404a-a8d8-6d17633191b7" providerId="ADAL" clId="{4EC447A2-5A2E-4082-A54C-2C100E95C264}" dt="2025-05-19T18:10:45.986" v="0" actId="400"/>
        <pc:sldMkLst>
          <pc:docMk/>
          <pc:sldMk cId="2896812960" sldId="4983"/>
        </pc:sldMkLst>
      </pc:sldChg>
      <pc:sldChg chg="ord modNotesTx">
        <pc:chgData name="Sawaıra Rafaqat ALI" userId="df5e37ad-c75d-404a-a8d8-6d17633191b7" providerId="ADAL" clId="{4EC447A2-5A2E-4082-A54C-2C100E95C264}" dt="2025-05-19T18:19:22.448" v="199" actId="20577"/>
        <pc:sldMkLst>
          <pc:docMk/>
          <pc:sldMk cId="1048387759" sldId="4984"/>
        </pc:sldMkLst>
      </pc:sldChg>
      <pc:sldChg chg="modNotesTx">
        <pc:chgData name="Sawaıra Rafaqat ALI" userId="df5e37ad-c75d-404a-a8d8-6d17633191b7" providerId="ADAL" clId="{4EC447A2-5A2E-4082-A54C-2C100E95C264}" dt="2025-05-19T18:15:11.508" v="159" actId="20577"/>
        <pc:sldMkLst>
          <pc:docMk/>
          <pc:sldMk cId="163482304" sldId="4985"/>
        </pc:sldMkLst>
      </pc:sldChg>
      <pc:sldChg chg="addSp delSp modSp new mod">
        <pc:chgData name="Sawaıra Rafaqat ALI" userId="df5e37ad-c75d-404a-a8d8-6d17633191b7" providerId="ADAL" clId="{4EC447A2-5A2E-4082-A54C-2C100E95C264}" dt="2025-05-19T18:21:33.035" v="242"/>
        <pc:sldMkLst>
          <pc:docMk/>
          <pc:sldMk cId="2970084032" sldId="498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6/23/2025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6/23/2025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54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78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K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3534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Arial"/>
              <a:buChar char="•"/>
            </a:pPr>
            <a:r>
              <a:rPr lang="en-US" b="0">
                <a:ea typeface="+mn-lt"/>
                <a:cs typeface="+mn-lt"/>
              </a:rPr>
              <a:t>Assigns dRU combinations based on </a:t>
            </a:r>
            <a:r>
              <a:rPr lang="en-US">
                <a:ea typeface="+mn-lt"/>
                <a:cs typeface="+mn-lt"/>
              </a:rPr>
              <a:t>STA range and QoS</a:t>
            </a:r>
            <a:r>
              <a:rPr lang="en-US" b="0">
                <a:ea typeface="+mn-lt"/>
                <a:cs typeface="+mn-lt"/>
              </a:rPr>
              <a:t>.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b="0">
                <a:ea typeface="+mn-lt"/>
                <a:cs typeface="+mn-lt"/>
              </a:rPr>
              <a:t>Introduces a decision framework to give STAs </a:t>
            </a:r>
            <a:r>
              <a:rPr lang="en-US">
                <a:ea typeface="+mn-lt"/>
                <a:cs typeface="+mn-lt"/>
              </a:rPr>
              <a:t>only the power they need</a:t>
            </a:r>
            <a:r>
              <a:rPr lang="en-US" b="0">
                <a:ea typeface="+mn-lt"/>
                <a:cs typeface="+mn-lt"/>
              </a:rPr>
              <a:t>.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 b="0">
                <a:ea typeface="+mn-lt"/>
                <a:cs typeface="+mn-lt"/>
              </a:rPr>
              <a:t>Adapts the number of dRUs and their placement to reduce waste.</a:t>
            </a:r>
            <a:endParaRPr lang="en-US"/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96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D03430-DAB5-6E02-826A-CB73F62D0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BA897A2-5483-4AE6-A8C9-188BE03772A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54A2C7F-5486-A8A3-9C73-015BC4ED12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0EA40B6-8D64-83BA-BABE-1A4796034258}"/>
              </a:ext>
            </a:extLst>
          </p:cNvPr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601E-10C7-EE4F-A6E3-197896A39C48}"/>
              </a:ext>
            </a:extLst>
          </p:cNvPr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5063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9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171450" indent="-171450">
              <a:buFontTx/>
              <a:buChar char="-"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99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448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2025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Sawaira Ali et.al., VESTEL Electronics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802.11-25/1001r2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2020-01-00bn-high-level-perspective-on-distributed-tone-ru-for-11bn.pptx" TargetMode="External"/><Relationship Id="rId13" Type="http://schemas.openxmlformats.org/officeDocument/2006/relationships/hyperlink" Target="https://mentor.ieee.org/802.11/dcn/23/11-23-1447-00-0uhr-cfo-impact-and-pilot-design-for-dru-follow-up.pptx" TargetMode="External"/><Relationship Id="rId18" Type="http://schemas.openxmlformats.org/officeDocument/2006/relationships/hyperlink" Target="https://mentor.ieee.org/802.11/dcn/24/11-24-0501-02-00bn-pilot-design-considerations-for-dru.pptx" TargetMode="External"/><Relationship Id="rId3" Type="http://schemas.openxmlformats.org/officeDocument/2006/relationships/hyperlink" Target="https://mentor.ieee.org/802.11/dcn/24/11-24-0500-00-00bn-follow-up-on-high-level-thoughts-on-dru-design.pptx" TargetMode="External"/><Relationship Id="rId21" Type="http://schemas.openxmlformats.org/officeDocument/2006/relationships/hyperlink" Target="https://mentor.ieee.org/802.11/dcn/24/11-24-0769-00-00bn-on-the-pilot-tone-allocations-in-dru.pptx" TargetMode="External"/><Relationship Id="rId7" Type="http://schemas.openxmlformats.org/officeDocument/2006/relationships/hyperlink" Target="https://mentor.ieee.org/802.11/dcn/24/11-24-0400-00-00bn-hybrid-ppdu-and-distribution-bandwidth-for-dru.pptx" TargetMode="External"/><Relationship Id="rId12" Type="http://schemas.openxmlformats.org/officeDocument/2006/relationships/hyperlink" Target="https://mentor.ieee.org/802.11/dcn/23/11-23-1117-00-0uhr-dru-signaling-for-uhr.pptx" TargetMode="External"/><Relationship Id="rId17" Type="http://schemas.openxmlformats.org/officeDocument/2006/relationships/hyperlink" Target="https://mentor.ieee.org/802.11/dcn/24/11-24-0468-01-00bn-dru-tone-plan-for-11bn.pptx" TargetMode="External"/><Relationship Id="rId2" Type="http://schemas.openxmlformats.org/officeDocument/2006/relationships/hyperlink" Target="https://mentor.ieee.org/802.11/dcn/23/11-23-2200-00-00bn-distribution-bandwidth-of-dru.pptx" TargetMode="External"/><Relationship Id="rId16" Type="http://schemas.openxmlformats.org/officeDocument/2006/relationships/hyperlink" Target="https://mentor.ieee.org/802.11/dcn/24/11-24-0402-01-00bn-20-mhz-tone-plan-and-pilot-design-for-dru.pptx" TargetMode="External"/><Relationship Id="rId20" Type="http://schemas.openxmlformats.org/officeDocument/2006/relationships/hyperlink" Target="https://mentor.ieee.org/802.11/dcn/24/11-24-0767-00-00bn-20-mhz-tone-plan-and-pilot-design-for-dru-follow-up.ppt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801-01-00bn-discussion-on-distribution-bandwidth-of-dru.pptx" TargetMode="External"/><Relationship Id="rId11" Type="http://schemas.openxmlformats.org/officeDocument/2006/relationships/hyperlink" Target="https://mentor.ieee.org/802.11/dcn/24/11-24-0501-00-00bn-pilot-design-considerations-for-dru.pptx" TargetMode="External"/><Relationship Id="rId5" Type="http://schemas.openxmlformats.org/officeDocument/2006/relationships/hyperlink" Target="https://mentor.ieee.org/802.11/dcn/24/11-24-0766-01-00bn-distribution-bandwidth-within-80-mhz-for-dru.pptx" TargetMode="External"/><Relationship Id="rId15" Type="http://schemas.openxmlformats.org/officeDocument/2006/relationships/hyperlink" Target="https://mentor.ieee.org/802.11/dcn/24/11-24-0078-01-00bn-a-dru-design-approach-for-20-mhz.pptx" TargetMode="External"/><Relationship Id="rId23" Type="http://schemas.openxmlformats.org/officeDocument/2006/relationships/hyperlink" Target="https://mentor.ieee.org/802.11/dcn/24/11-24-0814-00-00bn-tone-distribution-in-drus.pptx" TargetMode="External"/><Relationship Id="rId10" Type="http://schemas.openxmlformats.org/officeDocument/2006/relationships/hyperlink" Target="https://mentor.ieee.org/802.11/dcn/24/11-24-0468-00-00bn-dru-tone-plan-for-11bn.pptx" TargetMode="External"/><Relationship Id="rId19" Type="http://schemas.openxmlformats.org/officeDocument/2006/relationships/hyperlink" Target="https://mentor.ieee.org/802.11/dcn/24/11-24-0728-02-00bn-thoughts-on-dru-pilots.pptx" TargetMode="External"/><Relationship Id="rId4" Type="http://schemas.openxmlformats.org/officeDocument/2006/relationships/hyperlink" Target="https://mentor.ieee.org/802.11/dcn/24/11-24-0014-00-00bn-further-thoughts-on-dru.pptx" TargetMode="External"/><Relationship Id="rId9" Type="http://schemas.openxmlformats.org/officeDocument/2006/relationships/hyperlink" Target="https://mentor.ieee.org/802.11/dcn/24/11-24-0402-00-00bn-20-mhz-tone-plan-and-pilot-design-for-dru.pptx" TargetMode="External"/><Relationship Id="rId14" Type="http://schemas.openxmlformats.org/officeDocument/2006/relationships/hyperlink" Target="https://mentor.ieee.org/802.11/dcn/23/11-23-2021-01-00bn-principle-and-methodology-for-dru-tone-plan-design.pptx" TargetMode="External"/><Relationship Id="rId22" Type="http://schemas.openxmlformats.org/officeDocument/2006/relationships/hyperlink" Target="https://mentor.ieee.org/802.11/dcn/24/11-24-0800-02-00bn-dsicussions-on-dru-pilot-design-principles.pptx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1795915" y="2348313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2025-05-29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>
                <a:solidFill>
                  <a:schemeClr val="tx1"/>
                </a:solidFill>
                <a:latin typeface="Arial"/>
                <a:cs typeface="Arial"/>
              </a:rPr>
              <a:t>Adaptive power boosting design for dRU</a:t>
            </a:r>
            <a:endParaRPr lang="en-GB" sz="280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92704" y="2836629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2025</a:t>
            </a:r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8817"/>
              </p:ext>
            </p:extLst>
          </p:nvPr>
        </p:nvGraphicFramePr>
        <p:xfrm>
          <a:off x="1592704" y="3429000"/>
          <a:ext cx="9542619" cy="2781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Name</a:t>
                      </a:r>
                      <a:endParaRPr lang="en-US" b="1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800">
                          <a:effectLst/>
                        </a:rPr>
                        <a:t>Sawaira R. Ali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VESTEL </a:t>
                      </a:r>
                      <a:endParaRPr lang="en-US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>
                          <a:effectLst/>
                        </a:rPr>
                        <a:t>Salim Yahya </a:t>
                      </a:r>
                      <a:endParaRPr lang="en-US">
                        <a:effectLst/>
                      </a:endParaRPr>
                    </a:p>
                    <a:p>
                      <a:pPr>
                        <a:buNone/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Basak </a:t>
                      </a:r>
                      <a:r>
                        <a:rPr lang="en-US" sz="1600" dirty="0" err="1">
                          <a:effectLst/>
                        </a:rPr>
                        <a:t>Ozbakish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  <a:p>
                      <a:pPr>
                        <a:buNone/>
                      </a:pP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9159BE-CFAC-DA54-B80E-7400D5794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8420E5-2B1B-C63E-22B4-096998E89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/>
              <a:t>[1]: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>
                <a:solidFill>
                  <a:schemeClr val="tx1"/>
                </a:solidFill>
              </a:rPr>
              <a:t>Distribution bandwidth of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>
                <a:solidFill>
                  <a:schemeClr val="tx1"/>
                </a:solidFill>
              </a:rPr>
              <a:t>, IEEE 802.11-23/2200r0</a:t>
            </a:r>
          </a:p>
          <a:p>
            <a:r>
              <a:rPr lang="en-US" sz="2000" b="0">
                <a:solidFill>
                  <a:schemeClr val="tx1"/>
                </a:solidFill>
              </a:rPr>
              <a:t>[2]: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GB" altLang="en-US" sz="2000" b="0"/>
              <a:t>Follow Up on High Level Thoughts on DRU Design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GB" altLang="en-US" sz="2000" b="0"/>
              <a:t>, IEEE 802.11-24/0500r0</a:t>
            </a:r>
          </a:p>
          <a:p>
            <a:r>
              <a:rPr lang="en-GB" sz="2000" b="0">
                <a:solidFill>
                  <a:schemeClr val="tx1"/>
                </a:solidFill>
              </a:rPr>
              <a:t>[3]: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Further Thoughts on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/>
              <a:t>IEEE 802.11-24/0014r0</a:t>
            </a:r>
          </a:p>
          <a:p>
            <a:r>
              <a:rPr lang="en-GB" sz="2000" b="0">
                <a:solidFill>
                  <a:schemeClr val="tx1"/>
                </a:solidFill>
              </a:rPr>
              <a:t>[4]: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Distribution Bandwidth within 80 MHz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, </a:t>
            </a:r>
            <a:r>
              <a:rPr lang="en-GB" altLang="en-US" sz="2000" b="0"/>
              <a:t>IEEE 802.11-24/0766r1</a:t>
            </a:r>
          </a:p>
          <a:p>
            <a:r>
              <a:rPr lang="en-GB" sz="2000" b="0">
                <a:solidFill>
                  <a:schemeClr val="tx1"/>
                </a:solidFill>
              </a:rPr>
              <a:t>[5]: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>
                <a:solidFill>
                  <a:schemeClr val="tx1"/>
                </a:solidFill>
              </a:rPr>
              <a:t>Discussion on Distribution Bandwidth of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>
                <a:solidFill>
                  <a:schemeClr val="tx1"/>
                </a:solidFill>
              </a:rPr>
              <a:t>, </a:t>
            </a:r>
            <a:r>
              <a:rPr lang="en-GB" altLang="en-US" sz="2000" b="0"/>
              <a:t>IEEE 802.11-24/0801r1</a:t>
            </a:r>
            <a:endParaRPr lang="en-GB" sz="2000" b="0">
              <a:solidFill>
                <a:schemeClr val="tx1"/>
              </a:solidFill>
            </a:endParaRPr>
          </a:p>
          <a:p>
            <a:r>
              <a:rPr lang="en-GB" sz="2000" b="0">
                <a:solidFill>
                  <a:schemeClr val="tx1"/>
                </a:solidFill>
              </a:rPr>
              <a:t>[6]: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Hybrid PPDU and Distribution Bandwidth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>
                <a:solidFill>
                  <a:schemeClr val="tx1"/>
                </a:solidFill>
              </a:rPr>
              <a:t> , </a:t>
            </a:r>
            <a:r>
              <a:rPr lang="en-GB" altLang="en-US" sz="2000" b="0"/>
              <a:t>IEEE 802.11-24/0400r0</a:t>
            </a:r>
            <a:endParaRPr lang="en-GB" sz="2000" b="0">
              <a:solidFill>
                <a:schemeClr val="tx1"/>
              </a:solidFill>
            </a:endParaRPr>
          </a:p>
          <a:p>
            <a:r>
              <a:rPr lang="en-GB" sz="2000" b="0">
                <a:solidFill>
                  <a:schemeClr val="tx1"/>
                </a:solidFill>
              </a:rPr>
              <a:t>[7]: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>
                <a:solidFill>
                  <a:schemeClr val="tx1"/>
                </a:solidFill>
              </a:rPr>
              <a:t>, </a:t>
            </a:r>
            <a:r>
              <a:rPr lang="en-GB" altLang="en-US" sz="2000" b="0"/>
              <a:t>IEEE 802.11-23/2020r0</a:t>
            </a:r>
            <a:endParaRPr lang="en-US" sz="2000">
              <a:effectLst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GB" sz="2000" b="0">
                <a:solidFill>
                  <a:schemeClr val="tx1"/>
                </a:solidFill>
              </a:rPr>
              <a:t>[8]: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zh-CN" sz="2000" b="0">
                <a:solidFill>
                  <a:schemeClr val="tx1"/>
                </a:solidFill>
              </a:rPr>
              <a:t>, </a:t>
            </a:r>
            <a:r>
              <a:rPr lang="en-GB" altLang="en-US" sz="2000" b="0"/>
              <a:t>IEEE 802.11-24/0402r0</a:t>
            </a:r>
          </a:p>
          <a:p>
            <a:r>
              <a:rPr lang="en-GB" sz="2000" b="0">
                <a:solidFill>
                  <a:schemeClr val="tx1"/>
                </a:solidFill>
              </a:rPr>
              <a:t>[9]: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da-DK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altLang="en-US" sz="2000" b="0"/>
              <a:t>IEEE 802.11-24/468r0</a:t>
            </a:r>
            <a:endParaRPr lang="en-GB" sz="2000" b="0">
              <a:solidFill>
                <a:schemeClr val="tx1"/>
              </a:solidFill>
            </a:endParaRPr>
          </a:p>
          <a:p>
            <a:r>
              <a:rPr lang="en-GB" sz="2000" b="0">
                <a:solidFill>
                  <a:schemeClr val="tx1"/>
                </a:solidFill>
              </a:rPr>
              <a:t>[10]: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/>
              <a:t>Pilot Design Considerations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sz="2000" b="0"/>
              <a:t>,</a:t>
            </a:r>
            <a:r>
              <a:rPr lang="da-DK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/>
              <a:t>IEEE 802.11-24/0501r0</a:t>
            </a:r>
            <a:endParaRPr lang="en-GB" sz="2000" b="0">
              <a:solidFill>
                <a:schemeClr val="tx1"/>
              </a:solidFill>
            </a:endParaRPr>
          </a:p>
          <a:p>
            <a:r>
              <a:rPr lang="en-GB" sz="2000" b="0">
                <a:solidFill>
                  <a:schemeClr val="tx1"/>
                </a:solidFill>
              </a:rPr>
              <a:t>[11]: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dRU Signaling for UHR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,</a:t>
            </a:r>
            <a:r>
              <a:rPr lang="da-DK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altLang="en-US" sz="2000" b="0"/>
              <a:t>IEEE 802.11-24/1117r0</a:t>
            </a:r>
            <a:endParaRPr lang="en-US" sz="2000">
              <a:solidFill>
                <a:schemeClr val="tx1"/>
              </a:solidFill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5EBE8-ED4A-5C34-7DF7-2ED9367D43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B06B0-DD41-49BB-DF8E-FC5C76F49E8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2BAFE31-B07C-ECBB-2C75-ABFA1AC25B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7076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E16BB-B92D-EB7F-F9B2-FDAC88618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REFERENCES Cont.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99AF4-B617-4D25-63A6-F6D5195BB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19599"/>
          </a:xfrm>
        </p:spPr>
        <p:txBody>
          <a:bodyPr/>
          <a:lstStyle/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CFO Impact and Pilot Design for dRU Follow up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802.11-23/1447r0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Principle and Methodology for dRU Tone Plan Design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IEEE 802.11-23/2021r0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[14]: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/>
              <a:t>A dRU Design Approach for 20 MHz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802.11-24/0078r1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20 MHz Tone</a:t>
            </a:r>
            <a:r>
              <a:rPr lang="ko-KR" altLang="en-US" sz="2000" b="0">
                <a:solidFill>
                  <a:schemeClr val="tx1"/>
                </a:solidFill>
                <a:ea typeface="굴림" panose="020B0600000101010101" pitchFamily="50" charset="-127"/>
              </a:rPr>
              <a:t> 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Plan and Pilot Design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802.11-24/0402r1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[16]: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da-DK" sz="2000" b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DRU Tone Plan for 11bn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802.11-24/468r1</a:t>
            </a:r>
            <a:endParaRPr kumimoji="0" lang="en-GB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[17]: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/>
              <a:t>Pilot Design Considerations for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802.11-24/0501r2</a:t>
            </a:r>
            <a:endParaRPr kumimoji="0" lang="en-GB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[18]: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>
                <a:solidFill>
                  <a:schemeClr val="tx1"/>
                </a:solidFill>
              </a:rPr>
              <a:t>Thoughts on DRU Pilot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802.11-23/0728r2</a:t>
            </a: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[19]: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ko-KR" sz="2000" b="0">
                <a:solidFill>
                  <a:schemeClr val="tx1"/>
                </a:solidFill>
                <a:ea typeface="굴림" panose="020B0600000101010101" pitchFamily="50" charset="-127"/>
              </a:rPr>
              <a:t>20 MHz Tone Plan and Pilot Design for DRU Follow Up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zh-CN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802.11-24/0767r0</a:t>
            </a: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[20]: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/>
              <a:t>On the Pilot Tone Allocations in DRU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802.11-24/0769r0</a:t>
            </a:r>
            <a:endParaRPr kumimoji="0" lang="en-GB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[21]: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altLang="zh-CN" sz="2000" b="0"/>
              <a:t>Discussions on DRU pilot design principles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802.11-24/0800r2</a:t>
            </a:r>
            <a:endParaRPr kumimoji="0" lang="en-GB" sz="20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342900" marR="0" lvl="0" indent="-342900" algn="l" defTabSz="449263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GB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[22]:</a:t>
            </a:r>
            <a:r>
              <a:rPr lang="en-GB" sz="18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“</a:t>
            </a:r>
            <a:r>
              <a:rPr lang="en-US" sz="2000" b="0"/>
              <a:t>Tone distribution in DRUs</a:t>
            </a:r>
            <a:r>
              <a:rPr lang="en-GB" sz="1600" b="1" i="0" u="none" strike="noStrike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”</a:t>
            </a:r>
            <a:r>
              <a:rPr kumimoji="0" lang="en-US" altLang="ko-KR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굴림" panose="020B0600000101010101" pitchFamily="50" charset="-127"/>
                <a:cs typeface="+mn-cs"/>
              </a:rPr>
              <a:t>,</a:t>
            </a:r>
            <a:r>
              <a:rPr kumimoji="0" lang="da-DK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kumimoji="0" lang="en-GB" altLang="en-US" sz="20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IEEE 802.11-24/0814r0</a:t>
            </a:r>
            <a:endParaRPr kumimoji="0" lang="en-US" sz="2000" b="1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FF77B3-41C3-9E36-2EA0-416A91B27E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84B39-84C9-B7D4-9454-B5D40D4098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A7D45C4-797E-359C-A099-ACBE6EFE510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870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962E3E-6DDD-D9FF-8ED2-23EBC02F2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DDF3-0870-A576-AF77-FA454E137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B17AE-B955-2BFB-8A5B-6C922606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>
                <a:effectLst/>
              </a:rPr>
              <a:t>Do you agree to add the following statement to the standards?</a:t>
            </a:r>
            <a:endParaRPr lang="en-US"/>
          </a:p>
          <a:p>
            <a:r>
              <a:rPr lang="en-US"/>
              <a:t>“Adaptive power boosting for dRU, considering factors such as range, QoS requirements, and other TBD parameters to improve 6GHz efficiency”</a:t>
            </a:r>
          </a:p>
          <a:p>
            <a:endParaRPr lang="en-US" b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35986E-A9A6-4AE5-1957-E34B75B1150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4E610B-0BDA-ACF3-33AC-36D7D1108B9E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s-ES"/>
              <a:t>Salim M. YAHYA et al, VESTEL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BD8B22-CB45-2055-B77A-DBB180665049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May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1479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34989"/>
            <a:ext cx="10361084" cy="77343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Introduction (1)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518474" y="1131217"/>
            <a:ext cx="11199044" cy="5191794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  <a:p>
            <a:pPr>
              <a:buFont typeface="Arial" panose="020B0604020202020204" pitchFamily="34" charset="0"/>
              <a:buChar char="•"/>
            </a:pPr>
            <a:r>
              <a:rPr lang="en-US" sz="2000">
                <a:latin typeface="+mj-lt"/>
              </a:rPr>
              <a:t>Efficient utilization of 6GHz spectrum and achieving reliable communication in 6GHz band is one of the key objectives for 11bn UHR system</a:t>
            </a:r>
            <a:endParaRPr lang="en-US" sz="2000" b="0" i="0" u="none" strike="noStrike">
              <a:solidFill>
                <a:srgbClr val="000000"/>
              </a:solidFill>
              <a:effectLst/>
              <a:latin typeface="+mj-lt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i="0" u="none" strike="noStrike">
                <a:solidFill>
                  <a:srgbClr val="000000"/>
                </a:solidFill>
                <a:effectLst/>
              </a:rPr>
              <a:t>In 6GHZ two main power modes have been introduced: </a:t>
            </a:r>
            <a:r>
              <a:rPr lang="en-US" sz="20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685800" algn="l" rtl="0" fontAlgn="base">
              <a:buFont typeface="+mj-lt"/>
              <a:buAutoNum type="arabicPeriod"/>
            </a:pPr>
            <a:r>
              <a:rPr lang="en-US" sz="1600" i="0" u="none" strike="noStrike">
                <a:solidFill>
                  <a:srgbClr val="000000"/>
                </a:solidFill>
                <a:effectLst/>
              </a:rPr>
              <a:t> </a:t>
            </a:r>
            <a:r>
              <a:rPr lang="en-US" sz="1800" i="0" u="none" strike="noStrike">
                <a:solidFill>
                  <a:srgbClr val="000000"/>
                </a:solidFill>
                <a:effectLst/>
              </a:rPr>
              <a:t>Standard Power (SP) </a:t>
            </a:r>
            <a:r>
              <a:rPr lang="en-US" sz="1800" i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Indoor and outdoor applications</a:t>
            </a:r>
            <a:r>
              <a:rPr lang="en-US" sz="16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1257300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For </a:t>
            </a:r>
            <a:r>
              <a:rPr lang="en-US" sz="1600" b="0"/>
              <a:t>SP</a:t>
            </a: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 APs it is required to operate  with AFC, to mitigate 6Ghz Wi-Fi from interfering with incumbent services.</a:t>
            </a:r>
            <a:r>
              <a:rPr lang="en-US" sz="16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682625" algn="l" rtl="0" fontAlgn="base">
              <a:buFont typeface="+mj-lt"/>
              <a:buAutoNum type="arabicPeriod" startAt="2"/>
            </a:pPr>
            <a:r>
              <a:rPr lang="en-US" sz="1800" i="0" u="none" strike="noStrike">
                <a:solidFill>
                  <a:srgbClr val="000000"/>
                </a:solidFill>
                <a:effectLst/>
              </a:rPr>
              <a:t> Low Power Indoor (LPI) </a:t>
            </a:r>
            <a:r>
              <a:rPr lang="en-US" sz="1800" i="0">
                <a:solidFill>
                  <a:srgbClr val="000000"/>
                </a:solidFill>
                <a:effectLst/>
              </a:rPr>
              <a:t>​</a:t>
            </a:r>
            <a:endParaRPr lang="en-US" sz="1800"/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For indoor applications</a:t>
            </a:r>
            <a:r>
              <a:rPr lang="en-US" sz="16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Does not require AFC</a:t>
            </a:r>
            <a:r>
              <a:rPr lang="en-US" sz="16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For LPI mode, the PSD limitations are very tough</a:t>
            </a:r>
            <a:r>
              <a:rPr lang="en-US" sz="1600" b="0" i="0">
                <a:solidFill>
                  <a:srgbClr val="000000"/>
                </a:solidFill>
                <a:effectLst/>
              </a:rPr>
              <a:t>​</a:t>
            </a:r>
          </a:p>
          <a:p>
            <a:pPr marL="1312863" indent="-285750" algn="l" rtl="0" fontAlgn="base">
              <a:buFont typeface="Wingdings" panose="05000000000000000000" pitchFamily="2" charset="2"/>
              <a:buChar char="q"/>
            </a:pPr>
            <a:r>
              <a:rPr lang="en-US" sz="1600" b="0" i="0" u="none" strike="noStrike">
                <a:solidFill>
                  <a:srgbClr val="000000"/>
                </a:solidFill>
                <a:effectLst/>
              </a:rPr>
              <a:t>Example: For non-AP STA in LPI mode, the PSD limitation is -1dBm/MHz . This will significantly limit UL coverage range. </a:t>
            </a:r>
          </a:p>
          <a:p>
            <a:pPr algn="l" rtl="0" fontAlgn="base">
              <a:lnSpc>
                <a:spcPts val="3600"/>
              </a:lnSpc>
              <a:buFont typeface="Arial" panose="020B0604020202020204" pitchFamily="34" charset="0"/>
              <a:buChar char="•"/>
            </a:pPr>
            <a:r>
              <a:rPr lang="en-US" sz="2000"/>
              <a:t>dRU can significantly boost transmission power and enhance overall 6GHz spectrum efficiency.</a:t>
            </a:r>
            <a:endParaRPr lang="en-US" sz="2000" b="0" i="0">
              <a:solidFill>
                <a:srgbClr val="000000"/>
              </a:solidFill>
              <a:effectLst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34900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9F019-DEF6-89FF-7D04-F260C4201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878036"/>
          </a:xfrm>
        </p:spPr>
        <p:txBody>
          <a:bodyPr/>
          <a:lstStyle/>
          <a:p>
            <a:r>
              <a:rPr lang="en-US"/>
              <a:t>Introduction (2)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A3A26-288D-68B8-A9B5-AAD8C01E620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A5C9F-C9BF-D0FC-A7AC-7272C88BFA8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E4882EA-13F8-438F-1D53-7EC31C7C097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D124F9D1-A2FF-6915-6843-483A956A7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7761" y="1963019"/>
            <a:ext cx="5215557" cy="4209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/>
              <a:t>dRU is particularly useful in UL-OFDMA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/>
              <a:t>All STAs transmit at boosted transmit power</a:t>
            </a:r>
          </a:p>
          <a:p>
            <a:pPr lvl="1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kern="0"/>
              <a:t>When there are enough STAs to transmit on all available dRUs, spectral efficiency is also maintained.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000" kern="0"/>
              <a:t>The main goal is to distribute the tones to have the maximum power boost.</a:t>
            </a: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/>
              <a:t>Example: For 20MHz, in case of dRU-26, 9 </a:t>
            </a:r>
            <a:r>
              <a:rPr lang="en-US" sz="1600" b="0" kern="0" err="1"/>
              <a:t>dRU’s</a:t>
            </a:r>
            <a:r>
              <a:rPr lang="en-US" sz="1600" b="0" kern="0"/>
              <a:t> can be supported. </a:t>
            </a:r>
            <a:endParaRPr lang="en-US" sz="1600" b="0" kern="0">
              <a:cs typeface="Times New Roman"/>
            </a:endParaRPr>
          </a:p>
          <a:p>
            <a:pPr marL="744220" indent="-282575">
              <a:buFont typeface="Wingdings" panose="05000000000000000000" pitchFamily="2" charset="2"/>
              <a:buChar char="Ø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1600" b="0" kern="0"/>
              <a:t>For such a case, the goal of tone distribution is to boost power by distributing the </a:t>
            </a:r>
            <a:r>
              <a:rPr lang="en-US" sz="1600" b="0" kern="0">
                <a:solidFill>
                  <a:schemeClr val="tx1"/>
                </a:solidFill>
              </a:rPr>
              <a:t>subcarrier</a:t>
            </a:r>
            <a:r>
              <a:rPr lang="en-US" sz="1600" b="0" kern="0">
                <a:solidFill>
                  <a:srgbClr val="FF0000"/>
                </a:solidFill>
              </a:rPr>
              <a:t> </a:t>
            </a:r>
            <a:r>
              <a:rPr lang="en-US" sz="1600" b="0" kern="0"/>
              <a:t>belonging to </a:t>
            </a:r>
            <a:r>
              <a:rPr lang="en-US" sz="1600" b="0" kern="0" err="1"/>
              <a:t>i-th</a:t>
            </a:r>
            <a:r>
              <a:rPr lang="en-US" sz="1600" b="0" kern="0"/>
              <a:t> dRU-26 as far as possible to have minimum no of subcarriers in </a:t>
            </a:r>
            <a:r>
              <a:rPr lang="en-US" sz="1600" b="0" kern="0">
                <a:solidFill>
                  <a:schemeClr val="tx1"/>
                </a:solidFill>
              </a:rPr>
              <a:t>1MHz</a:t>
            </a:r>
            <a:endParaRPr lang="en-US" sz="1600" b="0" kern="0">
              <a:solidFill>
                <a:schemeClr val="tx1"/>
              </a:solidFill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>
              <a:cs typeface="Times New Roman"/>
            </a:endParaRPr>
          </a:p>
          <a:p>
            <a:pPr marL="340995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>
              <a:cs typeface="Times New Roman"/>
            </a:endParaRPr>
          </a:p>
          <a:p>
            <a:pPr marL="741045" lvl="1" indent="-283845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kern="0">
              <a:cs typeface="Times New Roman"/>
            </a:endParaRPr>
          </a:p>
        </p:txBody>
      </p:sp>
      <p:pic>
        <p:nvPicPr>
          <p:cNvPr id="20" name="Content Placeholder 19">
            <a:extLst>
              <a:ext uri="{FF2B5EF4-FFF2-40B4-BE49-F238E27FC236}">
                <a16:creationId xmlns:a16="http://schemas.microsoft.com/office/drawing/2014/main" id="{218E14A5-D15C-A01D-BFCC-E0B9A973E1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93318" y="1963019"/>
            <a:ext cx="6114205" cy="4113213"/>
          </a:xfrm>
        </p:spPr>
      </p:pic>
    </p:spTree>
    <p:extLst>
      <p:ext uri="{BB962C8B-B14F-4D97-AF65-F5344CB8AC3E}">
        <p14:creationId xmlns:p14="http://schemas.microsoft.com/office/powerpoint/2010/main" val="4149861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F3CC3-6775-DEE6-80BE-FBBE9994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9286A6-0FBF-08DF-35CB-10F4D6382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52921"/>
            <a:ext cx="10361084" cy="4113213"/>
          </a:xfrm>
        </p:spPr>
        <p:txBody>
          <a:bodyPr/>
          <a:lstStyle/>
          <a:p>
            <a:pPr algn="l" rtl="0" fontAlgn="base"/>
            <a:r>
              <a:rPr lang="en-US" sz="2000" i="0" u="none" strike="noStrike">
                <a:solidFill>
                  <a:srgbClr val="000000"/>
                </a:solidFill>
                <a:effectLst/>
              </a:rPr>
              <a:t>dRU has been considered from different perspectives such as:</a:t>
            </a:r>
            <a:endParaRPr lang="en-US" sz="2000" b="0" i="0">
              <a:solidFill>
                <a:srgbClr val="000000"/>
              </a:solidFill>
              <a:effectLst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dRU Spreading BW and RU </a:t>
            </a:r>
            <a:r>
              <a:rPr lang="en-US" sz="2000" b="0" i="0" strike="noStrike">
                <a:solidFill>
                  <a:srgbClr val="000000"/>
                </a:solidFill>
                <a:effectLst/>
              </a:rPr>
              <a:t>Sizes 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[1]</a:t>
            </a:r>
            <a:r>
              <a:rPr lang="en-US" sz="2000" b="0" i="0" strike="noStrike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[2]</a:t>
            </a:r>
            <a:r>
              <a:rPr lang="en-US" sz="2000" b="0" i="0" strike="noStrike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>
                <a:solidFill>
                  <a:schemeClr val="accent2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>
                <a:solidFill>
                  <a:schemeClr val="accent2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>
                <a:solidFill>
                  <a:srgbClr val="000000"/>
                </a:solidFill>
                <a:effectLst/>
              </a:rPr>
              <a:t> , 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>
                <a:solidFill>
                  <a:schemeClr val="accent2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5</a:t>
            </a:r>
            <a:r>
              <a:rPr lang="en-US" sz="2000" b="0" i="0" strike="noStrike">
                <a:solidFill>
                  <a:schemeClr val="accent2"/>
                </a:solidFill>
                <a:effectLst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strike="noStrike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>
                <a:solidFill>
                  <a:srgbClr val="000000"/>
                </a:solidFill>
                <a:effectLst/>
                <a:highlight>
                  <a:srgbClr val="FF0000"/>
                </a:highlight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Operation modes for dRU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>
                <a:solidFill>
                  <a:schemeClr val="accent2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6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>
                <a:solidFill>
                  <a:schemeClr val="accent2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7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Tone planning and pilot design for dRU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[8]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[9]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[10]</a:t>
            </a:r>
            <a:r>
              <a:rPr lang="en-US" sz="2000" b="0" i="0" u="none" strike="noStrike">
                <a:solidFill>
                  <a:srgbClr val="000000"/>
                </a:solidFill>
                <a:effectLst/>
              </a:rPr>
              <a:t>,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[11]</a:t>
            </a:r>
            <a:r>
              <a:rPr lang="en-US" sz="2000" b="0" i="0" u="none" strike="noStrike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[12]</a:t>
            </a:r>
            <a:r>
              <a:rPr lang="en-US" sz="2000" b="0" i="0" u="none" strike="noStrike">
                <a:solidFill>
                  <a:schemeClr val="tx2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[13]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,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[14]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[15]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>
                <a:solidFill>
                  <a:schemeClr val="accent2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16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[17]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</a:t>
            </a:r>
            <a:r>
              <a:rPr lang="en-US" sz="2000" b="0" u="sng">
                <a:solidFill>
                  <a:schemeClr val="accent2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18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[1</a:t>
            </a:r>
            <a:r>
              <a:rPr lang="en-US" sz="2000" b="0" u="sng">
                <a:solidFill>
                  <a:schemeClr val="accent2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9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[20]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[21]</a:t>
            </a:r>
            <a:r>
              <a:rPr lang="en-US" sz="2000" b="0" i="0" u="none" strike="noStrike">
                <a:solidFill>
                  <a:schemeClr val="tx1"/>
                </a:solidFill>
                <a:effectLst/>
              </a:rPr>
              <a:t>,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 </a:t>
            </a:r>
            <a:r>
              <a:rPr lang="en-US" sz="2000" b="0" i="0" u="sng" strike="noStrike">
                <a:solidFill>
                  <a:schemeClr val="accent2"/>
                </a:solidFill>
                <a:effectLst/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[22]</a:t>
            </a:r>
            <a:r>
              <a:rPr lang="en-US" sz="2000" b="0" i="0" u="none" strike="noStrike">
                <a:solidFill>
                  <a:schemeClr val="accent2"/>
                </a:solidFill>
                <a:effectLst/>
              </a:rPr>
              <a:t> </a:t>
            </a:r>
            <a:r>
              <a:rPr lang="en-US" sz="2000" b="0" i="0">
                <a:solidFill>
                  <a:srgbClr val="000000"/>
                </a:solidFill>
                <a:effectLst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2000" b="0" i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/>
              <a:t>In literature, dRU is primarily considered with the aim of overcoming PSD limitation by decreasing the number of tones per MHz per station. By doing so, the power boost will be maximized</a:t>
            </a:r>
            <a:r>
              <a:rPr lang="en-US" sz="2400" b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b="0"/>
              <a:t>However, we aim to exploit the dRU from various perspectives, examining multiple factors that can affect the overall performance and efficiency. </a:t>
            </a:r>
          </a:p>
          <a:p>
            <a:pPr marL="0" indent="0" algn="l" rtl="0" fontAlgn="base"/>
            <a:endParaRPr lang="en-US" sz="2400" b="0" i="0">
              <a:solidFill>
                <a:srgbClr val="000000"/>
              </a:solidFill>
              <a:effectLst/>
            </a:endParaRPr>
          </a:p>
          <a:p>
            <a:pPr>
              <a:buFont typeface="Wingdings" panose="05000000000000000000" pitchFamily="2" charset="2"/>
              <a:buChar char="q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40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C860D4-A3F9-C662-CA2B-DDF8EEE02A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65C19-9D67-40B4-4567-9654509E97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D012FA-6DA6-B6B0-F13E-4FF3009F8A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2378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09A2E-169F-9DE7-EFA9-F46AA5F01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 in literature (1)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7BDBC-06D9-B26B-6AB8-E5AB10EE65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131D9-F1F2-DE4E-46A1-8155A64EAEB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1A8AD8-D922-2CAF-E6DC-B07AF81A283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7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2FDF23F5-85A4-1B44-94D6-D24D79817E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523" y="685801"/>
            <a:ext cx="1358156" cy="1215476"/>
          </a:xfrm>
          <a:prstGeom prst="rect">
            <a:avLst/>
          </a:prstGeom>
        </p:spPr>
      </p:pic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06A2F735-5577-B4E5-36CD-98A08125FA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389784" y="2800778"/>
            <a:ext cx="775827" cy="7758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7DF6A8BD-A581-CB35-15C8-1F96B9A0FFC8}"/>
              </a:ext>
            </a:extLst>
          </p:cNvPr>
          <p:cNvCxnSpPr>
            <a:cxnSpLocks/>
          </p:cNvCxnSpPr>
          <p:nvPr/>
        </p:nvCxnSpPr>
        <p:spPr>
          <a:xfrm flipH="1">
            <a:off x="9245301" y="1834103"/>
            <a:ext cx="1420476" cy="3314548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A9C10F3-A05A-5004-329F-EB32037D1B13}"/>
              </a:ext>
            </a:extLst>
          </p:cNvPr>
          <p:cNvCxnSpPr>
            <a:cxnSpLocks/>
          </p:cNvCxnSpPr>
          <p:nvPr/>
        </p:nvCxnSpPr>
        <p:spPr>
          <a:xfrm>
            <a:off x="11287531" y="1864877"/>
            <a:ext cx="441791" cy="845826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11" name="Graphic 10" descr="Smart Phone with solid fill">
            <a:extLst>
              <a:ext uri="{FF2B5EF4-FFF2-40B4-BE49-F238E27FC236}">
                <a16:creationId xmlns:a16="http://schemas.microsoft.com/office/drawing/2014/main" id="{F5677531-C646-7644-564A-9B72BD8F0CC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819089" y="5231740"/>
            <a:ext cx="895362" cy="903937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DEC9F9E-496F-8547-FF51-07A456BC927C}"/>
              </a:ext>
            </a:extLst>
          </p:cNvPr>
          <p:cNvCxnSpPr>
            <a:cxnSpLocks/>
          </p:cNvCxnSpPr>
          <p:nvPr/>
        </p:nvCxnSpPr>
        <p:spPr>
          <a:xfrm>
            <a:off x="10931601" y="1864877"/>
            <a:ext cx="0" cy="211325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19" name="Graphic 18" descr="Smart Phone with solid fill">
            <a:extLst>
              <a:ext uri="{FF2B5EF4-FFF2-40B4-BE49-F238E27FC236}">
                <a16:creationId xmlns:a16="http://schemas.microsoft.com/office/drawing/2014/main" id="{3EB54737-786E-F37D-44FF-CD98975E06B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494422" y="4068206"/>
            <a:ext cx="895362" cy="90393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0BC82A7-9369-9EF6-2EDD-F67135539DA2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32460" y="1901277"/>
            <a:ext cx="3716349" cy="1834727"/>
          </a:xfrm>
          <a:prstGeom prst="rect">
            <a:avLst/>
          </a:prstGeom>
        </p:spPr>
      </p:pic>
      <p:pic>
        <p:nvPicPr>
          <p:cNvPr id="21" name="Content Placeholder 6" descr="A table with numbers and symbols&#10;&#10;Description automatically generated">
            <a:extLst>
              <a:ext uri="{FF2B5EF4-FFF2-40B4-BE49-F238E27FC236}">
                <a16:creationId xmlns:a16="http://schemas.microsoft.com/office/drawing/2014/main" id="{AA92543D-99D9-7AF3-31D8-A21B414550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10"/>
          <a:stretch>
            <a:fillRect/>
          </a:stretch>
        </p:blipFill>
        <p:spPr bwMode="auto">
          <a:xfrm>
            <a:off x="5202234" y="3819093"/>
            <a:ext cx="3776799" cy="19117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4BF854CB-51B9-FBF0-5775-A70286AEA1E6}"/>
              </a:ext>
            </a:extLst>
          </p:cNvPr>
          <p:cNvSpPr txBox="1"/>
          <p:nvPr/>
        </p:nvSpPr>
        <p:spPr>
          <a:xfrm>
            <a:off x="8893417" y="610608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User 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0BFBBA9-C29E-CC2C-A1CB-B3312360EEA1}"/>
              </a:ext>
            </a:extLst>
          </p:cNvPr>
          <p:cNvSpPr txBox="1"/>
          <p:nvPr/>
        </p:nvSpPr>
        <p:spPr>
          <a:xfrm>
            <a:off x="11389784" y="3621367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User 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3AEF99C-29DB-63BA-4D26-9D674E22E951}"/>
              </a:ext>
            </a:extLst>
          </p:cNvPr>
          <p:cNvSpPr txBox="1"/>
          <p:nvPr/>
        </p:nvSpPr>
        <p:spPr>
          <a:xfrm>
            <a:off x="10669558" y="5022822"/>
            <a:ext cx="1059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User 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412497F-A443-D81F-B5D0-7DAF1F4E5D98}"/>
              </a:ext>
            </a:extLst>
          </p:cNvPr>
          <p:cNvSpPr txBox="1"/>
          <p:nvPr/>
        </p:nvSpPr>
        <p:spPr>
          <a:xfrm>
            <a:off x="462678" y="2080123"/>
            <a:ext cx="4629086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However, based on the dRU design considered in literature, User 1 (26 dRU_1+ 26 dRU_6) and User 2 (26 dRU_1+ 26 dRU_2) will get enough power, however, for the user-3 , if it is served by (26 dRU_1+ 26 dRU_6) , the power will be surplus for it and if we serve it by (26 dRU_1+ 26 dRU_2) , it will be insufficient for it.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</a:rPr>
              <a:t>Considering that, we want to exploit the Dru from adaptivity viewpoint.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8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58CA3-77DD-496A-A33D-15D655630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dRU in literature (2)</a:t>
            </a:r>
            <a:br>
              <a:rPr lang="en-US"/>
            </a:br>
            <a:endParaRPr lang="en-PK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1D7E0-F9EB-418A-879C-0C5185770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217" y="1981201"/>
            <a:ext cx="10361084" cy="4113213"/>
          </a:xfrm>
        </p:spPr>
        <p:txBody>
          <a:bodyPr/>
          <a:lstStyle/>
          <a:p>
            <a:r>
              <a:rPr lang="en-US" i="1"/>
              <a:t>“The use of dRUs can result in low efficiency if a few users with small dRUs are allocated to a large bandwidth. A mechanism to define few dRU combinations to be allocated to a STA not requiring a power boost should be introduced.”-</a:t>
            </a:r>
            <a:r>
              <a:rPr lang="en-US" b="0"/>
              <a:t>CID 2795 Recap (Clause </a:t>
            </a:r>
            <a:r>
              <a:rPr lang="en-GB" b="0"/>
              <a:t>38.3.2.1</a:t>
            </a:r>
            <a:r>
              <a:rPr lang="en-US" b="0"/>
              <a:t>)</a:t>
            </a:r>
          </a:p>
          <a:p>
            <a:endParaRPr lang="en-US"/>
          </a:p>
          <a:p>
            <a:pPr marL="0" indent="0"/>
            <a:endParaRPr lang="en-US" b="0"/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Sparse dRU allocations → underutilized spectrum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No flexibility in adapting to user heterogeneity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>
              <a:cs typeface="Times New Roman"/>
            </a:endParaRPr>
          </a:p>
          <a:p>
            <a:endParaRPr lang="en-PK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>
              <a:cs typeface="Times New Roman"/>
            </a:endParaRPr>
          </a:p>
          <a:p>
            <a:endParaRPr lang="en-PK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F1ED5E-FE4D-48F5-823A-5195CF6D124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375BE8-847E-4F60-87D8-2BCCA09FA8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0C8373F-5CF3-4A6A-B4FA-C075705919E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7319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C820D-36BC-BE95-458D-E97CE544C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B6ED8C-F9FF-5961-18EA-C6F9608FB4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/>
              <a:t>As evident from the previous slide, two extremes have been discussed in literature for dRU designing either the maximum power boost or the least power boost extremes.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pPr>
              <a:buFont typeface="Arial" panose="020B0604020202020204" pitchFamily="34" charset="0"/>
              <a:buChar char="•"/>
            </a:pPr>
            <a:r>
              <a:rPr lang="en-US" b="0"/>
              <a:t>However, we want to design dRU considering other parameters as well such as  range, QoS requirements of users and other TBD parameters to make sure that each user gets enough/required power boost based on its requirements. </a:t>
            </a:r>
            <a:endParaRPr lang="en-US" b="0">
              <a:cs typeface="Times New Roman"/>
            </a:endParaRPr>
          </a:p>
          <a:p>
            <a:pPr marL="1146175" indent="-347345">
              <a:buFont typeface="Arial" panose="020B0604020202020204" pitchFamily="34" charset="0"/>
              <a:buChar char="•"/>
            </a:pPr>
            <a:r>
              <a:rPr lang="en-US" sz="2000" b="0"/>
              <a:t>In this case, the power boost will neither be surplus nor insufficient.</a:t>
            </a:r>
            <a:endParaRPr lang="en-US" sz="2000" b="0"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pPr>
              <a:buFont typeface="Arial" panose="020B0604020202020204" pitchFamily="34" charset="0"/>
              <a:buChar char="•"/>
            </a:pPr>
            <a:endParaRPr lang="en-US" b="0"/>
          </a:p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07363D-BFE7-53DD-5C51-8537AF3582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F66B4F-DE8E-D213-0DEC-945A9B79B0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77D3AF-3759-6848-2162-FA3B40A8A04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4327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87525D-5B38-6D50-E8C4-DE333967F0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B5FE0-1012-C66B-0402-60AA73E385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79" y="589192"/>
            <a:ext cx="10361084" cy="1065213"/>
          </a:xfrm>
        </p:spPr>
        <p:txBody>
          <a:bodyPr/>
          <a:lstStyle/>
          <a:p>
            <a:r>
              <a:rPr lang="en-US"/>
              <a:t>Proposed Approach: Considering range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F6E26-14D6-ECE1-44D6-1348C849DB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69DD83-1F57-8301-B14A-BC53FD01DE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CBFCD1B-B914-8427-75EC-FA99572F13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pic>
        <p:nvPicPr>
          <p:cNvPr id="59" name="Content Placeholder 39" descr="A computer router with two antennas&#10;&#10;Description automatically generated">
            <a:extLst>
              <a:ext uri="{FF2B5EF4-FFF2-40B4-BE49-F238E27FC236}">
                <a16:creationId xmlns:a16="http://schemas.microsoft.com/office/drawing/2014/main" id="{D72CC012-9454-8775-E910-E1C6DAE197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0053" y="1284231"/>
            <a:ext cx="1192731" cy="1067430"/>
          </a:xfrm>
          <a:prstGeom prst="rect">
            <a:avLst/>
          </a:prstGeom>
        </p:spPr>
      </p:pic>
      <p:pic>
        <p:nvPicPr>
          <p:cNvPr id="60" name="Graphic 59" descr="Smart Phone with solid fill">
            <a:extLst>
              <a:ext uri="{FF2B5EF4-FFF2-40B4-BE49-F238E27FC236}">
                <a16:creationId xmlns:a16="http://schemas.microsoft.com/office/drawing/2014/main" id="{B7C91D03-3AC9-84F9-13D8-2B708C14CF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058024" y="3286740"/>
            <a:ext cx="775827" cy="775827"/>
          </a:xfrm>
          <a:prstGeom prst="rect">
            <a:avLst/>
          </a:prstGeom>
        </p:spPr>
      </p:pic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3A4D446A-373A-CDBF-DA86-40B50028A347}"/>
              </a:ext>
            </a:extLst>
          </p:cNvPr>
          <p:cNvCxnSpPr>
            <a:cxnSpLocks/>
          </p:cNvCxnSpPr>
          <p:nvPr/>
        </p:nvCxnSpPr>
        <p:spPr>
          <a:xfrm flipH="1">
            <a:off x="7540627" y="2389431"/>
            <a:ext cx="1097870" cy="3003852"/>
          </a:xfrm>
          <a:prstGeom prst="straightConnector1">
            <a:avLst/>
          </a:prstGeom>
          <a:noFill/>
          <a:ln w="38100" cap="flat" cmpd="sng" algn="ctr">
            <a:solidFill>
              <a:srgbClr val="FFC000"/>
            </a:solidFill>
            <a:prstDash val="solid"/>
            <a:miter lim="800000"/>
            <a:tailEnd type="triangle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4A9A5CF-DD7A-FC3E-B7D5-EFF3267C6EF2}"/>
              </a:ext>
            </a:extLst>
          </p:cNvPr>
          <p:cNvCxnSpPr>
            <a:cxnSpLocks/>
          </p:cNvCxnSpPr>
          <p:nvPr/>
        </p:nvCxnSpPr>
        <p:spPr>
          <a:xfrm>
            <a:off x="9552785" y="2202741"/>
            <a:ext cx="759579" cy="1027202"/>
          </a:xfrm>
          <a:prstGeom prst="straightConnector1">
            <a:avLst/>
          </a:prstGeom>
          <a:noFill/>
          <a:ln w="38100" cap="flat" cmpd="sng" algn="ctr">
            <a:solidFill>
              <a:srgbClr val="0070C0"/>
            </a:solidFill>
            <a:prstDash val="solid"/>
            <a:miter lim="800000"/>
            <a:tailEnd type="triangle"/>
          </a:ln>
          <a:effectLst/>
        </p:spPr>
      </p:cxnSp>
      <p:pic>
        <p:nvPicPr>
          <p:cNvPr id="63" name="Graphic 62" descr="Smart Phone with solid fill">
            <a:extLst>
              <a:ext uri="{FF2B5EF4-FFF2-40B4-BE49-F238E27FC236}">
                <a16:creationId xmlns:a16="http://schemas.microsoft.com/office/drawing/2014/main" id="{6C6CADB1-726F-2CE0-DDE6-57150FE872D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143757" y="5420183"/>
            <a:ext cx="775827" cy="775827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E8A24F74-16EC-2C06-F841-0C35359FB6FA}"/>
              </a:ext>
            </a:extLst>
          </p:cNvPr>
          <p:cNvSpPr txBox="1"/>
          <p:nvPr/>
        </p:nvSpPr>
        <p:spPr>
          <a:xfrm>
            <a:off x="7160991" y="6127739"/>
            <a:ext cx="99380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>
                <a:solidFill>
                  <a:prstClr val="black"/>
                </a:solidFill>
                <a:latin typeface="Aptos" panose="02110004020202020204"/>
                <a:ea typeface="+mn-ea"/>
              </a:rPr>
              <a:t>User-1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0CB52488-EE3A-0790-61C2-E05C2D889557}"/>
              </a:ext>
            </a:extLst>
          </p:cNvPr>
          <p:cNvSpPr txBox="1"/>
          <p:nvPr/>
        </p:nvSpPr>
        <p:spPr>
          <a:xfrm>
            <a:off x="8584358" y="5322369"/>
            <a:ext cx="1473666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>
                <a:solidFill>
                  <a:prstClr val="black"/>
                </a:solidFill>
                <a:latin typeface="Aptos" panose="02110004020202020204"/>
                <a:ea typeface="+mn-ea"/>
              </a:rPr>
              <a:t>User-3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91E1A3-B318-B46C-DF6B-DFFF492BC17D}"/>
              </a:ext>
            </a:extLst>
          </p:cNvPr>
          <p:cNvSpPr txBox="1"/>
          <p:nvPr/>
        </p:nvSpPr>
        <p:spPr>
          <a:xfrm>
            <a:off x="859031" y="1910222"/>
            <a:ext cx="5262069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Consider a three-user case in which the users are at different distances from the AP.</a:t>
            </a:r>
          </a:p>
          <a:p>
            <a:pPr marL="461963"/>
            <a:endParaRPr lang="en-US" sz="2000">
              <a:solidFill>
                <a:schemeClr val="tx1"/>
              </a:solidFill>
            </a:endParaRPr>
          </a:p>
          <a:p>
            <a:pPr marL="57150" indent="404813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Taking into account the proposed framework, all the three users will get the dRU based on their range from the AP</a:t>
            </a:r>
          </a:p>
          <a:p>
            <a:pPr marL="804863" indent="-635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  </a:t>
            </a:r>
            <a:r>
              <a:rPr lang="en-US" sz="1800">
                <a:solidFill>
                  <a:schemeClr val="tx1"/>
                </a:solidFill>
              </a:rPr>
              <a:t>In this way each user will get a sufficient power boost neither surplus nor insufficient.</a:t>
            </a:r>
          </a:p>
          <a:p>
            <a:pPr marL="461963"/>
            <a:endParaRPr lang="en-US" sz="200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We propose adaptive dRU design based on the parameters such as  range, QoS requirements and other TBD parameters.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311CE9EE-C29C-F4AD-BDE9-F0E75F8F9A6A}"/>
              </a:ext>
            </a:extLst>
          </p:cNvPr>
          <p:cNvCxnSpPr>
            <a:cxnSpLocks/>
          </p:cNvCxnSpPr>
          <p:nvPr/>
        </p:nvCxnSpPr>
        <p:spPr>
          <a:xfrm>
            <a:off x="9039131" y="2413008"/>
            <a:ext cx="0" cy="1850250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8" name="Graphic 7" descr="Smart Phone with solid fill">
            <a:extLst>
              <a:ext uri="{FF2B5EF4-FFF2-40B4-BE49-F238E27FC236}">
                <a16:creationId xmlns:a16="http://schemas.microsoft.com/office/drawing/2014/main" id="{552F9BBB-BE8B-EADE-9FD4-0C91D772A5B9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638497" y="4385953"/>
            <a:ext cx="895362" cy="90393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CE550505-7FD4-BC9B-F4B0-39AEFC6A2C23}"/>
              </a:ext>
            </a:extLst>
          </p:cNvPr>
          <p:cNvSpPr txBox="1"/>
          <p:nvPr/>
        </p:nvSpPr>
        <p:spPr>
          <a:xfrm>
            <a:off x="10293844" y="4263258"/>
            <a:ext cx="120869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800">
                <a:solidFill>
                  <a:prstClr val="black"/>
                </a:solidFill>
                <a:latin typeface="Aptos" panose="02110004020202020204"/>
                <a:ea typeface="+mn-ea"/>
              </a:rPr>
              <a:t>User-2</a:t>
            </a:r>
          </a:p>
        </p:txBody>
      </p:sp>
    </p:spTree>
    <p:extLst>
      <p:ext uri="{BB962C8B-B14F-4D97-AF65-F5344CB8AC3E}">
        <p14:creationId xmlns:p14="http://schemas.microsoft.com/office/powerpoint/2010/main" val="104838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71" y="927046"/>
            <a:ext cx="10361084" cy="881171"/>
          </a:xfrm>
        </p:spPr>
        <p:txBody>
          <a:bodyPr/>
          <a:lstStyle/>
          <a:p>
            <a:r>
              <a:rPr lang="en-GB"/>
              <a:t>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pt-BR"/>
              <a:t>Sawaira Ali et.al., VESTEL Electronics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2025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56D57B-3BDD-BAFD-C850-C64F76BF726B}"/>
              </a:ext>
            </a:extLst>
          </p:cNvPr>
          <p:cNvSpPr txBox="1"/>
          <p:nvPr/>
        </p:nvSpPr>
        <p:spPr>
          <a:xfrm>
            <a:off x="641222" y="1976795"/>
            <a:ext cx="11123628" cy="31700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chemeClr val="tx1"/>
                </a:solidFill>
              </a:rPr>
              <a:t>In this contribution, we review the literature of the dRUs and highlights our thoughts about the missing aspects of designing the dRUs. </a:t>
            </a:r>
            <a:endParaRPr lang="en-US" sz="200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 b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 b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Particularly, we a</a:t>
            </a:r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ddresses the problem of power inefficiency in 6 GHz due to underutilized </a:t>
            </a:r>
            <a:r>
              <a:rPr lang="en-US" sz="2000" err="1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dRU</a:t>
            </a:r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 assignments by </a:t>
            </a:r>
            <a:r>
              <a:rPr lang="en-US" sz="2000" b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proposing ada</a:t>
            </a:r>
            <a:r>
              <a:rPr lang="en-US" sz="200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ptive power boosting for dRU considering range , </a:t>
            </a:r>
            <a:r>
              <a:rPr lang="en-US" sz="2000" b="0">
                <a:solidFill>
                  <a:schemeClr val="tx1"/>
                </a:solidFill>
                <a:latin typeface="Times New Roman"/>
                <a:ea typeface="MS Gothic"/>
                <a:cs typeface="Times New Roman"/>
              </a:rPr>
              <a:t>QoS requirements of users and other TBD parameters.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Aligns with </a:t>
            </a:r>
            <a:r>
              <a:rPr lang="en-US" sz="2000" err="1">
                <a:solidFill>
                  <a:schemeClr val="tx1"/>
                </a:solidFill>
              </a:rPr>
              <a:t>TGbn</a:t>
            </a:r>
            <a:r>
              <a:rPr lang="en-US" sz="2000">
                <a:solidFill>
                  <a:schemeClr val="tx1"/>
                </a:solidFill>
              </a:rPr>
              <a:t> Clause 38.3.2.1 to support efficient 6 GHz operation.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5405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1449</Words>
  <Application>Microsoft Office PowerPoint</Application>
  <PresentationFormat>Widescreen</PresentationFormat>
  <Paragraphs>182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굴림</vt:lpstr>
      <vt:lpstr>Aptos</vt:lpstr>
      <vt:lpstr>Arial</vt:lpstr>
      <vt:lpstr>Arial Unicode MS</vt:lpstr>
      <vt:lpstr>Times New Roman</vt:lpstr>
      <vt:lpstr>Wingdings</vt:lpstr>
      <vt:lpstr>Office Theme</vt:lpstr>
      <vt:lpstr>Adaptive power boosting design for dRU</vt:lpstr>
      <vt:lpstr>Introduction (1)</vt:lpstr>
      <vt:lpstr>Introduction (2)</vt:lpstr>
      <vt:lpstr>Introduction (3)</vt:lpstr>
      <vt:lpstr>dRU in literature (1)</vt:lpstr>
      <vt:lpstr>dRU in literature (2) </vt:lpstr>
      <vt:lpstr>Proposed Approach </vt:lpstr>
      <vt:lpstr>Proposed Approach: Considering range </vt:lpstr>
      <vt:lpstr>Summary</vt:lpstr>
      <vt:lpstr>REFERENCES</vt:lpstr>
      <vt:lpstr>REFERENCES Cont.</vt:lpstr>
      <vt:lpstr>Straw Poll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Sawaıra Rafaqat ALI</cp:lastModifiedBy>
  <cp:revision>1</cp:revision>
  <cp:lastPrinted>1601-01-01T00:00:00Z</cp:lastPrinted>
  <dcterms:created xsi:type="dcterms:W3CDTF">2021-02-24T17:42:37Z</dcterms:created>
  <dcterms:modified xsi:type="dcterms:W3CDTF">2025-06-23T12:48:41Z</dcterms:modified>
</cp:coreProperties>
</file>