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2.xml" ContentType="application/vnd.openxmlformats-officedocument.presentationml.notesSlide+xml"/>
  <Override PartName="/ppt/tags/tag28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  <p:sldMasterId id="2147483674" r:id="rId5"/>
    <p:sldMasterId id="2147483660" r:id="rId6"/>
  </p:sldMasterIdLst>
  <p:notesMasterIdLst>
    <p:notesMasterId r:id="rId28"/>
  </p:notesMasterIdLst>
  <p:handoutMasterIdLst>
    <p:handoutMasterId r:id="rId29"/>
  </p:handoutMasterIdLst>
  <p:sldIdLst>
    <p:sldId id="570" r:id="rId7"/>
    <p:sldId id="571" r:id="rId8"/>
    <p:sldId id="610" r:id="rId9"/>
    <p:sldId id="611" r:id="rId10"/>
    <p:sldId id="612" r:id="rId11"/>
    <p:sldId id="619" r:id="rId12"/>
    <p:sldId id="620" r:id="rId13"/>
    <p:sldId id="622" r:id="rId14"/>
    <p:sldId id="623" r:id="rId15"/>
    <p:sldId id="624" r:id="rId16"/>
    <p:sldId id="625" r:id="rId17"/>
    <p:sldId id="626" r:id="rId18"/>
    <p:sldId id="632" r:id="rId19"/>
    <p:sldId id="627" r:id="rId20"/>
    <p:sldId id="629" r:id="rId21"/>
    <p:sldId id="631" r:id="rId22"/>
    <p:sldId id="630" r:id="rId23"/>
    <p:sldId id="628" r:id="rId24"/>
    <p:sldId id="584" r:id="rId25"/>
    <p:sldId id="621" r:id="rId26"/>
    <p:sldId id="633" r:id="rId27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593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전은성/JEON EUN SUNG" initials="전ES" lastIdx="1" clrIdx="0">
    <p:extLst>
      <p:ext uri="{19B8F6BF-5375-455C-9EA6-DF929625EA0E}">
        <p15:presenceInfo xmlns:p15="http://schemas.microsoft.com/office/powerpoint/2012/main" userId="S-1-5-21-316528069-2937973543-3578848228-21024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FFFFCC"/>
    <a:srgbClr val="FFCCCC"/>
    <a:srgbClr val="33CCCC"/>
    <a:srgbClr val="9966FF"/>
    <a:srgbClr val="FFCC99"/>
    <a:srgbClr val="EAEAEA"/>
    <a:srgbClr val="C00000"/>
    <a:srgbClr val="F2DC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D083AE6-46FA-4A59-8FB0-9F97EB10719F}" styleName="밝은 스타일 3 - 강조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B4B98B0-60AC-42C2-AFA5-B58CD77FA1E5}" styleName="밝은 스타일 1 - 강조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밝은 스타일 1 - 강조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밝은 스타일 1 - 강조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27102A9-8310-4765-A935-A1911B00CA55}" styleName="밝은 스타일 1 - 강조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89" autoAdjust="0"/>
    <p:restoredTop sz="86471" autoAdjust="0"/>
  </p:normalViewPr>
  <p:slideViewPr>
    <p:cSldViewPr>
      <p:cViewPr varScale="1">
        <p:scale>
          <a:sx n="99" d="100"/>
          <a:sy n="99" d="100"/>
        </p:scale>
        <p:origin x="2058" y="90"/>
      </p:cViewPr>
      <p:guideLst>
        <p:guide orient="horz" pos="1593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3996" y="90"/>
      </p:cViewPr>
      <p:guideLst>
        <p:guide orient="horz" pos="3127"/>
        <p:guide pos="2141"/>
      </p:guideLst>
    </p:cSldViewPr>
  </p:notesViewPr>
  <p:gridSpacing cx="180000" cy="1800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commentAuthors" Target="commentAuthors.xml"/><Relationship Id="rId35" Type="http://schemas.microsoft.com/office/2016/11/relationships/changesInfo" Target="changesInfos/changesInfo1.xml"/><Relationship Id="rId8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신준용(전자전기공학과)" userId="435beea9-e567-4ac0-af0f-83a1d36817df" providerId="ADAL" clId="{F1284F2F-6297-4B7F-B4E9-08E7FAF635C0}"/>
    <pc:docChg chg="undo custSel addSld delSld modSld modMainMaster">
      <pc:chgData name="신준용(전자전기공학과)" userId="435beea9-e567-4ac0-af0f-83a1d36817df" providerId="ADAL" clId="{F1284F2F-6297-4B7F-B4E9-08E7FAF635C0}" dt="2025-04-23T05:08:03.413" v="4115" actId="1076"/>
      <pc:docMkLst>
        <pc:docMk/>
      </pc:docMkLst>
      <pc:sldChg chg="modSp mod">
        <pc:chgData name="신준용(전자전기공학과)" userId="435beea9-e567-4ac0-af0f-83a1d36817df" providerId="ADAL" clId="{F1284F2F-6297-4B7F-B4E9-08E7FAF635C0}" dt="2025-04-22T08:22:43.912" v="322"/>
        <pc:sldMkLst>
          <pc:docMk/>
          <pc:sldMk cId="962153699" sldId="570"/>
        </pc:sldMkLst>
        <pc:spChg chg="mod">
          <ac:chgData name="신준용(전자전기공학과)" userId="435beea9-e567-4ac0-af0f-83a1d36817df" providerId="ADAL" clId="{F1284F2F-6297-4B7F-B4E9-08E7FAF635C0}" dt="2025-04-22T07:56:09.622" v="182" actId="20577"/>
          <ac:spMkLst>
            <pc:docMk/>
            <pc:sldMk cId="962153699" sldId="570"/>
            <ac:spMk id="1027" creationId="{00000000-0000-0000-0000-000000000000}"/>
          </ac:spMkLst>
        </pc:spChg>
        <pc:spChg chg="mod">
          <ac:chgData name="신준용(전자전기공학과)" userId="435beea9-e567-4ac0-af0f-83a1d36817df" providerId="ADAL" clId="{F1284F2F-6297-4B7F-B4E9-08E7FAF635C0}" dt="2025-04-22T07:56:20.381" v="204" actId="20577"/>
          <ac:spMkLst>
            <pc:docMk/>
            <pc:sldMk cId="962153699" sldId="570"/>
            <ac:spMk id="1028" creationId="{00000000-0000-0000-0000-000000000000}"/>
          </ac:spMkLst>
        </pc:spChg>
        <pc:spChg chg="mod">
          <ac:chgData name="신준용(전자전기공학과)" userId="435beea9-e567-4ac0-af0f-83a1d36817df" providerId="ADAL" clId="{F1284F2F-6297-4B7F-B4E9-08E7FAF635C0}" dt="2025-04-22T07:53:41.822" v="117" actId="20577"/>
          <ac:spMkLst>
            <pc:docMk/>
            <pc:sldMk cId="962153699" sldId="570"/>
            <ac:spMk id="1029" creationId="{00000000-0000-0000-0000-000000000000}"/>
          </ac:spMkLst>
        </pc:spChg>
        <pc:spChg chg="mod">
          <ac:chgData name="신준용(전자전기공학과)" userId="435beea9-e567-4ac0-af0f-83a1d36817df" providerId="ADAL" clId="{F1284F2F-6297-4B7F-B4E9-08E7FAF635C0}" dt="2025-04-22T08:16:15.813" v="277" actId="20577"/>
          <ac:spMkLst>
            <pc:docMk/>
            <pc:sldMk cId="962153699" sldId="570"/>
            <ac:spMk id="1030" creationId="{00000000-0000-0000-0000-000000000000}"/>
          </ac:spMkLst>
        </pc:spChg>
        <pc:graphicFrameChg chg="mod">
          <ac:chgData name="신준용(전자전기공학과)" userId="435beea9-e567-4ac0-af0f-83a1d36817df" providerId="ADAL" clId="{F1284F2F-6297-4B7F-B4E9-08E7FAF635C0}" dt="2025-04-22T08:22:43.912" v="322"/>
          <ac:graphicFrameMkLst>
            <pc:docMk/>
            <pc:sldMk cId="962153699" sldId="570"/>
            <ac:graphicFrameMk id="9" creationId="{00000000-0000-0000-0000-000000000000}"/>
          </ac:graphicFrameMkLst>
        </pc:graphicFrameChg>
      </pc:sldChg>
      <pc:sldChg chg="addSp delSp modSp mod">
        <pc:chgData name="신준용(전자전기공학과)" userId="435beea9-e567-4ac0-af0f-83a1d36817df" providerId="ADAL" clId="{F1284F2F-6297-4B7F-B4E9-08E7FAF635C0}" dt="2025-04-23T04:40:05.119" v="3930" actId="20577"/>
        <pc:sldMkLst>
          <pc:docMk/>
          <pc:sldMk cId="586058916" sldId="571"/>
        </pc:sldMkLst>
        <pc:spChg chg="mod">
          <ac:chgData name="신준용(전자전기공학과)" userId="435beea9-e567-4ac0-af0f-83a1d36817df" providerId="ADAL" clId="{F1284F2F-6297-4B7F-B4E9-08E7FAF635C0}" dt="2025-04-23T04:40:05.119" v="3930" actId="20577"/>
          <ac:spMkLst>
            <pc:docMk/>
            <pc:sldMk cId="586058916" sldId="571"/>
            <ac:spMk id="3" creationId="{00000000-0000-0000-0000-000000000000}"/>
          </ac:spMkLst>
        </pc:spChg>
        <pc:spChg chg="mod">
          <ac:chgData name="신준용(전자전기공학과)" userId="435beea9-e567-4ac0-af0f-83a1d36817df" providerId="ADAL" clId="{F1284F2F-6297-4B7F-B4E9-08E7FAF635C0}" dt="2025-04-23T00:21:01.476" v="1333" actId="20577"/>
          <ac:spMkLst>
            <pc:docMk/>
            <pc:sldMk cId="586058916" sldId="571"/>
            <ac:spMk id="4" creationId="{00000000-0000-0000-0000-000000000000}"/>
          </ac:spMkLst>
        </pc:spChg>
        <pc:spChg chg="del">
          <ac:chgData name="신준용(전자전기공학과)" userId="435beea9-e567-4ac0-af0f-83a1d36817df" providerId="ADAL" clId="{F1284F2F-6297-4B7F-B4E9-08E7FAF635C0}" dt="2025-04-23T00:20:49.365" v="1324" actId="478"/>
          <ac:spMkLst>
            <pc:docMk/>
            <pc:sldMk cId="586058916" sldId="571"/>
            <ac:spMk id="6" creationId="{00000000-0000-0000-0000-000000000000}"/>
          </ac:spMkLst>
        </pc:spChg>
        <pc:spChg chg="add mod">
          <ac:chgData name="신준용(전자전기공학과)" userId="435beea9-e567-4ac0-af0f-83a1d36817df" providerId="ADAL" clId="{F1284F2F-6297-4B7F-B4E9-08E7FAF635C0}" dt="2025-04-23T00:20:49.786" v="1325"/>
          <ac:spMkLst>
            <pc:docMk/>
            <pc:sldMk cId="586058916" sldId="571"/>
            <ac:spMk id="7" creationId="{14A85AD5-3680-47BC-BBA2-067222933B48}"/>
          </ac:spMkLst>
        </pc:spChg>
      </pc:sldChg>
      <pc:sldChg chg="del">
        <pc:chgData name="신준용(전자전기공학과)" userId="435beea9-e567-4ac0-af0f-83a1d36817df" providerId="ADAL" clId="{F1284F2F-6297-4B7F-B4E9-08E7FAF635C0}" dt="2025-04-23T00:53:39.480" v="2544" actId="47"/>
        <pc:sldMkLst>
          <pc:docMk/>
          <pc:sldMk cId="3340333328" sldId="583"/>
        </pc:sldMkLst>
      </pc:sldChg>
      <pc:sldChg chg="modSp mod">
        <pc:chgData name="신준용(전자전기공학과)" userId="435beea9-e567-4ac0-af0f-83a1d36817df" providerId="ADAL" clId="{F1284F2F-6297-4B7F-B4E9-08E7FAF635C0}" dt="2025-04-23T01:01:48.034" v="2575" actId="20577"/>
        <pc:sldMkLst>
          <pc:docMk/>
          <pc:sldMk cId="2140338159" sldId="584"/>
        </pc:sldMkLst>
        <pc:spChg chg="mod">
          <ac:chgData name="신준용(전자전기공학과)" userId="435beea9-e567-4ac0-af0f-83a1d36817df" providerId="ADAL" clId="{F1284F2F-6297-4B7F-B4E9-08E7FAF635C0}" dt="2025-04-23T01:01:48.034" v="2575" actId="20577"/>
          <ac:spMkLst>
            <pc:docMk/>
            <pc:sldMk cId="2140338159" sldId="584"/>
            <ac:spMk id="3" creationId="{00000000-0000-0000-0000-000000000000}"/>
          </ac:spMkLst>
        </pc:spChg>
      </pc:sldChg>
      <pc:sldChg chg="del">
        <pc:chgData name="신준용(전자전기공학과)" userId="435beea9-e567-4ac0-af0f-83a1d36817df" providerId="ADAL" clId="{F1284F2F-6297-4B7F-B4E9-08E7FAF635C0}" dt="2025-04-23T00:53:38.005" v="2542" actId="47"/>
        <pc:sldMkLst>
          <pc:docMk/>
          <pc:sldMk cId="3463048390" sldId="606"/>
        </pc:sldMkLst>
      </pc:sldChg>
      <pc:sldChg chg="del">
        <pc:chgData name="신준용(전자전기공학과)" userId="435beea9-e567-4ac0-af0f-83a1d36817df" providerId="ADAL" clId="{F1284F2F-6297-4B7F-B4E9-08E7FAF635C0}" dt="2025-04-23T00:53:36.529" v="2540" actId="47"/>
        <pc:sldMkLst>
          <pc:docMk/>
          <pc:sldMk cId="2230660992" sldId="609"/>
        </pc:sldMkLst>
      </pc:sldChg>
      <pc:sldChg chg="addSp delSp modSp mod">
        <pc:chgData name="신준용(전자전기공학과)" userId="435beea9-e567-4ac0-af0f-83a1d36817df" providerId="ADAL" clId="{F1284F2F-6297-4B7F-B4E9-08E7FAF635C0}" dt="2025-04-23T04:53:19.480" v="4084" actId="20577"/>
        <pc:sldMkLst>
          <pc:docMk/>
          <pc:sldMk cId="1780895250" sldId="610"/>
        </pc:sldMkLst>
        <pc:spChg chg="mod">
          <ac:chgData name="신준용(전자전기공학과)" userId="435beea9-e567-4ac0-af0f-83a1d36817df" providerId="ADAL" clId="{F1284F2F-6297-4B7F-B4E9-08E7FAF635C0}" dt="2025-04-23T04:53:19.480" v="4084" actId="20577"/>
          <ac:spMkLst>
            <pc:docMk/>
            <pc:sldMk cId="1780895250" sldId="610"/>
            <ac:spMk id="2" creationId="{00000000-0000-0000-0000-000000000000}"/>
          </ac:spMkLst>
        </pc:spChg>
        <pc:spChg chg="mod">
          <ac:chgData name="신준용(전자전기공학과)" userId="435beea9-e567-4ac0-af0f-83a1d36817df" providerId="ADAL" clId="{F1284F2F-6297-4B7F-B4E9-08E7FAF635C0}" dt="2025-04-23T00:21:35.924" v="1359" actId="20577"/>
          <ac:spMkLst>
            <pc:docMk/>
            <pc:sldMk cId="1780895250" sldId="610"/>
            <ac:spMk id="4" creationId="{00000000-0000-0000-0000-000000000000}"/>
          </ac:spMkLst>
        </pc:spChg>
        <pc:spChg chg="del">
          <ac:chgData name="신준용(전자전기공학과)" userId="435beea9-e567-4ac0-af0f-83a1d36817df" providerId="ADAL" clId="{F1284F2F-6297-4B7F-B4E9-08E7FAF635C0}" dt="2025-04-23T00:21:09.908" v="1340" actId="478"/>
          <ac:spMkLst>
            <pc:docMk/>
            <pc:sldMk cId="1780895250" sldId="610"/>
            <ac:spMk id="5" creationId="{00000000-0000-0000-0000-000000000000}"/>
          </ac:spMkLst>
        </pc:spChg>
        <pc:spChg chg="add mod">
          <ac:chgData name="신준용(전자전기공학과)" userId="435beea9-e567-4ac0-af0f-83a1d36817df" providerId="ADAL" clId="{F1284F2F-6297-4B7F-B4E9-08E7FAF635C0}" dt="2025-04-23T00:21:10.097" v="1341"/>
          <ac:spMkLst>
            <pc:docMk/>
            <pc:sldMk cId="1780895250" sldId="610"/>
            <ac:spMk id="7" creationId="{44855053-7486-4E15-BBC9-C732420845BD}"/>
          </ac:spMkLst>
        </pc:spChg>
      </pc:sldChg>
      <pc:sldChg chg="addSp delSp modSp mod">
        <pc:chgData name="신준용(전자전기공학과)" userId="435beea9-e567-4ac0-af0f-83a1d36817df" providerId="ADAL" clId="{F1284F2F-6297-4B7F-B4E9-08E7FAF635C0}" dt="2025-04-23T04:54:13.662" v="4108" actId="404"/>
        <pc:sldMkLst>
          <pc:docMk/>
          <pc:sldMk cId="153787112" sldId="611"/>
        </pc:sldMkLst>
        <pc:spChg chg="mod">
          <ac:chgData name="신준용(전자전기공학과)" userId="435beea9-e567-4ac0-af0f-83a1d36817df" providerId="ADAL" clId="{F1284F2F-6297-4B7F-B4E9-08E7FAF635C0}" dt="2025-04-23T04:54:13.662" v="4108" actId="404"/>
          <ac:spMkLst>
            <pc:docMk/>
            <pc:sldMk cId="153787112" sldId="611"/>
            <ac:spMk id="2" creationId="{00000000-0000-0000-0000-000000000000}"/>
          </ac:spMkLst>
        </pc:spChg>
        <pc:spChg chg="mod">
          <ac:chgData name="신준용(전자전기공학과)" userId="435beea9-e567-4ac0-af0f-83a1d36817df" providerId="ADAL" clId="{F1284F2F-6297-4B7F-B4E9-08E7FAF635C0}" dt="2025-04-23T00:21:39.540" v="1361" actId="20577"/>
          <ac:spMkLst>
            <pc:docMk/>
            <pc:sldMk cId="153787112" sldId="611"/>
            <ac:spMk id="4" creationId="{00000000-0000-0000-0000-000000000000}"/>
          </ac:spMkLst>
        </pc:spChg>
        <pc:spChg chg="del">
          <ac:chgData name="신준용(전자전기공학과)" userId="435beea9-e567-4ac0-af0f-83a1d36817df" providerId="ADAL" clId="{F1284F2F-6297-4B7F-B4E9-08E7FAF635C0}" dt="2025-04-23T00:21:19.820" v="1348" actId="478"/>
          <ac:spMkLst>
            <pc:docMk/>
            <pc:sldMk cId="153787112" sldId="611"/>
            <ac:spMk id="5" creationId="{00000000-0000-0000-0000-000000000000}"/>
          </ac:spMkLst>
        </pc:spChg>
        <pc:spChg chg="add mod">
          <ac:chgData name="신준용(전자전기공학과)" userId="435beea9-e567-4ac0-af0f-83a1d36817df" providerId="ADAL" clId="{F1284F2F-6297-4B7F-B4E9-08E7FAF635C0}" dt="2025-04-23T00:21:20.679" v="1349"/>
          <ac:spMkLst>
            <pc:docMk/>
            <pc:sldMk cId="153787112" sldId="611"/>
            <ac:spMk id="7" creationId="{B8016701-5BB9-4C5E-95B6-3730FA727694}"/>
          </ac:spMkLst>
        </pc:spChg>
      </pc:sldChg>
      <pc:sldChg chg="addSp delSp modSp mod">
        <pc:chgData name="신준용(전자전기공학과)" userId="435beea9-e567-4ac0-af0f-83a1d36817df" providerId="ADAL" clId="{F1284F2F-6297-4B7F-B4E9-08E7FAF635C0}" dt="2025-04-23T00:30:40.150" v="1700" actId="1076"/>
        <pc:sldMkLst>
          <pc:docMk/>
          <pc:sldMk cId="2787794995" sldId="612"/>
        </pc:sldMkLst>
        <pc:spChg chg="mod">
          <ac:chgData name="신준용(전자전기공학과)" userId="435beea9-e567-4ac0-af0f-83a1d36817df" providerId="ADAL" clId="{F1284F2F-6297-4B7F-B4E9-08E7FAF635C0}" dt="2025-04-23T00:30:23.508" v="1688" actId="6549"/>
          <ac:spMkLst>
            <pc:docMk/>
            <pc:sldMk cId="2787794995" sldId="612"/>
            <ac:spMk id="2" creationId="{00000000-0000-0000-0000-000000000000}"/>
          </ac:spMkLst>
        </pc:spChg>
        <pc:spChg chg="mod">
          <ac:chgData name="신준용(전자전기공학과)" userId="435beea9-e567-4ac0-af0f-83a1d36817df" providerId="ADAL" clId="{F1284F2F-6297-4B7F-B4E9-08E7FAF635C0}" dt="2025-04-22T08:53:28.536" v="443" actId="20577"/>
          <ac:spMkLst>
            <pc:docMk/>
            <pc:sldMk cId="2787794995" sldId="612"/>
            <ac:spMk id="3" creationId="{00000000-0000-0000-0000-000000000000}"/>
          </ac:spMkLst>
        </pc:spChg>
        <pc:spChg chg="mod">
          <ac:chgData name="신준용(전자전기공학과)" userId="435beea9-e567-4ac0-af0f-83a1d36817df" providerId="ADAL" clId="{F1284F2F-6297-4B7F-B4E9-08E7FAF635C0}" dt="2025-04-23T00:21:43.148" v="1363" actId="20577"/>
          <ac:spMkLst>
            <pc:docMk/>
            <pc:sldMk cId="2787794995" sldId="612"/>
            <ac:spMk id="4" creationId="{00000000-0000-0000-0000-000000000000}"/>
          </ac:spMkLst>
        </pc:spChg>
        <pc:spChg chg="del mod">
          <ac:chgData name="신준용(전자전기공학과)" userId="435beea9-e567-4ac0-af0f-83a1d36817df" providerId="ADAL" clId="{F1284F2F-6297-4B7F-B4E9-08E7FAF635C0}" dt="2025-04-23T00:21:48.900" v="1367" actId="478"/>
          <ac:spMkLst>
            <pc:docMk/>
            <pc:sldMk cId="2787794995" sldId="612"/>
            <ac:spMk id="5" creationId="{00000000-0000-0000-0000-000000000000}"/>
          </ac:spMkLst>
        </pc:spChg>
        <pc:spChg chg="add del mod">
          <ac:chgData name="신준용(전자전기공학과)" userId="435beea9-e567-4ac0-af0f-83a1d36817df" providerId="ADAL" clId="{F1284F2F-6297-4B7F-B4E9-08E7FAF635C0}" dt="2025-04-23T00:21:47.277" v="1366"/>
          <ac:spMkLst>
            <pc:docMk/>
            <pc:sldMk cId="2787794995" sldId="612"/>
            <ac:spMk id="29" creationId="{AADD2A20-0DFF-4DC1-94AC-32E1903E733A}"/>
          </ac:spMkLst>
        </pc:spChg>
        <pc:spChg chg="add mod">
          <ac:chgData name="신준용(전자전기공학과)" userId="435beea9-e567-4ac0-af0f-83a1d36817df" providerId="ADAL" clId="{F1284F2F-6297-4B7F-B4E9-08E7FAF635C0}" dt="2025-04-23T00:21:49.201" v="1368"/>
          <ac:spMkLst>
            <pc:docMk/>
            <pc:sldMk cId="2787794995" sldId="612"/>
            <ac:spMk id="30" creationId="{8F31DBF6-4E22-46F6-81B1-260CDB38C479}"/>
          </ac:spMkLst>
        </pc:spChg>
        <pc:picChg chg="del">
          <ac:chgData name="신준용(전자전기공학과)" userId="435beea9-e567-4ac0-af0f-83a1d36817df" providerId="ADAL" clId="{F1284F2F-6297-4B7F-B4E9-08E7FAF635C0}" dt="2025-04-22T08:53:01.611" v="399" actId="478"/>
          <ac:picMkLst>
            <pc:docMk/>
            <pc:sldMk cId="2787794995" sldId="612"/>
            <ac:picMk id="7" creationId="{00000000-0000-0000-0000-000000000000}"/>
          </ac:picMkLst>
        </pc:picChg>
        <pc:picChg chg="del">
          <ac:chgData name="신준용(전자전기공학과)" userId="435beea9-e567-4ac0-af0f-83a1d36817df" providerId="ADAL" clId="{F1284F2F-6297-4B7F-B4E9-08E7FAF635C0}" dt="2025-04-22T08:53:02.163" v="400" actId="478"/>
          <ac:picMkLst>
            <pc:docMk/>
            <pc:sldMk cId="2787794995" sldId="612"/>
            <ac:picMk id="8" creationId="{00000000-0000-0000-0000-000000000000}"/>
          </ac:picMkLst>
        </pc:picChg>
        <pc:picChg chg="add mod">
          <ac:chgData name="신준용(전자전기공학과)" userId="435beea9-e567-4ac0-af0f-83a1d36817df" providerId="ADAL" clId="{F1284F2F-6297-4B7F-B4E9-08E7FAF635C0}" dt="2025-04-23T00:30:40.150" v="1700" actId="1076"/>
          <ac:picMkLst>
            <pc:docMk/>
            <pc:sldMk cId="2787794995" sldId="612"/>
            <ac:picMk id="9" creationId="{016FA809-5311-4830-8400-EB0600EEA988}"/>
          </ac:picMkLst>
        </pc:picChg>
        <pc:picChg chg="add del mod">
          <ac:chgData name="신준용(전자전기공학과)" userId="435beea9-e567-4ac0-af0f-83a1d36817df" providerId="ADAL" clId="{F1284F2F-6297-4B7F-B4E9-08E7FAF635C0}" dt="2025-04-22T08:57:11.322" v="486" actId="478"/>
          <ac:picMkLst>
            <pc:docMk/>
            <pc:sldMk cId="2787794995" sldId="612"/>
            <ac:picMk id="10" creationId="{E1D3C5AB-C4B1-41A3-A8BC-B56A0BDFF6A0}"/>
          </ac:picMkLst>
        </pc:picChg>
        <pc:picChg chg="del mod ord">
          <ac:chgData name="신준용(전자전기공학과)" userId="435beea9-e567-4ac0-af0f-83a1d36817df" providerId="ADAL" clId="{F1284F2F-6297-4B7F-B4E9-08E7FAF635C0}" dt="2025-04-22T08:58:11.371" v="542" actId="478"/>
          <ac:picMkLst>
            <pc:docMk/>
            <pc:sldMk cId="2787794995" sldId="612"/>
            <ac:picMk id="12" creationId="{381B3445-060B-4CDD-87B8-C3EC8A439F9D}"/>
          </ac:picMkLst>
        </pc:picChg>
        <pc:picChg chg="del mod ord">
          <ac:chgData name="신준용(전자전기공학과)" userId="435beea9-e567-4ac0-af0f-83a1d36817df" providerId="ADAL" clId="{F1284F2F-6297-4B7F-B4E9-08E7FAF635C0}" dt="2025-04-22T08:59:09.061" v="632" actId="478"/>
          <ac:picMkLst>
            <pc:docMk/>
            <pc:sldMk cId="2787794995" sldId="612"/>
            <ac:picMk id="14" creationId="{F1CA17AB-4ED4-4ACD-A611-672AA1794B73}"/>
          </ac:picMkLst>
        </pc:picChg>
        <pc:picChg chg="mod ord">
          <ac:chgData name="신준용(전자전기공학과)" userId="435beea9-e567-4ac0-af0f-83a1d36817df" providerId="ADAL" clId="{F1284F2F-6297-4B7F-B4E9-08E7FAF635C0}" dt="2025-04-23T00:30:33.612" v="1699" actId="1036"/>
          <ac:picMkLst>
            <pc:docMk/>
            <pc:sldMk cId="2787794995" sldId="612"/>
            <ac:picMk id="16" creationId="{9C27024E-D983-4BFF-AE99-164FAB4A911A}"/>
          </ac:picMkLst>
        </pc:picChg>
        <pc:picChg chg="add mod">
          <ac:chgData name="신준용(전자전기공학과)" userId="435beea9-e567-4ac0-af0f-83a1d36817df" providerId="ADAL" clId="{F1284F2F-6297-4B7F-B4E9-08E7FAF635C0}" dt="2025-04-23T00:30:33.612" v="1699" actId="1036"/>
          <ac:picMkLst>
            <pc:docMk/>
            <pc:sldMk cId="2787794995" sldId="612"/>
            <ac:picMk id="17" creationId="{10668B39-A9ED-49C1-92A9-3364E9C4EBA3}"/>
          </ac:picMkLst>
        </pc:picChg>
        <pc:picChg chg="add del mod">
          <ac:chgData name="신준용(전자전기공학과)" userId="435beea9-e567-4ac0-af0f-83a1d36817df" providerId="ADAL" clId="{F1284F2F-6297-4B7F-B4E9-08E7FAF635C0}" dt="2025-04-22T09:02:58.680" v="824" actId="478"/>
          <ac:picMkLst>
            <pc:docMk/>
            <pc:sldMk cId="2787794995" sldId="612"/>
            <ac:picMk id="18" creationId="{FC3D82B0-F8B4-47DF-8A9E-3DBDBAD10CA7}"/>
          </ac:picMkLst>
        </pc:picChg>
        <pc:picChg chg="mod ord">
          <ac:chgData name="신준용(전자전기공학과)" userId="435beea9-e567-4ac0-af0f-83a1d36817df" providerId="ADAL" clId="{F1284F2F-6297-4B7F-B4E9-08E7FAF635C0}" dt="2025-04-23T00:30:33.612" v="1699" actId="1036"/>
          <ac:picMkLst>
            <pc:docMk/>
            <pc:sldMk cId="2787794995" sldId="612"/>
            <ac:picMk id="20" creationId="{D592285B-3E3E-4383-ACDD-446FFA08A352}"/>
          </ac:picMkLst>
        </pc:picChg>
        <pc:picChg chg="add del mod">
          <ac:chgData name="신준용(전자전기공학과)" userId="435beea9-e567-4ac0-af0f-83a1d36817df" providerId="ADAL" clId="{F1284F2F-6297-4B7F-B4E9-08E7FAF635C0}" dt="2025-04-23T00:18:30.057" v="1199" actId="478"/>
          <ac:picMkLst>
            <pc:docMk/>
            <pc:sldMk cId="2787794995" sldId="612"/>
            <ac:picMk id="21" creationId="{C9D965F8-95DF-4443-8435-350FEB571B40}"/>
          </ac:picMkLst>
        </pc:picChg>
        <pc:picChg chg="del mod ord">
          <ac:chgData name="신준용(전자전기공학과)" userId="435beea9-e567-4ac0-af0f-83a1d36817df" providerId="ADAL" clId="{F1284F2F-6297-4B7F-B4E9-08E7FAF635C0}" dt="2025-04-23T00:18:37.774" v="1214" actId="478"/>
          <ac:picMkLst>
            <pc:docMk/>
            <pc:sldMk cId="2787794995" sldId="612"/>
            <ac:picMk id="23" creationId="{DE0251F6-50D8-40EE-8845-F2422BD0B9BA}"/>
          </ac:picMkLst>
        </pc:picChg>
        <pc:picChg chg="mod ord">
          <ac:chgData name="신준용(전자전기공학과)" userId="435beea9-e567-4ac0-af0f-83a1d36817df" providerId="ADAL" clId="{F1284F2F-6297-4B7F-B4E9-08E7FAF635C0}" dt="2025-04-23T00:30:33.612" v="1699" actId="1036"/>
          <ac:picMkLst>
            <pc:docMk/>
            <pc:sldMk cId="2787794995" sldId="612"/>
            <ac:picMk id="25" creationId="{B0ECA22E-11E3-4D3B-BCDD-7EB6F7D01D4C}"/>
          </ac:picMkLst>
        </pc:picChg>
        <pc:picChg chg="add del mod">
          <ac:chgData name="신준용(전자전기공학과)" userId="435beea9-e567-4ac0-af0f-83a1d36817df" providerId="ADAL" clId="{F1284F2F-6297-4B7F-B4E9-08E7FAF635C0}" dt="2025-04-23T00:19:20.874" v="1282" actId="478"/>
          <ac:picMkLst>
            <pc:docMk/>
            <pc:sldMk cId="2787794995" sldId="612"/>
            <ac:picMk id="26" creationId="{412C8E21-AAF6-40D5-8A43-31A735056726}"/>
          </ac:picMkLst>
        </pc:picChg>
        <pc:picChg chg="mod ord">
          <ac:chgData name="신준용(전자전기공학과)" userId="435beea9-e567-4ac0-af0f-83a1d36817df" providerId="ADAL" clId="{F1284F2F-6297-4B7F-B4E9-08E7FAF635C0}" dt="2025-04-23T00:30:33.612" v="1699" actId="1036"/>
          <ac:picMkLst>
            <pc:docMk/>
            <pc:sldMk cId="2787794995" sldId="612"/>
            <ac:picMk id="28" creationId="{6D835DF0-C627-46B7-BD9F-1FCA1170CCA7}"/>
          </ac:picMkLst>
        </pc:picChg>
      </pc:sldChg>
      <pc:sldChg chg="modSp del mod">
        <pc:chgData name="신준용(전자전기공학과)" userId="435beea9-e567-4ac0-af0f-83a1d36817df" providerId="ADAL" clId="{F1284F2F-6297-4B7F-B4E9-08E7FAF635C0}" dt="2025-04-23T00:53:34.077" v="2536" actId="47"/>
        <pc:sldMkLst>
          <pc:docMk/>
          <pc:sldMk cId="1153575681" sldId="613"/>
        </pc:sldMkLst>
        <pc:spChg chg="mod">
          <ac:chgData name="신준용(전자전기공학과)" userId="435beea9-e567-4ac0-af0f-83a1d36817df" providerId="ADAL" clId="{F1284F2F-6297-4B7F-B4E9-08E7FAF635C0}" dt="2025-04-23T00:52:37.194" v="2479" actId="20577"/>
          <ac:spMkLst>
            <pc:docMk/>
            <pc:sldMk cId="1153575681" sldId="613"/>
            <ac:spMk id="3" creationId="{00000000-0000-0000-0000-000000000000}"/>
          </ac:spMkLst>
        </pc:spChg>
      </pc:sldChg>
      <pc:sldChg chg="del">
        <pc:chgData name="신준용(전자전기공학과)" userId="435beea9-e567-4ac0-af0f-83a1d36817df" providerId="ADAL" clId="{F1284F2F-6297-4B7F-B4E9-08E7FAF635C0}" dt="2025-04-23T00:53:34.535" v="2537" actId="47"/>
        <pc:sldMkLst>
          <pc:docMk/>
          <pc:sldMk cId="4000005884" sldId="614"/>
        </pc:sldMkLst>
      </pc:sldChg>
      <pc:sldChg chg="del">
        <pc:chgData name="신준용(전자전기공학과)" userId="435beea9-e567-4ac0-af0f-83a1d36817df" providerId="ADAL" clId="{F1284F2F-6297-4B7F-B4E9-08E7FAF635C0}" dt="2025-04-23T00:53:34.985" v="2538" actId="47"/>
        <pc:sldMkLst>
          <pc:docMk/>
          <pc:sldMk cId="2719614633" sldId="615"/>
        </pc:sldMkLst>
      </pc:sldChg>
      <pc:sldChg chg="del">
        <pc:chgData name="신준용(전자전기공학과)" userId="435beea9-e567-4ac0-af0f-83a1d36817df" providerId="ADAL" clId="{F1284F2F-6297-4B7F-B4E9-08E7FAF635C0}" dt="2025-04-23T00:53:35.567" v="2539" actId="47"/>
        <pc:sldMkLst>
          <pc:docMk/>
          <pc:sldMk cId="2327472118" sldId="616"/>
        </pc:sldMkLst>
      </pc:sldChg>
      <pc:sldChg chg="del">
        <pc:chgData name="신준용(전자전기공학과)" userId="435beea9-e567-4ac0-af0f-83a1d36817df" providerId="ADAL" clId="{F1284F2F-6297-4B7F-B4E9-08E7FAF635C0}" dt="2025-04-23T00:53:37.162" v="2541" actId="47"/>
        <pc:sldMkLst>
          <pc:docMk/>
          <pc:sldMk cId="1811699178" sldId="617"/>
        </pc:sldMkLst>
      </pc:sldChg>
      <pc:sldChg chg="del">
        <pc:chgData name="신준용(전자전기공학과)" userId="435beea9-e567-4ac0-af0f-83a1d36817df" providerId="ADAL" clId="{F1284F2F-6297-4B7F-B4E9-08E7FAF635C0}" dt="2025-04-23T00:53:38.811" v="2543" actId="47"/>
        <pc:sldMkLst>
          <pc:docMk/>
          <pc:sldMk cId="3743652786" sldId="618"/>
        </pc:sldMkLst>
      </pc:sldChg>
      <pc:sldChg chg="new del">
        <pc:chgData name="신준용(전자전기공학과)" userId="435beea9-e567-4ac0-af0f-83a1d36817df" providerId="ADAL" clId="{F1284F2F-6297-4B7F-B4E9-08E7FAF635C0}" dt="2025-04-22T07:56:05.737" v="176" actId="47"/>
        <pc:sldMkLst>
          <pc:docMk/>
          <pc:sldMk cId="33803010" sldId="619"/>
        </pc:sldMkLst>
      </pc:sldChg>
      <pc:sldChg chg="add del">
        <pc:chgData name="신준용(전자전기공학과)" userId="435beea9-e567-4ac0-af0f-83a1d36817df" providerId="ADAL" clId="{F1284F2F-6297-4B7F-B4E9-08E7FAF635C0}" dt="2025-04-22T08:49:54.097" v="398" actId="47"/>
        <pc:sldMkLst>
          <pc:docMk/>
          <pc:sldMk cId="1601353561" sldId="619"/>
        </pc:sldMkLst>
      </pc:sldChg>
      <pc:sldChg chg="addSp delSp modSp add mod">
        <pc:chgData name="신준용(전자전기공학과)" userId="435beea9-e567-4ac0-af0f-83a1d36817df" providerId="ADAL" clId="{F1284F2F-6297-4B7F-B4E9-08E7FAF635C0}" dt="2025-04-23T00:28:18.032" v="1602" actId="1076"/>
        <pc:sldMkLst>
          <pc:docMk/>
          <pc:sldMk cId="2496634065" sldId="619"/>
        </pc:sldMkLst>
        <pc:spChg chg="mod">
          <ac:chgData name="신준용(전자전기공학과)" userId="435beea9-e567-4ac0-af0f-83a1d36817df" providerId="ADAL" clId="{F1284F2F-6297-4B7F-B4E9-08E7FAF635C0}" dt="2025-04-23T00:27:39.374" v="1591"/>
          <ac:spMkLst>
            <pc:docMk/>
            <pc:sldMk cId="2496634065" sldId="619"/>
            <ac:spMk id="2" creationId="{00000000-0000-0000-0000-000000000000}"/>
          </ac:spMkLst>
        </pc:spChg>
        <pc:spChg chg="mod">
          <ac:chgData name="신준용(전자전기공학과)" userId="435beea9-e567-4ac0-af0f-83a1d36817df" providerId="ADAL" clId="{F1284F2F-6297-4B7F-B4E9-08E7FAF635C0}" dt="2025-04-23T00:23:12.668" v="1402" actId="20577"/>
          <ac:spMkLst>
            <pc:docMk/>
            <pc:sldMk cId="2496634065" sldId="619"/>
            <ac:spMk id="3" creationId="{00000000-0000-0000-0000-000000000000}"/>
          </ac:spMkLst>
        </pc:spChg>
        <pc:picChg chg="add mod">
          <ac:chgData name="신준용(전자전기공학과)" userId="435beea9-e567-4ac0-af0f-83a1d36817df" providerId="ADAL" clId="{F1284F2F-6297-4B7F-B4E9-08E7FAF635C0}" dt="2025-04-23T00:28:18.032" v="1602" actId="1076"/>
          <ac:picMkLst>
            <pc:docMk/>
            <pc:sldMk cId="2496634065" sldId="619"/>
            <ac:picMk id="7" creationId="{411B8DD4-9195-4ED1-A86F-EE7C7460A424}"/>
          </ac:picMkLst>
        </pc:picChg>
        <pc:picChg chg="del">
          <ac:chgData name="신준용(전자전기공학과)" userId="435beea9-e567-4ac0-af0f-83a1d36817df" providerId="ADAL" clId="{F1284F2F-6297-4B7F-B4E9-08E7FAF635C0}" dt="2025-04-23T00:22:12.381" v="1370" actId="478"/>
          <ac:picMkLst>
            <pc:docMk/>
            <pc:sldMk cId="2496634065" sldId="619"/>
            <ac:picMk id="9" creationId="{016FA809-5311-4830-8400-EB0600EEA988}"/>
          </ac:picMkLst>
        </pc:picChg>
        <pc:picChg chg="add del mod">
          <ac:chgData name="신준용(전자전기공학과)" userId="435beea9-e567-4ac0-af0f-83a1d36817df" providerId="ADAL" clId="{F1284F2F-6297-4B7F-B4E9-08E7FAF635C0}" dt="2025-04-23T00:26:36.772" v="1549" actId="478"/>
          <ac:picMkLst>
            <pc:docMk/>
            <pc:sldMk cId="2496634065" sldId="619"/>
            <ac:picMk id="15" creationId="{D500FE45-A26A-4A9C-854F-C239C06EEF5B}"/>
          </ac:picMkLst>
        </pc:picChg>
        <pc:picChg chg="del">
          <ac:chgData name="신준용(전자전기공학과)" userId="435beea9-e567-4ac0-af0f-83a1d36817df" providerId="ADAL" clId="{F1284F2F-6297-4B7F-B4E9-08E7FAF635C0}" dt="2025-04-23T00:24:19.444" v="1416" actId="478"/>
          <ac:picMkLst>
            <pc:docMk/>
            <pc:sldMk cId="2496634065" sldId="619"/>
            <ac:picMk id="16" creationId="{9C27024E-D983-4BFF-AE99-164FAB4A911A}"/>
          </ac:picMkLst>
        </pc:picChg>
        <pc:picChg chg="del">
          <ac:chgData name="신준용(전자전기공학과)" userId="435beea9-e567-4ac0-af0f-83a1d36817df" providerId="ADAL" clId="{F1284F2F-6297-4B7F-B4E9-08E7FAF635C0}" dt="2025-04-23T00:24:18.912" v="1415" actId="478"/>
          <ac:picMkLst>
            <pc:docMk/>
            <pc:sldMk cId="2496634065" sldId="619"/>
            <ac:picMk id="17" creationId="{10668B39-A9ED-49C1-92A9-3364E9C4EBA3}"/>
          </ac:picMkLst>
        </pc:picChg>
        <pc:picChg chg="add mod">
          <ac:chgData name="신준용(전자전기공학과)" userId="435beea9-e567-4ac0-af0f-83a1d36817df" providerId="ADAL" clId="{F1284F2F-6297-4B7F-B4E9-08E7FAF635C0}" dt="2025-04-23T00:27:15.018" v="1588" actId="1076"/>
          <ac:picMkLst>
            <pc:docMk/>
            <pc:sldMk cId="2496634065" sldId="619"/>
            <ac:picMk id="18" creationId="{D0389B0B-5AC2-40A7-944E-D71399BD7F2B}"/>
          </ac:picMkLst>
        </pc:picChg>
        <pc:picChg chg="add mod">
          <ac:chgData name="신준용(전자전기공학과)" userId="435beea9-e567-4ac0-af0f-83a1d36817df" providerId="ADAL" clId="{F1284F2F-6297-4B7F-B4E9-08E7FAF635C0}" dt="2025-04-23T00:27:48.612" v="1598" actId="1037"/>
          <ac:picMkLst>
            <pc:docMk/>
            <pc:sldMk cId="2496634065" sldId="619"/>
            <ac:picMk id="19" creationId="{26D730A5-468D-45D9-9D44-4CF6EFFE23E5}"/>
          </ac:picMkLst>
        </pc:picChg>
        <pc:picChg chg="del">
          <ac:chgData name="신준용(전자전기공학과)" userId="435beea9-e567-4ac0-af0f-83a1d36817df" providerId="ADAL" clId="{F1284F2F-6297-4B7F-B4E9-08E7FAF635C0}" dt="2025-04-23T00:24:18.387" v="1414" actId="478"/>
          <ac:picMkLst>
            <pc:docMk/>
            <pc:sldMk cId="2496634065" sldId="619"/>
            <ac:picMk id="20" creationId="{D592285B-3E3E-4383-ACDD-446FFA08A352}"/>
          </ac:picMkLst>
        </pc:picChg>
        <pc:picChg chg="add mod">
          <ac:chgData name="신준용(전자전기공학과)" userId="435beea9-e567-4ac0-af0f-83a1d36817df" providerId="ADAL" clId="{F1284F2F-6297-4B7F-B4E9-08E7FAF635C0}" dt="2025-04-23T00:28:01.724" v="1600" actId="1076"/>
          <ac:picMkLst>
            <pc:docMk/>
            <pc:sldMk cId="2496634065" sldId="619"/>
            <ac:picMk id="21" creationId="{944A9020-F1D8-4FCB-BFCC-2E3C36DF66AC}"/>
          </ac:picMkLst>
        </pc:picChg>
        <pc:picChg chg="del">
          <ac:chgData name="신준용(전자전기공학과)" userId="435beea9-e567-4ac0-af0f-83a1d36817df" providerId="ADAL" clId="{F1284F2F-6297-4B7F-B4E9-08E7FAF635C0}" dt="2025-04-23T00:24:20.115" v="1417" actId="478"/>
          <ac:picMkLst>
            <pc:docMk/>
            <pc:sldMk cId="2496634065" sldId="619"/>
            <ac:picMk id="25" creationId="{B0ECA22E-11E3-4D3B-BCDD-7EB6F7D01D4C}"/>
          </ac:picMkLst>
        </pc:picChg>
        <pc:picChg chg="del">
          <ac:chgData name="신준용(전자전기공학과)" userId="435beea9-e567-4ac0-af0f-83a1d36817df" providerId="ADAL" clId="{F1284F2F-6297-4B7F-B4E9-08E7FAF635C0}" dt="2025-04-23T00:24:21.236" v="1418" actId="478"/>
          <ac:picMkLst>
            <pc:docMk/>
            <pc:sldMk cId="2496634065" sldId="619"/>
            <ac:picMk id="28" creationId="{6D835DF0-C627-46B7-BD9F-1FCA1170CCA7}"/>
          </ac:picMkLst>
        </pc:picChg>
      </pc:sldChg>
      <pc:sldChg chg="new del">
        <pc:chgData name="신준용(전자전기공학과)" userId="435beea9-e567-4ac0-af0f-83a1d36817df" providerId="ADAL" clId="{F1284F2F-6297-4B7F-B4E9-08E7FAF635C0}" dt="2025-04-22T07:55:58.921" v="174" actId="47"/>
        <pc:sldMkLst>
          <pc:docMk/>
          <pc:sldMk cId="3996303272" sldId="619"/>
        </pc:sldMkLst>
      </pc:sldChg>
      <pc:sldChg chg="addSp delSp modSp add mod">
        <pc:chgData name="신준용(전자전기공학과)" userId="435beea9-e567-4ac0-af0f-83a1d36817df" providerId="ADAL" clId="{F1284F2F-6297-4B7F-B4E9-08E7FAF635C0}" dt="2025-04-23T00:50:39.603" v="2431" actId="1037"/>
        <pc:sldMkLst>
          <pc:docMk/>
          <pc:sldMk cId="1729199814" sldId="620"/>
        </pc:sldMkLst>
        <pc:spChg chg="mod">
          <ac:chgData name="신준용(전자전기공학과)" userId="435beea9-e567-4ac0-af0f-83a1d36817df" providerId="ADAL" clId="{F1284F2F-6297-4B7F-B4E9-08E7FAF635C0}" dt="2025-04-23T00:43:58.114" v="2306" actId="20577"/>
          <ac:spMkLst>
            <pc:docMk/>
            <pc:sldMk cId="1729199814" sldId="620"/>
            <ac:spMk id="2" creationId="{00000000-0000-0000-0000-000000000000}"/>
          </ac:spMkLst>
        </pc:spChg>
        <pc:picChg chg="mod">
          <ac:chgData name="신준용(전자전기공학과)" userId="435beea9-e567-4ac0-af0f-83a1d36817df" providerId="ADAL" clId="{F1284F2F-6297-4B7F-B4E9-08E7FAF635C0}" dt="2025-04-23T00:29:08.957" v="1609" actId="1076"/>
          <ac:picMkLst>
            <pc:docMk/>
            <pc:sldMk cId="1729199814" sldId="620"/>
            <ac:picMk id="7" creationId="{411B8DD4-9195-4ED1-A86F-EE7C7460A424}"/>
          </ac:picMkLst>
        </pc:picChg>
        <pc:picChg chg="mod ord">
          <ac:chgData name="신준용(전자전기공학과)" userId="435beea9-e567-4ac0-af0f-83a1d36817df" providerId="ADAL" clId="{F1284F2F-6297-4B7F-B4E9-08E7FAF635C0}" dt="2025-04-23T00:32:06.661" v="1832" actId="1076"/>
          <ac:picMkLst>
            <pc:docMk/>
            <pc:sldMk cId="1729199814" sldId="620"/>
            <ac:picMk id="8" creationId="{C8682278-CC89-49C8-9C30-32936292513F}"/>
          </ac:picMkLst>
        </pc:picChg>
        <pc:picChg chg="mod ord">
          <ac:chgData name="신준용(전자전기공학과)" userId="435beea9-e567-4ac0-af0f-83a1d36817df" providerId="ADAL" clId="{F1284F2F-6297-4B7F-B4E9-08E7FAF635C0}" dt="2025-04-23T00:32:32.609" v="1866" actId="1076"/>
          <ac:picMkLst>
            <pc:docMk/>
            <pc:sldMk cId="1729199814" sldId="620"/>
            <ac:picMk id="10" creationId="{CC60589E-9AB3-4B51-BD35-A8A06AEEE014}"/>
          </ac:picMkLst>
        </pc:picChg>
        <pc:picChg chg="add del mod">
          <ac:chgData name="신준용(전자전기공학과)" userId="435beea9-e567-4ac0-af0f-83a1d36817df" providerId="ADAL" clId="{F1284F2F-6297-4B7F-B4E9-08E7FAF635C0}" dt="2025-04-23T00:50:39.603" v="2431" actId="1037"/>
          <ac:picMkLst>
            <pc:docMk/>
            <pc:sldMk cId="1729199814" sldId="620"/>
            <ac:picMk id="11" creationId="{CF12FE31-89AA-4875-979C-2F536AB7E933}"/>
          </ac:picMkLst>
        </pc:picChg>
        <pc:picChg chg="add del mod">
          <ac:chgData name="신준용(전자전기공학과)" userId="435beea9-e567-4ac0-af0f-83a1d36817df" providerId="ADAL" clId="{F1284F2F-6297-4B7F-B4E9-08E7FAF635C0}" dt="2025-04-23T00:32:04.730" v="1829" actId="478"/>
          <ac:picMkLst>
            <pc:docMk/>
            <pc:sldMk cId="1729199814" sldId="620"/>
            <ac:picMk id="12" creationId="{FF40EF70-E0CD-4429-9F59-160C3D5F8194}"/>
          </ac:picMkLst>
        </pc:picChg>
        <pc:picChg chg="del mod ord">
          <ac:chgData name="신준용(전자전기공학과)" userId="435beea9-e567-4ac0-af0f-83a1d36817df" providerId="ADAL" clId="{F1284F2F-6297-4B7F-B4E9-08E7FAF635C0}" dt="2025-04-23T00:50:36.532" v="2429"/>
          <ac:picMkLst>
            <pc:docMk/>
            <pc:sldMk cId="1729199814" sldId="620"/>
            <ac:picMk id="14" creationId="{E208FA51-AB41-4A5B-B37A-88876BCF70A3}"/>
          </ac:picMkLst>
        </pc:picChg>
        <pc:picChg chg="add del mod">
          <ac:chgData name="신준용(전자전기공학과)" userId="435beea9-e567-4ac0-af0f-83a1d36817df" providerId="ADAL" clId="{F1284F2F-6297-4B7F-B4E9-08E7FAF635C0}" dt="2025-04-23T00:32:29.383" v="1863" actId="478"/>
          <ac:picMkLst>
            <pc:docMk/>
            <pc:sldMk cId="1729199814" sldId="620"/>
            <ac:picMk id="15" creationId="{6122D6CB-1BDB-4E92-864C-5975EFB9DBC5}"/>
          </ac:picMkLst>
        </pc:picChg>
        <pc:picChg chg="del">
          <ac:chgData name="신준용(전자전기공학과)" userId="435beea9-e567-4ac0-af0f-83a1d36817df" providerId="ADAL" clId="{F1284F2F-6297-4B7F-B4E9-08E7FAF635C0}" dt="2025-04-23T00:31:17.195" v="1780" actId="478"/>
          <ac:picMkLst>
            <pc:docMk/>
            <pc:sldMk cId="1729199814" sldId="620"/>
            <ac:picMk id="18" creationId="{D0389B0B-5AC2-40A7-944E-D71399BD7F2B}"/>
          </ac:picMkLst>
        </pc:picChg>
        <pc:picChg chg="del">
          <ac:chgData name="신준용(전자전기공학과)" userId="435beea9-e567-4ac0-af0f-83a1d36817df" providerId="ADAL" clId="{F1284F2F-6297-4B7F-B4E9-08E7FAF635C0}" dt="2025-04-23T00:31:17.678" v="1781" actId="478"/>
          <ac:picMkLst>
            <pc:docMk/>
            <pc:sldMk cId="1729199814" sldId="620"/>
            <ac:picMk id="19" creationId="{26D730A5-468D-45D9-9D44-4CF6EFFE23E5}"/>
          </ac:picMkLst>
        </pc:picChg>
        <pc:picChg chg="del">
          <ac:chgData name="신준용(전자전기공학과)" userId="435beea9-e567-4ac0-af0f-83a1d36817df" providerId="ADAL" clId="{F1284F2F-6297-4B7F-B4E9-08E7FAF635C0}" dt="2025-04-23T00:30:50.507" v="1701" actId="478"/>
          <ac:picMkLst>
            <pc:docMk/>
            <pc:sldMk cId="1729199814" sldId="620"/>
            <ac:picMk id="21" creationId="{944A9020-F1D8-4FCB-BFCC-2E3C36DF66AC}"/>
          </ac:picMkLst>
        </pc:picChg>
      </pc:sldChg>
      <pc:sldChg chg="addSp delSp modSp add mod">
        <pc:chgData name="신준용(전자전기공학과)" userId="435beea9-e567-4ac0-af0f-83a1d36817df" providerId="ADAL" clId="{F1284F2F-6297-4B7F-B4E9-08E7FAF635C0}" dt="2025-04-23T00:34:12.747" v="1937" actId="1076"/>
        <pc:sldMkLst>
          <pc:docMk/>
          <pc:sldMk cId="3349694090" sldId="621"/>
        </pc:sldMkLst>
        <pc:spChg chg="mod">
          <ac:chgData name="신준용(전자전기공학과)" userId="435beea9-e567-4ac0-af0f-83a1d36817df" providerId="ADAL" clId="{F1284F2F-6297-4B7F-B4E9-08E7FAF635C0}" dt="2025-04-23T00:33:26.851" v="1925" actId="20577"/>
          <ac:spMkLst>
            <pc:docMk/>
            <pc:sldMk cId="3349694090" sldId="621"/>
            <ac:spMk id="2" creationId="{00000000-0000-0000-0000-000000000000}"/>
          </ac:spMkLst>
        </pc:spChg>
        <pc:spChg chg="del">
          <ac:chgData name="신준용(전자전기공학과)" userId="435beea9-e567-4ac0-af0f-83a1d36817df" providerId="ADAL" clId="{F1284F2F-6297-4B7F-B4E9-08E7FAF635C0}" dt="2025-04-23T00:33:31.302" v="1926" actId="478"/>
          <ac:spMkLst>
            <pc:docMk/>
            <pc:sldMk cId="3349694090" sldId="621"/>
            <ac:spMk id="3" creationId="{00000000-0000-0000-0000-000000000000}"/>
          </ac:spMkLst>
        </pc:spChg>
        <pc:spChg chg="add del mod">
          <ac:chgData name="신준용(전자전기공학과)" userId="435beea9-e567-4ac0-af0f-83a1d36817df" providerId="ADAL" clId="{F1284F2F-6297-4B7F-B4E9-08E7FAF635C0}" dt="2025-04-23T00:33:32.947" v="1927" actId="478"/>
          <ac:spMkLst>
            <pc:docMk/>
            <pc:sldMk cId="3349694090" sldId="621"/>
            <ac:spMk id="8" creationId="{2DB2C914-6610-4AF4-9704-EBBB3D3CAA92}"/>
          </ac:spMkLst>
        </pc:spChg>
        <pc:spChg chg="add del mod">
          <ac:chgData name="신준용(전자전기공학과)" userId="435beea9-e567-4ac0-af0f-83a1d36817df" providerId="ADAL" clId="{F1284F2F-6297-4B7F-B4E9-08E7FAF635C0}" dt="2025-04-23T00:33:46.612" v="1930" actId="478"/>
          <ac:spMkLst>
            <pc:docMk/>
            <pc:sldMk cId="3349694090" sldId="621"/>
            <ac:spMk id="9" creationId="{A6B0B3D4-BA60-4199-B494-D54CA7317CEF}"/>
          </ac:spMkLst>
        </pc:spChg>
        <pc:spChg chg="add del mod">
          <ac:chgData name="신준용(전자전기공학과)" userId="435beea9-e567-4ac0-af0f-83a1d36817df" providerId="ADAL" clId="{F1284F2F-6297-4B7F-B4E9-08E7FAF635C0}" dt="2025-04-23T00:33:46.612" v="1930" actId="478"/>
          <ac:spMkLst>
            <pc:docMk/>
            <pc:sldMk cId="3349694090" sldId="621"/>
            <ac:spMk id="10" creationId="{BF3A7698-83C1-4BC9-8CD3-A0A8A9AF86A3}"/>
          </ac:spMkLst>
        </pc:spChg>
        <pc:spChg chg="add del mod">
          <ac:chgData name="신준용(전자전기공학과)" userId="435beea9-e567-4ac0-af0f-83a1d36817df" providerId="ADAL" clId="{F1284F2F-6297-4B7F-B4E9-08E7FAF635C0}" dt="2025-04-23T00:33:46.612" v="1930" actId="478"/>
          <ac:spMkLst>
            <pc:docMk/>
            <pc:sldMk cId="3349694090" sldId="621"/>
            <ac:spMk id="11" creationId="{384EAF8D-7635-4291-B868-47F947F01765}"/>
          </ac:spMkLst>
        </pc:spChg>
        <pc:spChg chg="add del mod">
          <ac:chgData name="신준용(전자전기공학과)" userId="435beea9-e567-4ac0-af0f-83a1d36817df" providerId="ADAL" clId="{F1284F2F-6297-4B7F-B4E9-08E7FAF635C0}" dt="2025-04-23T00:33:46.612" v="1930" actId="478"/>
          <ac:spMkLst>
            <pc:docMk/>
            <pc:sldMk cId="3349694090" sldId="621"/>
            <ac:spMk id="12" creationId="{1351E530-1A94-499F-A3A7-809CB27B9854}"/>
          </ac:spMkLst>
        </pc:spChg>
        <pc:spChg chg="add del mod">
          <ac:chgData name="신준용(전자전기공학과)" userId="435beea9-e567-4ac0-af0f-83a1d36817df" providerId="ADAL" clId="{F1284F2F-6297-4B7F-B4E9-08E7FAF635C0}" dt="2025-04-23T00:33:46.612" v="1930" actId="478"/>
          <ac:spMkLst>
            <pc:docMk/>
            <pc:sldMk cId="3349694090" sldId="621"/>
            <ac:spMk id="16" creationId="{E4BF34D7-25B1-4DAB-A757-5FC9AA62210F}"/>
          </ac:spMkLst>
        </pc:spChg>
        <pc:spChg chg="add del mod">
          <ac:chgData name="신준용(전자전기공학과)" userId="435beea9-e567-4ac0-af0f-83a1d36817df" providerId="ADAL" clId="{F1284F2F-6297-4B7F-B4E9-08E7FAF635C0}" dt="2025-04-23T00:33:46.612" v="1930" actId="478"/>
          <ac:spMkLst>
            <pc:docMk/>
            <pc:sldMk cId="3349694090" sldId="621"/>
            <ac:spMk id="17" creationId="{05B8F9EB-FB7E-4966-9BC2-D2BA0DD4C9C4}"/>
          </ac:spMkLst>
        </pc:spChg>
        <pc:spChg chg="add del mod">
          <ac:chgData name="신준용(전자전기공학과)" userId="435beea9-e567-4ac0-af0f-83a1d36817df" providerId="ADAL" clId="{F1284F2F-6297-4B7F-B4E9-08E7FAF635C0}" dt="2025-04-23T00:33:46.612" v="1930" actId="478"/>
          <ac:spMkLst>
            <pc:docMk/>
            <pc:sldMk cId="3349694090" sldId="621"/>
            <ac:spMk id="18" creationId="{60BE8374-4946-44DF-A939-53202064CFE4}"/>
          </ac:spMkLst>
        </pc:spChg>
        <pc:spChg chg="add del mod">
          <ac:chgData name="신준용(전자전기공학과)" userId="435beea9-e567-4ac0-af0f-83a1d36817df" providerId="ADAL" clId="{F1284F2F-6297-4B7F-B4E9-08E7FAF635C0}" dt="2025-04-23T00:33:46.612" v="1930" actId="478"/>
          <ac:spMkLst>
            <pc:docMk/>
            <pc:sldMk cId="3349694090" sldId="621"/>
            <ac:spMk id="19" creationId="{197D63D1-105A-428F-BE6D-C9BE60A8B611}"/>
          </ac:spMkLst>
        </pc:spChg>
        <pc:spChg chg="add del mod">
          <ac:chgData name="신준용(전자전기공학과)" userId="435beea9-e567-4ac0-af0f-83a1d36817df" providerId="ADAL" clId="{F1284F2F-6297-4B7F-B4E9-08E7FAF635C0}" dt="2025-04-23T00:33:46.612" v="1930" actId="478"/>
          <ac:spMkLst>
            <pc:docMk/>
            <pc:sldMk cId="3349694090" sldId="621"/>
            <ac:spMk id="21" creationId="{778BEB58-71DC-4DA7-90D9-216B651DB634}"/>
          </ac:spMkLst>
        </pc:spChg>
        <pc:spChg chg="add del mod">
          <ac:chgData name="신준용(전자전기공학과)" userId="435beea9-e567-4ac0-af0f-83a1d36817df" providerId="ADAL" clId="{F1284F2F-6297-4B7F-B4E9-08E7FAF635C0}" dt="2025-04-23T00:33:46.612" v="1930" actId="478"/>
          <ac:spMkLst>
            <pc:docMk/>
            <pc:sldMk cId="3349694090" sldId="621"/>
            <ac:spMk id="22" creationId="{03DD55B7-07C1-4FA8-92DD-41CA3CCD2846}"/>
          </ac:spMkLst>
        </pc:spChg>
        <pc:spChg chg="add del mod">
          <ac:chgData name="신준용(전자전기공학과)" userId="435beea9-e567-4ac0-af0f-83a1d36817df" providerId="ADAL" clId="{F1284F2F-6297-4B7F-B4E9-08E7FAF635C0}" dt="2025-04-23T00:33:46.612" v="1930" actId="478"/>
          <ac:spMkLst>
            <pc:docMk/>
            <pc:sldMk cId="3349694090" sldId="621"/>
            <ac:spMk id="23" creationId="{455AD23D-5AA1-4C8A-B469-67CCB4B064D3}"/>
          </ac:spMkLst>
        </pc:spChg>
        <pc:spChg chg="add del mod">
          <ac:chgData name="신준용(전자전기공학과)" userId="435beea9-e567-4ac0-af0f-83a1d36817df" providerId="ADAL" clId="{F1284F2F-6297-4B7F-B4E9-08E7FAF635C0}" dt="2025-04-23T00:33:46.612" v="1930" actId="478"/>
          <ac:spMkLst>
            <pc:docMk/>
            <pc:sldMk cId="3349694090" sldId="621"/>
            <ac:spMk id="24" creationId="{492100C0-7855-4C5A-BE02-021F863BF4C4}"/>
          </ac:spMkLst>
        </pc:spChg>
        <pc:spChg chg="add del mod">
          <ac:chgData name="신준용(전자전기공학과)" userId="435beea9-e567-4ac0-af0f-83a1d36817df" providerId="ADAL" clId="{F1284F2F-6297-4B7F-B4E9-08E7FAF635C0}" dt="2025-04-23T00:33:46.612" v="1930" actId="478"/>
          <ac:spMkLst>
            <pc:docMk/>
            <pc:sldMk cId="3349694090" sldId="621"/>
            <ac:spMk id="29" creationId="{0DCEFD12-4F61-4D7A-A6A9-7553B10A57A1}"/>
          </ac:spMkLst>
        </pc:spChg>
        <pc:spChg chg="add del mod">
          <ac:chgData name="신준용(전자전기공학과)" userId="435beea9-e567-4ac0-af0f-83a1d36817df" providerId="ADAL" clId="{F1284F2F-6297-4B7F-B4E9-08E7FAF635C0}" dt="2025-04-23T00:33:46.612" v="1930" actId="478"/>
          <ac:spMkLst>
            <pc:docMk/>
            <pc:sldMk cId="3349694090" sldId="621"/>
            <ac:spMk id="30" creationId="{EB5642C4-67BB-4751-809D-431D8216FEA5}"/>
          </ac:spMkLst>
        </pc:spChg>
        <pc:spChg chg="add del mod">
          <ac:chgData name="신준용(전자전기공학과)" userId="435beea9-e567-4ac0-af0f-83a1d36817df" providerId="ADAL" clId="{F1284F2F-6297-4B7F-B4E9-08E7FAF635C0}" dt="2025-04-23T00:33:46.612" v="1930" actId="478"/>
          <ac:spMkLst>
            <pc:docMk/>
            <pc:sldMk cId="3349694090" sldId="621"/>
            <ac:spMk id="31" creationId="{52C3AB16-3809-4006-B066-2FD33FAE3580}"/>
          </ac:spMkLst>
        </pc:spChg>
        <pc:spChg chg="add del mod">
          <ac:chgData name="신준용(전자전기공학과)" userId="435beea9-e567-4ac0-af0f-83a1d36817df" providerId="ADAL" clId="{F1284F2F-6297-4B7F-B4E9-08E7FAF635C0}" dt="2025-04-23T00:33:46.612" v="1930" actId="478"/>
          <ac:spMkLst>
            <pc:docMk/>
            <pc:sldMk cId="3349694090" sldId="621"/>
            <ac:spMk id="33" creationId="{CC0DAA3E-4B12-41D1-B22A-D79E19FF5C88}"/>
          </ac:spMkLst>
        </pc:spChg>
        <pc:spChg chg="add del mod">
          <ac:chgData name="신준용(전자전기공학과)" userId="435beea9-e567-4ac0-af0f-83a1d36817df" providerId="ADAL" clId="{F1284F2F-6297-4B7F-B4E9-08E7FAF635C0}" dt="2025-04-23T00:33:46.612" v="1930" actId="478"/>
          <ac:spMkLst>
            <pc:docMk/>
            <pc:sldMk cId="3349694090" sldId="621"/>
            <ac:spMk id="34" creationId="{FAF187F9-64C5-43D8-BE1D-47BD87C4DD84}"/>
          </ac:spMkLst>
        </pc:spChg>
        <pc:spChg chg="add del mod">
          <ac:chgData name="신준용(전자전기공학과)" userId="435beea9-e567-4ac0-af0f-83a1d36817df" providerId="ADAL" clId="{F1284F2F-6297-4B7F-B4E9-08E7FAF635C0}" dt="2025-04-23T00:33:46.612" v="1930" actId="478"/>
          <ac:spMkLst>
            <pc:docMk/>
            <pc:sldMk cId="3349694090" sldId="621"/>
            <ac:spMk id="35" creationId="{D6B32E6A-42DE-458B-8D45-0A759455C742}"/>
          </ac:spMkLst>
        </pc:spChg>
        <pc:spChg chg="add del mod">
          <ac:chgData name="신준용(전자전기공학과)" userId="435beea9-e567-4ac0-af0f-83a1d36817df" providerId="ADAL" clId="{F1284F2F-6297-4B7F-B4E9-08E7FAF635C0}" dt="2025-04-23T00:33:46.612" v="1930" actId="478"/>
          <ac:spMkLst>
            <pc:docMk/>
            <pc:sldMk cId="3349694090" sldId="621"/>
            <ac:spMk id="36" creationId="{B3F6C562-FA46-4A17-BC12-9705B6D4929B}"/>
          </ac:spMkLst>
        </pc:spChg>
        <pc:picChg chg="add del mod">
          <ac:chgData name="신준용(전자전기공학과)" userId="435beea9-e567-4ac0-af0f-83a1d36817df" providerId="ADAL" clId="{F1284F2F-6297-4B7F-B4E9-08E7FAF635C0}" dt="2025-04-23T00:33:46.612" v="1930" actId="478"/>
          <ac:picMkLst>
            <pc:docMk/>
            <pc:sldMk cId="3349694090" sldId="621"/>
            <ac:picMk id="13" creationId="{4B8B3D72-DB37-41F0-BAC3-E22E5653EC63}"/>
          </ac:picMkLst>
        </pc:picChg>
        <pc:picChg chg="add del mod">
          <ac:chgData name="신준용(전자전기공학과)" userId="435beea9-e567-4ac0-af0f-83a1d36817df" providerId="ADAL" clId="{F1284F2F-6297-4B7F-B4E9-08E7FAF635C0}" dt="2025-04-23T00:33:46.612" v="1930" actId="478"/>
          <ac:picMkLst>
            <pc:docMk/>
            <pc:sldMk cId="3349694090" sldId="621"/>
            <ac:picMk id="14" creationId="{AC237B8A-F162-4908-BDE7-A9FD90B77293}"/>
          </ac:picMkLst>
        </pc:picChg>
        <pc:picChg chg="add del mod">
          <ac:chgData name="신준용(전자전기공학과)" userId="435beea9-e567-4ac0-af0f-83a1d36817df" providerId="ADAL" clId="{F1284F2F-6297-4B7F-B4E9-08E7FAF635C0}" dt="2025-04-23T00:33:46.612" v="1930" actId="478"/>
          <ac:picMkLst>
            <pc:docMk/>
            <pc:sldMk cId="3349694090" sldId="621"/>
            <ac:picMk id="15" creationId="{3DFEB14C-A014-4751-B3D1-6DC50219FBC1}"/>
          </ac:picMkLst>
        </pc:picChg>
        <pc:picChg chg="add del mod">
          <ac:chgData name="신준용(전자전기공학과)" userId="435beea9-e567-4ac0-af0f-83a1d36817df" providerId="ADAL" clId="{F1284F2F-6297-4B7F-B4E9-08E7FAF635C0}" dt="2025-04-23T00:33:46.612" v="1930" actId="478"/>
          <ac:picMkLst>
            <pc:docMk/>
            <pc:sldMk cId="3349694090" sldId="621"/>
            <ac:picMk id="20" creationId="{A77252DE-0515-4F9A-A183-427BA06F1552}"/>
          </ac:picMkLst>
        </pc:picChg>
        <pc:picChg chg="add del mod">
          <ac:chgData name="신준용(전자전기공학과)" userId="435beea9-e567-4ac0-af0f-83a1d36817df" providerId="ADAL" clId="{F1284F2F-6297-4B7F-B4E9-08E7FAF635C0}" dt="2025-04-23T00:33:46.612" v="1930" actId="478"/>
          <ac:picMkLst>
            <pc:docMk/>
            <pc:sldMk cId="3349694090" sldId="621"/>
            <ac:picMk id="25" creationId="{6968872C-CF19-437C-9371-A8EB691BFE46}"/>
          </ac:picMkLst>
        </pc:picChg>
        <pc:picChg chg="add del mod">
          <ac:chgData name="신준용(전자전기공학과)" userId="435beea9-e567-4ac0-af0f-83a1d36817df" providerId="ADAL" clId="{F1284F2F-6297-4B7F-B4E9-08E7FAF635C0}" dt="2025-04-23T00:33:46.612" v="1930" actId="478"/>
          <ac:picMkLst>
            <pc:docMk/>
            <pc:sldMk cId="3349694090" sldId="621"/>
            <ac:picMk id="26" creationId="{30910E30-DD83-431C-8B5C-29D7474DC104}"/>
          </ac:picMkLst>
        </pc:picChg>
        <pc:picChg chg="add del mod">
          <ac:chgData name="신준용(전자전기공학과)" userId="435beea9-e567-4ac0-af0f-83a1d36817df" providerId="ADAL" clId="{F1284F2F-6297-4B7F-B4E9-08E7FAF635C0}" dt="2025-04-23T00:33:46.612" v="1930" actId="478"/>
          <ac:picMkLst>
            <pc:docMk/>
            <pc:sldMk cId="3349694090" sldId="621"/>
            <ac:picMk id="27" creationId="{231ED046-65BB-43F2-AA58-43F56B731BEB}"/>
          </ac:picMkLst>
        </pc:picChg>
        <pc:picChg chg="add del mod">
          <ac:chgData name="신준용(전자전기공학과)" userId="435beea9-e567-4ac0-af0f-83a1d36817df" providerId="ADAL" clId="{F1284F2F-6297-4B7F-B4E9-08E7FAF635C0}" dt="2025-04-23T00:33:46.612" v="1930" actId="478"/>
          <ac:picMkLst>
            <pc:docMk/>
            <pc:sldMk cId="3349694090" sldId="621"/>
            <ac:picMk id="32" creationId="{C657791F-9223-4A37-8581-F0F21ADA2166}"/>
          </ac:picMkLst>
        </pc:picChg>
        <pc:picChg chg="add mod">
          <ac:chgData name="신준용(전자전기공학과)" userId="435beea9-e567-4ac0-af0f-83a1d36817df" providerId="ADAL" clId="{F1284F2F-6297-4B7F-B4E9-08E7FAF635C0}" dt="2025-04-23T00:34:12.747" v="1937" actId="1076"/>
          <ac:picMkLst>
            <pc:docMk/>
            <pc:sldMk cId="3349694090" sldId="621"/>
            <ac:picMk id="38" creationId="{067D589A-B85E-43C6-AA67-4B56222BE96B}"/>
          </ac:picMkLst>
        </pc:picChg>
        <pc:cxnChg chg="add del mod">
          <ac:chgData name="신준용(전자전기공학과)" userId="435beea9-e567-4ac0-af0f-83a1d36817df" providerId="ADAL" clId="{F1284F2F-6297-4B7F-B4E9-08E7FAF635C0}" dt="2025-04-23T00:33:46.612" v="1930" actId="478"/>
          <ac:cxnSpMkLst>
            <pc:docMk/>
            <pc:sldMk cId="3349694090" sldId="621"/>
            <ac:cxnSpMk id="28" creationId="{76D6EDEA-2520-4460-88CF-D798098E9913}"/>
          </ac:cxnSpMkLst>
        </pc:cxnChg>
      </pc:sldChg>
      <pc:sldChg chg="addSp delSp modSp add mod">
        <pc:chgData name="신준용(전자전기공학과)" userId="435beea9-e567-4ac0-af0f-83a1d36817df" providerId="ADAL" clId="{F1284F2F-6297-4B7F-B4E9-08E7FAF635C0}" dt="2025-04-23T00:51:02.315" v="2432" actId="20577"/>
        <pc:sldMkLst>
          <pc:docMk/>
          <pc:sldMk cId="1747462628" sldId="622"/>
        </pc:sldMkLst>
        <pc:spChg chg="mod">
          <ac:chgData name="신준용(전자전기공학과)" userId="435beea9-e567-4ac0-af0f-83a1d36817df" providerId="ADAL" clId="{F1284F2F-6297-4B7F-B4E9-08E7FAF635C0}" dt="2025-04-23T00:51:02.315" v="2432" actId="20577"/>
          <ac:spMkLst>
            <pc:docMk/>
            <pc:sldMk cId="1747462628" sldId="622"/>
            <ac:spMk id="2" creationId="{00000000-0000-0000-0000-000000000000}"/>
          </ac:spMkLst>
        </pc:spChg>
        <pc:spChg chg="mod">
          <ac:chgData name="신준용(전자전기공학과)" userId="435beea9-e567-4ac0-af0f-83a1d36817df" providerId="ADAL" clId="{F1284F2F-6297-4B7F-B4E9-08E7FAF635C0}" dt="2025-04-23T00:35:30.019" v="1981" actId="20577"/>
          <ac:spMkLst>
            <pc:docMk/>
            <pc:sldMk cId="1747462628" sldId="622"/>
            <ac:spMk id="3" creationId="{00000000-0000-0000-0000-000000000000}"/>
          </ac:spMkLst>
        </pc:spChg>
        <pc:picChg chg="del">
          <ac:chgData name="신준용(전자전기공학과)" userId="435beea9-e567-4ac0-af0f-83a1d36817df" providerId="ADAL" clId="{F1284F2F-6297-4B7F-B4E9-08E7FAF635C0}" dt="2025-04-23T00:35:35.275" v="1982" actId="478"/>
          <ac:picMkLst>
            <pc:docMk/>
            <pc:sldMk cId="1747462628" sldId="622"/>
            <ac:picMk id="7" creationId="{411B8DD4-9195-4ED1-A86F-EE7C7460A424}"/>
          </ac:picMkLst>
        </pc:picChg>
        <pc:picChg chg="del">
          <ac:chgData name="신준용(전자전기공학과)" userId="435beea9-e567-4ac0-af0f-83a1d36817df" providerId="ADAL" clId="{F1284F2F-6297-4B7F-B4E9-08E7FAF635C0}" dt="2025-04-23T00:35:38.844" v="1985" actId="478"/>
          <ac:picMkLst>
            <pc:docMk/>
            <pc:sldMk cId="1747462628" sldId="622"/>
            <ac:picMk id="8" creationId="{C8682278-CC89-49C8-9C30-32936292513F}"/>
          </ac:picMkLst>
        </pc:picChg>
        <pc:picChg chg="mod ord">
          <ac:chgData name="신준용(전자전기공학과)" userId="435beea9-e567-4ac0-af0f-83a1d36817df" providerId="ADAL" clId="{F1284F2F-6297-4B7F-B4E9-08E7FAF635C0}" dt="2025-04-23T00:38:39.021" v="2203" actId="1076"/>
          <ac:picMkLst>
            <pc:docMk/>
            <pc:sldMk cId="1747462628" sldId="622"/>
            <ac:picMk id="9" creationId="{8516DA49-D1BB-457F-B3E0-F0271AD616C4}"/>
          </ac:picMkLst>
        </pc:picChg>
        <pc:picChg chg="del">
          <ac:chgData name="신준용(전자전기공학과)" userId="435beea9-e567-4ac0-af0f-83a1d36817df" providerId="ADAL" clId="{F1284F2F-6297-4B7F-B4E9-08E7FAF635C0}" dt="2025-04-23T00:35:38.363" v="1984" actId="478"/>
          <ac:picMkLst>
            <pc:docMk/>
            <pc:sldMk cId="1747462628" sldId="622"/>
            <ac:picMk id="10" creationId="{CC60589E-9AB3-4B51-BD35-A8A06AEEE014}"/>
          </ac:picMkLst>
        </pc:picChg>
        <pc:picChg chg="del">
          <ac:chgData name="신준용(전자전기공학과)" userId="435beea9-e567-4ac0-af0f-83a1d36817df" providerId="ADAL" clId="{F1284F2F-6297-4B7F-B4E9-08E7FAF635C0}" dt="2025-04-23T00:35:37.915" v="1983" actId="478"/>
          <ac:picMkLst>
            <pc:docMk/>
            <pc:sldMk cId="1747462628" sldId="622"/>
            <ac:picMk id="11" creationId="{CF12FE31-89AA-4875-979C-2F536AB7E933}"/>
          </ac:picMkLst>
        </pc:picChg>
        <pc:picChg chg="add mod">
          <ac:chgData name="신준용(전자전기공학과)" userId="435beea9-e567-4ac0-af0f-83a1d36817df" providerId="ADAL" clId="{F1284F2F-6297-4B7F-B4E9-08E7FAF635C0}" dt="2025-04-23T00:38:37.633" v="2202" actId="1076"/>
          <ac:picMkLst>
            <pc:docMk/>
            <pc:sldMk cId="1747462628" sldId="622"/>
            <ac:picMk id="12" creationId="{B28F89B4-7890-42D8-A45F-19F8EC578F19}"/>
          </ac:picMkLst>
        </pc:picChg>
        <pc:picChg chg="add del mod">
          <ac:chgData name="신준용(전자전기공학과)" userId="435beea9-e567-4ac0-af0f-83a1d36817df" providerId="ADAL" clId="{F1284F2F-6297-4B7F-B4E9-08E7FAF635C0}" dt="2025-04-23T00:38:04.972" v="2193" actId="478"/>
          <ac:picMkLst>
            <pc:docMk/>
            <pc:sldMk cId="1747462628" sldId="622"/>
            <ac:picMk id="13" creationId="{8F71862F-695A-458C-8025-12D08A7110BD}"/>
          </ac:picMkLst>
        </pc:picChg>
      </pc:sldChg>
      <pc:sldChg chg="addSp delSp modSp add mod">
        <pc:chgData name="신준용(전자전기공학과)" userId="435beea9-e567-4ac0-af0f-83a1d36817df" providerId="ADAL" clId="{F1284F2F-6297-4B7F-B4E9-08E7FAF635C0}" dt="2025-04-23T00:51:31.610" v="2446" actId="1036"/>
        <pc:sldMkLst>
          <pc:docMk/>
          <pc:sldMk cId="500088391" sldId="623"/>
        </pc:sldMkLst>
        <pc:spChg chg="mod">
          <ac:chgData name="신준용(전자전기공학과)" userId="435beea9-e567-4ac0-af0f-83a1d36817df" providerId="ADAL" clId="{F1284F2F-6297-4B7F-B4E9-08E7FAF635C0}" dt="2025-04-23T00:51:23.986" v="2443" actId="404"/>
          <ac:spMkLst>
            <pc:docMk/>
            <pc:sldMk cId="500088391" sldId="623"/>
            <ac:spMk id="2" creationId="{00000000-0000-0000-0000-000000000000}"/>
          </ac:spMkLst>
        </pc:spChg>
        <pc:spChg chg="add mod">
          <ac:chgData name="신준용(전자전기공학과)" userId="435beea9-e567-4ac0-af0f-83a1d36817df" providerId="ADAL" clId="{F1284F2F-6297-4B7F-B4E9-08E7FAF635C0}" dt="2025-04-23T00:51:31.610" v="2446" actId="1036"/>
          <ac:spMkLst>
            <pc:docMk/>
            <pc:sldMk cId="500088391" sldId="623"/>
            <ac:spMk id="15" creationId="{4A4DDFBD-E19A-47F9-A5D2-209CC1618E37}"/>
          </ac:spMkLst>
        </pc:spChg>
        <pc:spChg chg="add mod">
          <ac:chgData name="신준용(전자전기공학과)" userId="435beea9-e567-4ac0-af0f-83a1d36817df" providerId="ADAL" clId="{F1284F2F-6297-4B7F-B4E9-08E7FAF635C0}" dt="2025-04-23T00:42:50.390" v="2295" actId="1076"/>
          <ac:spMkLst>
            <pc:docMk/>
            <pc:sldMk cId="500088391" sldId="623"/>
            <ac:spMk id="22" creationId="{E867CC04-873D-4D20-8F80-61852CD0CACA}"/>
          </ac:spMkLst>
        </pc:spChg>
        <pc:picChg chg="mod ord">
          <ac:chgData name="신준용(전자전기공학과)" userId="435beea9-e567-4ac0-af0f-83a1d36817df" providerId="ADAL" clId="{F1284F2F-6297-4B7F-B4E9-08E7FAF635C0}" dt="2025-04-23T00:41:21.117" v="2242" actId="1076"/>
          <ac:picMkLst>
            <pc:docMk/>
            <pc:sldMk cId="500088391" sldId="623"/>
            <ac:picMk id="7" creationId="{6C3E83B4-6C3B-49B3-93C6-00B2E3FE7DB7}"/>
          </ac:picMkLst>
        </pc:picChg>
        <pc:picChg chg="del">
          <ac:chgData name="신준용(전자전기공학과)" userId="435beea9-e567-4ac0-af0f-83a1d36817df" providerId="ADAL" clId="{F1284F2F-6297-4B7F-B4E9-08E7FAF635C0}" dt="2025-04-23T00:40:14.099" v="2205" actId="478"/>
          <ac:picMkLst>
            <pc:docMk/>
            <pc:sldMk cId="500088391" sldId="623"/>
            <ac:picMk id="9" creationId="{8516DA49-D1BB-457F-B3E0-F0271AD616C4}"/>
          </ac:picMkLst>
        </pc:picChg>
        <pc:picChg chg="add del mod">
          <ac:chgData name="신준용(전자전기공학과)" userId="435beea9-e567-4ac0-af0f-83a1d36817df" providerId="ADAL" clId="{F1284F2F-6297-4B7F-B4E9-08E7FAF635C0}" dt="2025-04-23T00:41:19.469" v="2239" actId="478"/>
          <ac:picMkLst>
            <pc:docMk/>
            <pc:sldMk cId="500088391" sldId="623"/>
            <ac:picMk id="10" creationId="{A3B4F7B2-8090-4FC6-B9E2-DCD4447424F7}"/>
          </ac:picMkLst>
        </pc:picChg>
        <pc:picChg chg="add mod">
          <ac:chgData name="신준용(전자전기공학과)" userId="435beea9-e567-4ac0-af0f-83a1d36817df" providerId="ADAL" clId="{F1284F2F-6297-4B7F-B4E9-08E7FAF635C0}" dt="2025-04-23T00:51:28.337" v="2445" actId="1076"/>
          <ac:picMkLst>
            <pc:docMk/>
            <pc:sldMk cId="500088391" sldId="623"/>
            <ac:picMk id="11" creationId="{73516D77-9724-4836-84E3-40601E247CF4}"/>
          </ac:picMkLst>
        </pc:picChg>
        <pc:picChg chg="del">
          <ac:chgData name="신준용(전자전기공학과)" userId="435beea9-e567-4ac0-af0f-83a1d36817df" providerId="ADAL" clId="{F1284F2F-6297-4B7F-B4E9-08E7FAF635C0}" dt="2025-04-23T00:40:14.459" v="2206" actId="478"/>
          <ac:picMkLst>
            <pc:docMk/>
            <pc:sldMk cId="500088391" sldId="623"/>
            <ac:picMk id="12" creationId="{B28F89B4-7890-42D8-A45F-19F8EC578F19}"/>
          </ac:picMkLst>
        </pc:picChg>
        <pc:picChg chg="add del mod">
          <ac:chgData name="신준용(전자전기공학과)" userId="435beea9-e567-4ac0-af0f-83a1d36817df" providerId="ADAL" clId="{F1284F2F-6297-4B7F-B4E9-08E7FAF635C0}" dt="2025-04-23T00:41:27.243" v="2254" actId="478"/>
          <ac:picMkLst>
            <pc:docMk/>
            <pc:sldMk cId="500088391" sldId="623"/>
            <ac:picMk id="13" creationId="{57FA7053-5921-4A2A-97D6-A9AABB130FFC}"/>
          </ac:picMkLst>
        </pc:picChg>
        <pc:picChg chg="add del mod">
          <ac:chgData name="신준용(전자전기공학과)" userId="435beea9-e567-4ac0-af0f-83a1d36817df" providerId="ADAL" clId="{F1284F2F-6297-4B7F-B4E9-08E7FAF635C0}" dt="2025-04-23T00:41:35.459" v="2269" actId="478"/>
          <ac:picMkLst>
            <pc:docMk/>
            <pc:sldMk cId="500088391" sldId="623"/>
            <ac:picMk id="14" creationId="{A6EAC997-5941-413D-A0CC-D9D396742385}"/>
          </ac:picMkLst>
        </pc:picChg>
        <pc:picChg chg="mod ord">
          <ac:chgData name="신준용(전자전기공학과)" userId="435beea9-e567-4ac0-af0f-83a1d36817df" providerId="ADAL" clId="{F1284F2F-6297-4B7F-B4E9-08E7FAF635C0}" dt="2025-04-23T00:42:00.421" v="2274" actId="1076"/>
          <ac:picMkLst>
            <pc:docMk/>
            <pc:sldMk cId="500088391" sldId="623"/>
            <ac:picMk id="16" creationId="{8AB387F1-2AD8-4DC6-9A6E-FF7CF9C3FA3D}"/>
          </ac:picMkLst>
        </pc:picChg>
        <pc:picChg chg="mod ord">
          <ac:chgData name="신준용(전자전기공학과)" userId="435beea9-e567-4ac0-af0f-83a1d36817df" providerId="ADAL" clId="{F1284F2F-6297-4B7F-B4E9-08E7FAF635C0}" dt="2025-04-23T00:42:02.602" v="2275" actId="1076"/>
          <ac:picMkLst>
            <pc:docMk/>
            <pc:sldMk cId="500088391" sldId="623"/>
            <ac:picMk id="18" creationId="{4723865D-B845-4A0B-BC7E-4FBC18B376F7}"/>
          </ac:picMkLst>
        </pc:picChg>
        <pc:picChg chg="add del mod">
          <ac:chgData name="신준용(전자전기공학과)" userId="435beea9-e567-4ac0-af0f-83a1d36817df" providerId="ADAL" clId="{F1284F2F-6297-4B7F-B4E9-08E7FAF635C0}" dt="2025-04-23T00:42:22.803" v="2289" actId="478"/>
          <ac:picMkLst>
            <pc:docMk/>
            <pc:sldMk cId="500088391" sldId="623"/>
            <ac:picMk id="20" creationId="{4A6CB2B4-5343-4073-A570-F2EC37B31741}"/>
          </ac:picMkLst>
        </pc:picChg>
        <pc:picChg chg="mod ord">
          <ac:chgData name="신준용(전자전기공학과)" userId="435beea9-e567-4ac0-af0f-83a1d36817df" providerId="ADAL" clId="{F1284F2F-6297-4B7F-B4E9-08E7FAF635C0}" dt="2025-04-23T00:42:27.044" v="2292" actId="1036"/>
          <ac:picMkLst>
            <pc:docMk/>
            <pc:sldMk cId="500088391" sldId="623"/>
            <ac:picMk id="21" creationId="{51A74538-1840-41E2-8459-CF50A3F79010}"/>
          </ac:picMkLst>
        </pc:picChg>
      </pc:sldChg>
      <pc:sldChg chg="addSp delSp modSp add mod">
        <pc:chgData name="신준용(전자전기공학과)" userId="435beea9-e567-4ac0-af0f-83a1d36817df" providerId="ADAL" clId="{F1284F2F-6297-4B7F-B4E9-08E7FAF635C0}" dt="2025-04-23T00:51:44.576" v="2449" actId="1076"/>
        <pc:sldMkLst>
          <pc:docMk/>
          <pc:sldMk cId="2796253646" sldId="624"/>
        </pc:sldMkLst>
        <pc:spChg chg="mod">
          <ac:chgData name="신준용(전자전기공학과)" userId="435beea9-e567-4ac0-af0f-83a1d36817df" providerId="ADAL" clId="{F1284F2F-6297-4B7F-B4E9-08E7FAF635C0}" dt="2025-04-23T00:51:40.812" v="2448" actId="403"/>
          <ac:spMkLst>
            <pc:docMk/>
            <pc:sldMk cId="2796253646" sldId="624"/>
            <ac:spMk id="2" creationId="{00000000-0000-0000-0000-000000000000}"/>
          </ac:spMkLst>
        </pc:spChg>
        <pc:spChg chg="del">
          <ac:chgData name="신준용(전자전기공학과)" userId="435beea9-e567-4ac0-af0f-83a1d36817df" providerId="ADAL" clId="{F1284F2F-6297-4B7F-B4E9-08E7FAF635C0}" dt="2025-04-23T00:45:28.570" v="2314" actId="478"/>
          <ac:spMkLst>
            <pc:docMk/>
            <pc:sldMk cId="2796253646" sldId="624"/>
            <ac:spMk id="15" creationId="{4A4DDFBD-E19A-47F9-A5D2-209CC1618E37}"/>
          </ac:spMkLst>
        </pc:spChg>
        <pc:spChg chg="del">
          <ac:chgData name="신준용(전자전기공학과)" userId="435beea9-e567-4ac0-af0f-83a1d36817df" providerId="ADAL" clId="{F1284F2F-6297-4B7F-B4E9-08E7FAF635C0}" dt="2025-04-23T00:45:17.435" v="2313" actId="478"/>
          <ac:spMkLst>
            <pc:docMk/>
            <pc:sldMk cId="2796253646" sldId="624"/>
            <ac:spMk id="22" creationId="{E867CC04-873D-4D20-8F80-61852CD0CACA}"/>
          </ac:spMkLst>
        </pc:spChg>
        <pc:picChg chg="del">
          <ac:chgData name="신준용(전자전기공학과)" userId="435beea9-e567-4ac0-af0f-83a1d36817df" providerId="ADAL" clId="{F1284F2F-6297-4B7F-B4E9-08E7FAF635C0}" dt="2025-04-23T00:45:15.093" v="2309" actId="478"/>
          <ac:picMkLst>
            <pc:docMk/>
            <pc:sldMk cId="2796253646" sldId="624"/>
            <ac:picMk id="7" creationId="{6C3E83B4-6C3B-49B3-93C6-00B2E3FE7DB7}"/>
          </ac:picMkLst>
        </pc:picChg>
        <pc:picChg chg="mod ord">
          <ac:chgData name="신준용(전자전기공학과)" userId="435beea9-e567-4ac0-af0f-83a1d36817df" providerId="ADAL" clId="{F1284F2F-6297-4B7F-B4E9-08E7FAF635C0}" dt="2025-04-23T00:47:22.515" v="2342" actId="1076"/>
          <ac:picMkLst>
            <pc:docMk/>
            <pc:sldMk cId="2796253646" sldId="624"/>
            <ac:picMk id="8" creationId="{2E9BB8C7-FF4E-4CE2-A5EE-7F7284B7AAE2}"/>
          </ac:picMkLst>
        </pc:picChg>
        <pc:picChg chg="mod ord">
          <ac:chgData name="신준용(전자전기공학과)" userId="435beea9-e567-4ac0-af0f-83a1d36817df" providerId="ADAL" clId="{F1284F2F-6297-4B7F-B4E9-08E7FAF635C0}" dt="2025-04-23T00:51:44.576" v="2449" actId="1076"/>
          <ac:picMkLst>
            <pc:docMk/>
            <pc:sldMk cId="2796253646" sldId="624"/>
            <ac:picMk id="10" creationId="{9B8BD2B8-361A-4A20-A18C-5CF494DBA450}"/>
          </ac:picMkLst>
        </pc:picChg>
        <pc:picChg chg="del">
          <ac:chgData name="신준용(전자전기공학과)" userId="435beea9-e567-4ac0-af0f-83a1d36817df" providerId="ADAL" clId="{F1284F2F-6297-4B7F-B4E9-08E7FAF635C0}" dt="2025-04-23T00:45:14.619" v="2308" actId="478"/>
          <ac:picMkLst>
            <pc:docMk/>
            <pc:sldMk cId="2796253646" sldId="624"/>
            <ac:picMk id="11" creationId="{73516D77-9724-4836-84E3-40601E247CF4}"/>
          </ac:picMkLst>
        </pc:picChg>
        <pc:picChg chg="add mod">
          <ac:chgData name="신준용(전자전기공학과)" userId="435beea9-e567-4ac0-af0f-83a1d36817df" providerId="ADAL" clId="{F1284F2F-6297-4B7F-B4E9-08E7FAF635C0}" dt="2025-04-23T00:47:59.186" v="2358" actId="1035"/>
          <ac:picMkLst>
            <pc:docMk/>
            <pc:sldMk cId="2796253646" sldId="624"/>
            <ac:picMk id="14" creationId="{31415A33-7668-4F82-B56C-BF78614256B3}"/>
          </ac:picMkLst>
        </pc:picChg>
        <pc:picChg chg="del">
          <ac:chgData name="신준용(전자전기공학과)" userId="435beea9-e567-4ac0-af0f-83a1d36817df" providerId="ADAL" clId="{F1284F2F-6297-4B7F-B4E9-08E7FAF635C0}" dt="2025-04-23T00:45:15.514" v="2310" actId="478"/>
          <ac:picMkLst>
            <pc:docMk/>
            <pc:sldMk cId="2796253646" sldId="624"/>
            <ac:picMk id="16" creationId="{8AB387F1-2AD8-4DC6-9A6E-FF7CF9C3FA3D}"/>
          </ac:picMkLst>
        </pc:picChg>
        <pc:picChg chg="add mod">
          <ac:chgData name="신준용(전자전기공학과)" userId="435beea9-e567-4ac0-af0f-83a1d36817df" providerId="ADAL" clId="{F1284F2F-6297-4B7F-B4E9-08E7FAF635C0}" dt="2025-04-23T00:47:59.186" v="2358" actId="1035"/>
          <ac:picMkLst>
            <pc:docMk/>
            <pc:sldMk cId="2796253646" sldId="624"/>
            <ac:picMk id="17" creationId="{48BE77E2-D393-4DF0-9D42-BD3E7F3294F8}"/>
          </ac:picMkLst>
        </pc:picChg>
        <pc:picChg chg="del">
          <ac:chgData name="신준용(전자전기공학과)" userId="435beea9-e567-4ac0-af0f-83a1d36817df" providerId="ADAL" clId="{F1284F2F-6297-4B7F-B4E9-08E7FAF635C0}" dt="2025-04-23T00:45:16.147" v="2311" actId="478"/>
          <ac:picMkLst>
            <pc:docMk/>
            <pc:sldMk cId="2796253646" sldId="624"/>
            <ac:picMk id="18" creationId="{4723865D-B845-4A0B-BC7E-4FBC18B376F7}"/>
          </ac:picMkLst>
        </pc:picChg>
        <pc:picChg chg="add mod">
          <ac:chgData name="신준용(전자전기공학과)" userId="435beea9-e567-4ac0-af0f-83a1d36817df" providerId="ADAL" clId="{F1284F2F-6297-4B7F-B4E9-08E7FAF635C0}" dt="2025-04-23T00:47:59.186" v="2358" actId="1035"/>
          <ac:picMkLst>
            <pc:docMk/>
            <pc:sldMk cId="2796253646" sldId="624"/>
            <ac:picMk id="20" creationId="{A44431AD-C2AE-42D9-8C48-C1A140F5B652}"/>
          </ac:picMkLst>
        </pc:picChg>
        <pc:picChg chg="del">
          <ac:chgData name="신준용(전자전기공학과)" userId="435beea9-e567-4ac0-af0f-83a1d36817df" providerId="ADAL" clId="{F1284F2F-6297-4B7F-B4E9-08E7FAF635C0}" dt="2025-04-23T00:45:16.507" v="2312" actId="478"/>
          <ac:picMkLst>
            <pc:docMk/>
            <pc:sldMk cId="2796253646" sldId="624"/>
            <ac:picMk id="21" creationId="{51A74538-1840-41E2-8459-CF50A3F79010}"/>
          </ac:picMkLst>
        </pc:picChg>
        <pc:picChg chg="add del mod">
          <ac:chgData name="신준용(전자전기공학과)" userId="435beea9-e567-4ac0-af0f-83a1d36817df" providerId="ADAL" clId="{F1284F2F-6297-4B7F-B4E9-08E7FAF635C0}" dt="2025-04-23T00:47:20.861" v="2339" actId="478"/>
          <ac:picMkLst>
            <pc:docMk/>
            <pc:sldMk cId="2796253646" sldId="624"/>
            <ac:picMk id="23" creationId="{D0543F4B-F064-4AE3-A970-7734B455226F}"/>
          </ac:picMkLst>
        </pc:picChg>
        <pc:picChg chg="add del mod">
          <ac:chgData name="신준용(전자전기공학과)" userId="435beea9-e567-4ac0-af0f-83a1d36817df" providerId="ADAL" clId="{F1284F2F-6297-4B7F-B4E9-08E7FAF635C0}" dt="2025-04-23T00:48:07.091" v="2368" actId="478"/>
          <ac:picMkLst>
            <pc:docMk/>
            <pc:sldMk cId="2796253646" sldId="624"/>
            <ac:picMk id="24" creationId="{C29CB0F3-1D19-4653-B6A0-17D33D2CEF7A}"/>
          </ac:picMkLst>
        </pc:picChg>
        <pc:cxnChg chg="add mod">
          <ac:chgData name="신준용(전자전기공학과)" userId="435beea9-e567-4ac0-af0f-83a1d36817df" providerId="ADAL" clId="{F1284F2F-6297-4B7F-B4E9-08E7FAF635C0}" dt="2025-04-23T00:47:59.186" v="2358" actId="1035"/>
          <ac:cxnSpMkLst>
            <pc:docMk/>
            <pc:sldMk cId="2796253646" sldId="624"/>
            <ac:cxnSpMk id="19" creationId="{E96F7C2D-4B5A-4132-8BB1-C8C0E7A2CC14}"/>
          </ac:cxnSpMkLst>
        </pc:cxnChg>
      </pc:sldChg>
      <pc:sldChg chg="addSp delSp modSp add mod">
        <pc:chgData name="신준용(전자전기공학과)" userId="435beea9-e567-4ac0-af0f-83a1d36817df" providerId="ADAL" clId="{F1284F2F-6297-4B7F-B4E9-08E7FAF635C0}" dt="2025-04-23T00:49:46.683" v="2396" actId="1076"/>
        <pc:sldMkLst>
          <pc:docMk/>
          <pc:sldMk cId="107952450" sldId="625"/>
        </pc:sldMkLst>
        <pc:spChg chg="mod">
          <ac:chgData name="신준용(전자전기공학과)" userId="435beea9-e567-4ac0-af0f-83a1d36817df" providerId="ADAL" clId="{F1284F2F-6297-4B7F-B4E9-08E7FAF635C0}" dt="2025-04-23T00:49:31.403" v="2381" actId="20577"/>
          <ac:spMkLst>
            <pc:docMk/>
            <pc:sldMk cId="107952450" sldId="625"/>
            <ac:spMk id="2" creationId="{00000000-0000-0000-0000-000000000000}"/>
          </ac:spMkLst>
        </pc:spChg>
        <pc:picChg chg="mod ord">
          <ac:chgData name="신준용(전자전기공학과)" userId="435beea9-e567-4ac0-af0f-83a1d36817df" providerId="ADAL" clId="{F1284F2F-6297-4B7F-B4E9-08E7FAF635C0}" dt="2025-04-23T00:49:46.683" v="2396" actId="1076"/>
          <ac:picMkLst>
            <pc:docMk/>
            <pc:sldMk cId="107952450" sldId="625"/>
            <ac:picMk id="7" creationId="{99ED3A63-721E-4C72-B1A8-D10F2BE1F21F}"/>
          </ac:picMkLst>
        </pc:picChg>
        <pc:picChg chg="del">
          <ac:chgData name="신준용(전자전기공학과)" userId="435beea9-e567-4ac0-af0f-83a1d36817df" providerId="ADAL" clId="{F1284F2F-6297-4B7F-B4E9-08E7FAF635C0}" dt="2025-04-23T00:48:51.786" v="2374" actId="478"/>
          <ac:picMkLst>
            <pc:docMk/>
            <pc:sldMk cId="107952450" sldId="625"/>
            <ac:picMk id="8" creationId="{2E9BB8C7-FF4E-4CE2-A5EE-7F7284B7AAE2}"/>
          </ac:picMkLst>
        </pc:picChg>
        <pc:picChg chg="del">
          <ac:chgData name="신준용(전자전기공학과)" userId="435beea9-e567-4ac0-af0f-83a1d36817df" providerId="ADAL" clId="{F1284F2F-6297-4B7F-B4E9-08E7FAF635C0}" dt="2025-04-23T00:48:50.923" v="2373" actId="478"/>
          <ac:picMkLst>
            <pc:docMk/>
            <pc:sldMk cId="107952450" sldId="625"/>
            <ac:picMk id="10" creationId="{9B8BD2B8-361A-4A20-A18C-5CF494DBA450}"/>
          </ac:picMkLst>
        </pc:picChg>
        <pc:picChg chg="add del mod">
          <ac:chgData name="신준용(전자전기공학과)" userId="435beea9-e567-4ac0-af0f-83a1d36817df" providerId="ADAL" clId="{F1284F2F-6297-4B7F-B4E9-08E7FAF635C0}" dt="2025-04-23T00:49:45.091" v="2393" actId="478"/>
          <ac:picMkLst>
            <pc:docMk/>
            <pc:sldMk cId="107952450" sldId="625"/>
            <ac:picMk id="13" creationId="{61A20594-4888-48B2-8A12-6EC314E74667}"/>
          </ac:picMkLst>
        </pc:picChg>
      </pc:sldChg>
      <pc:sldChg chg="delSp modSp add mod">
        <pc:chgData name="신준용(전자전기공학과)" userId="435beea9-e567-4ac0-af0f-83a1d36817df" providerId="ADAL" clId="{F1284F2F-6297-4B7F-B4E9-08E7FAF635C0}" dt="2025-04-23T02:45:54.371" v="3418" actId="113"/>
        <pc:sldMkLst>
          <pc:docMk/>
          <pc:sldMk cId="1626068313" sldId="626"/>
        </pc:sldMkLst>
        <pc:spChg chg="mod">
          <ac:chgData name="신준용(전자전기공학과)" userId="435beea9-e567-4ac0-af0f-83a1d36817df" providerId="ADAL" clId="{F1284F2F-6297-4B7F-B4E9-08E7FAF635C0}" dt="2025-04-23T02:45:54.371" v="3418" actId="113"/>
          <ac:spMkLst>
            <pc:docMk/>
            <pc:sldMk cId="1626068313" sldId="626"/>
            <ac:spMk id="2" creationId="{00000000-0000-0000-0000-000000000000}"/>
          </ac:spMkLst>
        </pc:spChg>
        <pc:spChg chg="mod">
          <ac:chgData name="신준용(전자전기공학과)" userId="435beea9-e567-4ac0-af0f-83a1d36817df" providerId="ADAL" clId="{F1284F2F-6297-4B7F-B4E9-08E7FAF635C0}" dt="2025-04-23T00:52:46.690" v="2500" actId="20577"/>
          <ac:spMkLst>
            <pc:docMk/>
            <pc:sldMk cId="1626068313" sldId="626"/>
            <ac:spMk id="3" creationId="{00000000-0000-0000-0000-000000000000}"/>
          </ac:spMkLst>
        </pc:spChg>
        <pc:picChg chg="del">
          <ac:chgData name="신준용(전자전기공학과)" userId="435beea9-e567-4ac0-af0f-83a1d36817df" providerId="ADAL" clId="{F1284F2F-6297-4B7F-B4E9-08E7FAF635C0}" dt="2025-04-23T00:52:50.586" v="2503" actId="478"/>
          <ac:picMkLst>
            <pc:docMk/>
            <pc:sldMk cId="1626068313" sldId="626"/>
            <ac:picMk id="7" creationId="{99ED3A63-721E-4C72-B1A8-D10F2BE1F21F}"/>
          </ac:picMkLst>
        </pc:picChg>
        <pc:picChg chg="del">
          <ac:chgData name="신준용(전자전기공학과)" userId="435beea9-e567-4ac0-af0f-83a1d36817df" providerId="ADAL" clId="{F1284F2F-6297-4B7F-B4E9-08E7FAF635C0}" dt="2025-04-23T00:52:48.394" v="2502" actId="478"/>
          <ac:picMkLst>
            <pc:docMk/>
            <pc:sldMk cId="1626068313" sldId="626"/>
            <ac:picMk id="14" creationId="{31415A33-7668-4F82-B56C-BF78614256B3}"/>
          </ac:picMkLst>
        </pc:picChg>
        <pc:picChg chg="del">
          <ac:chgData name="신준용(전자전기공학과)" userId="435beea9-e567-4ac0-af0f-83a1d36817df" providerId="ADAL" clId="{F1284F2F-6297-4B7F-B4E9-08E7FAF635C0}" dt="2025-04-23T00:52:48.002" v="2501" actId="478"/>
          <ac:picMkLst>
            <pc:docMk/>
            <pc:sldMk cId="1626068313" sldId="626"/>
            <ac:picMk id="17" creationId="{48BE77E2-D393-4DF0-9D42-BD3E7F3294F8}"/>
          </ac:picMkLst>
        </pc:picChg>
        <pc:picChg chg="del">
          <ac:chgData name="신준용(전자전기공학과)" userId="435beea9-e567-4ac0-af0f-83a1d36817df" providerId="ADAL" clId="{F1284F2F-6297-4B7F-B4E9-08E7FAF635C0}" dt="2025-04-23T00:52:51.233" v="2504" actId="478"/>
          <ac:picMkLst>
            <pc:docMk/>
            <pc:sldMk cId="1626068313" sldId="626"/>
            <ac:picMk id="20" creationId="{A44431AD-C2AE-42D9-8C48-C1A140F5B652}"/>
          </ac:picMkLst>
        </pc:picChg>
        <pc:cxnChg chg="del">
          <ac:chgData name="신준용(전자전기공학과)" userId="435beea9-e567-4ac0-af0f-83a1d36817df" providerId="ADAL" clId="{F1284F2F-6297-4B7F-B4E9-08E7FAF635C0}" dt="2025-04-23T00:52:51.994" v="2505" actId="478"/>
          <ac:cxnSpMkLst>
            <pc:docMk/>
            <pc:sldMk cId="1626068313" sldId="626"/>
            <ac:cxnSpMk id="19" creationId="{E96F7C2D-4B5A-4132-8BB1-C8C0E7A2CC14}"/>
          </ac:cxnSpMkLst>
        </pc:cxnChg>
      </pc:sldChg>
      <pc:sldChg chg="addSp delSp modSp add mod modNotesTx">
        <pc:chgData name="신준용(전자전기공학과)" userId="435beea9-e567-4ac0-af0f-83a1d36817df" providerId="ADAL" clId="{F1284F2F-6297-4B7F-B4E9-08E7FAF635C0}" dt="2025-04-23T01:09:26.010" v="2754" actId="20577"/>
        <pc:sldMkLst>
          <pc:docMk/>
          <pc:sldMk cId="2751777215" sldId="627"/>
        </pc:sldMkLst>
        <pc:spChg chg="mod">
          <ac:chgData name="신준용(전자전기공학과)" userId="435beea9-e567-4ac0-af0f-83a1d36817df" providerId="ADAL" clId="{F1284F2F-6297-4B7F-B4E9-08E7FAF635C0}" dt="2025-04-23T01:07:22.106" v="2667" actId="20577"/>
          <ac:spMkLst>
            <pc:docMk/>
            <pc:sldMk cId="2751777215" sldId="627"/>
            <ac:spMk id="2" creationId="{00000000-0000-0000-0000-000000000000}"/>
          </ac:spMkLst>
        </pc:spChg>
        <pc:spChg chg="mod">
          <ac:chgData name="신준용(전자전기공학과)" userId="435beea9-e567-4ac0-af0f-83a1d36817df" providerId="ADAL" clId="{F1284F2F-6297-4B7F-B4E9-08E7FAF635C0}" dt="2025-04-23T01:04:43.234" v="2603" actId="20577"/>
          <ac:spMkLst>
            <pc:docMk/>
            <pc:sldMk cId="2751777215" sldId="627"/>
            <ac:spMk id="3" creationId="{00000000-0000-0000-0000-000000000000}"/>
          </ac:spMkLst>
        </pc:spChg>
        <pc:picChg chg="add del mod modCrop">
          <ac:chgData name="신준용(전자전기공학과)" userId="435beea9-e567-4ac0-af0f-83a1d36817df" providerId="ADAL" clId="{F1284F2F-6297-4B7F-B4E9-08E7FAF635C0}" dt="2025-04-23T01:06:32.026" v="2615" actId="478"/>
          <ac:picMkLst>
            <pc:docMk/>
            <pc:sldMk cId="2751777215" sldId="627"/>
            <ac:picMk id="7" creationId="{84BE8961-7503-42F7-855E-94B7FC5F000C}"/>
          </ac:picMkLst>
        </pc:picChg>
        <pc:picChg chg="add mod">
          <ac:chgData name="신준용(전자전기공학과)" userId="435beea9-e567-4ac0-af0f-83a1d36817df" providerId="ADAL" clId="{F1284F2F-6297-4B7F-B4E9-08E7FAF635C0}" dt="2025-04-23T01:06:48.474" v="2621" actId="1036"/>
          <ac:picMkLst>
            <pc:docMk/>
            <pc:sldMk cId="2751777215" sldId="627"/>
            <ac:picMk id="9" creationId="{D0BCA54E-B34C-455C-94AF-B56664BF60F6}"/>
          </ac:picMkLst>
        </pc:picChg>
        <pc:picChg chg="add mod">
          <ac:chgData name="신준용(전자전기공학과)" userId="435beea9-e567-4ac0-af0f-83a1d36817df" providerId="ADAL" clId="{F1284F2F-6297-4B7F-B4E9-08E7FAF635C0}" dt="2025-04-23T01:06:51.261" v="2622" actId="1076"/>
          <ac:picMkLst>
            <pc:docMk/>
            <pc:sldMk cId="2751777215" sldId="627"/>
            <ac:picMk id="11" creationId="{FA293735-3670-4E21-B866-00BD14A8A757}"/>
          </ac:picMkLst>
        </pc:picChg>
        <pc:picChg chg="add del mod modCrop">
          <ac:chgData name="신준용(전자전기공학과)" userId="435beea9-e567-4ac0-af0f-83a1d36817df" providerId="ADAL" clId="{F1284F2F-6297-4B7F-B4E9-08E7FAF635C0}" dt="2025-04-23T01:08:11.426" v="2674" actId="478"/>
          <ac:picMkLst>
            <pc:docMk/>
            <pc:sldMk cId="2751777215" sldId="627"/>
            <ac:picMk id="13" creationId="{99EB2D3E-B61F-45E8-BCA8-906BB086F992}"/>
          </ac:picMkLst>
        </pc:picChg>
        <pc:picChg chg="add del mod">
          <ac:chgData name="신준용(전자전기공학과)" userId="435beea9-e567-4ac0-af0f-83a1d36817df" providerId="ADAL" clId="{F1284F2F-6297-4B7F-B4E9-08E7FAF635C0}" dt="2025-04-23T01:08:59.665" v="2729" actId="478"/>
          <ac:picMkLst>
            <pc:docMk/>
            <pc:sldMk cId="2751777215" sldId="627"/>
            <ac:picMk id="14" creationId="{8DF196E4-2342-404C-BF24-C4B300D4CC78}"/>
          </ac:picMkLst>
        </pc:picChg>
        <pc:picChg chg="del mod">
          <ac:chgData name="신준용(전자전기공학과)" userId="435beea9-e567-4ac0-af0f-83a1d36817df" providerId="ADAL" clId="{F1284F2F-6297-4B7F-B4E9-08E7FAF635C0}" dt="2025-04-23T01:08:38.591" v="2697" actId="478"/>
          <ac:picMkLst>
            <pc:docMk/>
            <pc:sldMk cId="2751777215" sldId="627"/>
            <ac:picMk id="15" creationId="{43AA5B7E-5E92-496A-A6F0-DA9C0E849A60}"/>
          </ac:picMkLst>
        </pc:picChg>
        <pc:picChg chg="del mod ord">
          <ac:chgData name="신준용(전자전기공학과)" userId="435beea9-e567-4ac0-af0f-83a1d36817df" providerId="ADAL" clId="{F1284F2F-6297-4B7F-B4E9-08E7FAF635C0}" dt="2025-04-23T01:08:59.345" v="2728" actId="478"/>
          <ac:picMkLst>
            <pc:docMk/>
            <pc:sldMk cId="2751777215" sldId="627"/>
            <ac:picMk id="17" creationId="{D6CFC15D-CBA7-4E0D-851D-40B95A2C47C6}"/>
          </ac:picMkLst>
        </pc:picChg>
        <pc:picChg chg="add del mod">
          <ac:chgData name="신준용(전자전기공학과)" userId="435beea9-e567-4ac0-af0f-83a1d36817df" providerId="ADAL" clId="{F1284F2F-6297-4B7F-B4E9-08E7FAF635C0}" dt="2025-04-23T01:08:51.838" v="2712" actId="478"/>
          <ac:picMkLst>
            <pc:docMk/>
            <pc:sldMk cId="2751777215" sldId="627"/>
            <ac:picMk id="19" creationId="{D3C55BF6-7E97-42CF-8901-23B642973C31}"/>
          </ac:picMkLst>
        </pc:picChg>
        <pc:picChg chg="del mod ord">
          <ac:chgData name="신준용(전자전기공학과)" userId="435beea9-e567-4ac0-af0f-83a1d36817df" providerId="ADAL" clId="{F1284F2F-6297-4B7F-B4E9-08E7FAF635C0}" dt="2025-04-23T01:08:58.456" v="2727" actId="478"/>
          <ac:picMkLst>
            <pc:docMk/>
            <pc:sldMk cId="2751777215" sldId="627"/>
            <ac:picMk id="20" creationId="{E1D44432-BA37-4231-8DB8-F49A3F15C68A}"/>
          </ac:picMkLst>
        </pc:picChg>
        <pc:picChg chg="add mod">
          <ac:chgData name="신준용(전자전기공학과)" userId="435beea9-e567-4ac0-af0f-83a1d36817df" providerId="ADAL" clId="{F1284F2F-6297-4B7F-B4E9-08E7FAF635C0}" dt="2025-04-23T01:09:04.839" v="2731" actId="1076"/>
          <ac:picMkLst>
            <pc:docMk/>
            <pc:sldMk cId="2751777215" sldId="627"/>
            <ac:picMk id="22" creationId="{F8937FE8-6AEB-4A78-AF95-DBE29D1A2FC9}"/>
          </ac:picMkLst>
        </pc:picChg>
      </pc:sldChg>
      <pc:sldChg chg="modSp add mod">
        <pc:chgData name="신준용(전자전기공학과)" userId="435beea9-e567-4ac0-af0f-83a1d36817df" providerId="ADAL" clId="{F1284F2F-6297-4B7F-B4E9-08E7FAF635C0}" dt="2025-04-23T01:33:53.064" v="3257" actId="20577"/>
        <pc:sldMkLst>
          <pc:docMk/>
          <pc:sldMk cId="2492663738" sldId="628"/>
        </pc:sldMkLst>
        <pc:spChg chg="mod">
          <ac:chgData name="신준용(전자전기공학과)" userId="435beea9-e567-4ac0-af0f-83a1d36817df" providerId="ADAL" clId="{F1284F2F-6297-4B7F-B4E9-08E7FAF635C0}" dt="2025-04-23T01:33:53.064" v="3257" actId="20577"/>
          <ac:spMkLst>
            <pc:docMk/>
            <pc:sldMk cId="2492663738" sldId="628"/>
            <ac:spMk id="2" creationId="{00000000-0000-0000-0000-000000000000}"/>
          </ac:spMkLst>
        </pc:spChg>
        <pc:spChg chg="mod">
          <ac:chgData name="신준용(전자전기공학과)" userId="435beea9-e567-4ac0-af0f-83a1d36817df" providerId="ADAL" clId="{F1284F2F-6297-4B7F-B4E9-08E7FAF635C0}" dt="2025-04-23T00:53:31.490" v="2535" actId="20577"/>
          <ac:spMkLst>
            <pc:docMk/>
            <pc:sldMk cId="2492663738" sldId="628"/>
            <ac:spMk id="3" creationId="{00000000-0000-0000-0000-000000000000}"/>
          </ac:spMkLst>
        </pc:spChg>
      </pc:sldChg>
      <pc:sldChg chg="addSp delSp modSp add mod modNotesTx">
        <pc:chgData name="신준용(전자전기공학과)" userId="435beea9-e567-4ac0-af0f-83a1d36817df" providerId="ADAL" clId="{F1284F2F-6297-4B7F-B4E9-08E7FAF635C0}" dt="2025-04-23T04:28:03.290" v="3797" actId="20577"/>
        <pc:sldMkLst>
          <pc:docMk/>
          <pc:sldMk cId="836391118" sldId="629"/>
        </pc:sldMkLst>
        <pc:spChg chg="mod">
          <ac:chgData name="신준용(전자전기공학과)" userId="435beea9-e567-4ac0-af0f-83a1d36817df" providerId="ADAL" clId="{F1284F2F-6297-4B7F-B4E9-08E7FAF635C0}" dt="2025-04-23T04:23:38.230" v="3759" actId="115"/>
          <ac:spMkLst>
            <pc:docMk/>
            <pc:sldMk cId="836391118" sldId="629"/>
            <ac:spMk id="2" creationId="{00000000-0000-0000-0000-000000000000}"/>
          </ac:spMkLst>
        </pc:spChg>
        <pc:spChg chg="mod">
          <ac:chgData name="신준용(전자전기공학과)" userId="435beea9-e567-4ac0-af0f-83a1d36817df" providerId="ADAL" clId="{F1284F2F-6297-4B7F-B4E9-08E7FAF635C0}" dt="2025-04-23T01:09:34.810" v="2762" actId="20577"/>
          <ac:spMkLst>
            <pc:docMk/>
            <pc:sldMk cId="836391118" sldId="629"/>
            <ac:spMk id="3" creationId="{00000000-0000-0000-0000-000000000000}"/>
          </ac:spMkLst>
        </pc:spChg>
        <pc:spChg chg="add mod">
          <ac:chgData name="신준용(전자전기공학과)" userId="435beea9-e567-4ac0-af0f-83a1d36817df" providerId="ADAL" clId="{F1284F2F-6297-4B7F-B4E9-08E7FAF635C0}" dt="2025-04-23T02:28:47.585" v="3278" actId="1076"/>
          <ac:spMkLst>
            <pc:docMk/>
            <pc:sldMk cId="836391118" sldId="629"/>
            <ac:spMk id="12" creationId="{BA9B220D-7755-4613-9C9A-653181C77815}"/>
          </ac:spMkLst>
        </pc:spChg>
        <pc:picChg chg="add mod">
          <ac:chgData name="신준용(전자전기공학과)" userId="435beea9-e567-4ac0-af0f-83a1d36817df" providerId="ADAL" clId="{F1284F2F-6297-4B7F-B4E9-08E7FAF635C0}" dt="2025-04-23T04:12:56.084" v="3719" actId="14100"/>
          <ac:picMkLst>
            <pc:docMk/>
            <pc:sldMk cId="836391118" sldId="629"/>
            <ac:picMk id="7" creationId="{17CF28F4-B79A-444C-AD34-C84719B4503E}"/>
          </ac:picMkLst>
        </pc:picChg>
        <pc:picChg chg="del">
          <ac:chgData name="신준용(전자전기공학과)" userId="435beea9-e567-4ac0-af0f-83a1d36817df" providerId="ADAL" clId="{F1284F2F-6297-4B7F-B4E9-08E7FAF635C0}" dt="2025-04-23T01:09:36.073" v="2763" actId="478"/>
          <ac:picMkLst>
            <pc:docMk/>
            <pc:sldMk cId="836391118" sldId="629"/>
            <ac:picMk id="9" creationId="{D0BCA54E-B34C-455C-94AF-B56664BF60F6}"/>
          </ac:picMkLst>
        </pc:picChg>
        <pc:picChg chg="mod ord">
          <ac:chgData name="신준용(전자전기공학과)" userId="435beea9-e567-4ac0-af0f-83a1d36817df" providerId="ADAL" clId="{F1284F2F-6297-4B7F-B4E9-08E7FAF635C0}" dt="2025-04-23T02:28:36.397" v="3275" actId="1036"/>
          <ac:picMkLst>
            <pc:docMk/>
            <pc:sldMk cId="836391118" sldId="629"/>
            <ac:picMk id="10" creationId="{9E4361E9-B295-4FF4-8380-3EC5E0C2C579}"/>
          </ac:picMkLst>
        </pc:picChg>
        <pc:picChg chg="del">
          <ac:chgData name="신준용(전자전기공학과)" userId="435beea9-e567-4ac0-af0f-83a1d36817df" providerId="ADAL" clId="{F1284F2F-6297-4B7F-B4E9-08E7FAF635C0}" dt="2025-04-23T01:09:36.542" v="2764" actId="478"/>
          <ac:picMkLst>
            <pc:docMk/>
            <pc:sldMk cId="836391118" sldId="629"/>
            <ac:picMk id="11" creationId="{FA293735-3670-4E21-B866-00BD14A8A757}"/>
          </ac:picMkLst>
        </pc:picChg>
        <pc:picChg chg="add del mod">
          <ac:chgData name="신준용(전자전기공학과)" userId="435beea9-e567-4ac0-af0f-83a1d36817df" providerId="ADAL" clId="{F1284F2F-6297-4B7F-B4E9-08E7FAF635C0}" dt="2025-04-23T01:13:24.749" v="2930" actId="478"/>
          <ac:picMkLst>
            <pc:docMk/>
            <pc:sldMk cId="836391118" sldId="629"/>
            <ac:picMk id="13" creationId="{A5AC7285-DD3D-4A12-B4B2-A039C4261CE2}"/>
          </ac:picMkLst>
        </pc:picChg>
        <pc:picChg chg="del mod">
          <ac:chgData name="신준용(전자전기공학과)" userId="435beea9-e567-4ac0-af0f-83a1d36817df" providerId="ADAL" clId="{F1284F2F-6297-4B7F-B4E9-08E7FAF635C0}" dt="2025-04-23T01:09:37.353" v="2766" actId="478"/>
          <ac:picMkLst>
            <pc:docMk/>
            <pc:sldMk cId="836391118" sldId="629"/>
            <ac:picMk id="22" creationId="{F8937FE8-6AEB-4A78-AF95-DBE29D1A2FC9}"/>
          </ac:picMkLst>
        </pc:picChg>
      </pc:sldChg>
      <pc:sldChg chg="addSp delSp modSp add mod modNotesTx">
        <pc:chgData name="신준용(전자전기공학과)" userId="435beea9-e567-4ac0-af0f-83a1d36817df" providerId="ADAL" clId="{F1284F2F-6297-4B7F-B4E9-08E7FAF635C0}" dt="2025-04-23T04:27:59.082" v="3796" actId="20577"/>
        <pc:sldMkLst>
          <pc:docMk/>
          <pc:sldMk cId="1221173401" sldId="630"/>
        </pc:sldMkLst>
        <pc:spChg chg="mod">
          <ac:chgData name="신준용(전자전기공학과)" userId="435beea9-e567-4ac0-af0f-83a1d36817df" providerId="ADAL" clId="{F1284F2F-6297-4B7F-B4E9-08E7FAF635C0}" dt="2025-04-23T04:24:43.288" v="3789" actId="115"/>
          <ac:spMkLst>
            <pc:docMk/>
            <pc:sldMk cId="1221173401" sldId="630"/>
            <ac:spMk id="2" creationId="{00000000-0000-0000-0000-000000000000}"/>
          </ac:spMkLst>
        </pc:spChg>
        <pc:spChg chg="del">
          <ac:chgData name="신준용(전자전기공학과)" userId="435beea9-e567-4ac0-af0f-83a1d36817df" providerId="ADAL" clId="{F1284F2F-6297-4B7F-B4E9-08E7FAF635C0}" dt="2025-04-23T01:20:56.258" v="3153" actId="478"/>
          <ac:spMkLst>
            <pc:docMk/>
            <pc:sldMk cId="1221173401" sldId="630"/>
            <ac:spMk id="12" creationId="{BA9B220D-7755-4613-9C9A-653181C77815}"/>
          </ac:spMkLst>
        </pc:spChg>
        <pc:picChg chg="del">
          <ac:chgData name="신준용(전자전기공학과)" userId="435beea9-e567-4ac0-af0f-83a1d36817df" providerId="ADAL" clId="{F1284F2F-6297-4B7F-B4E9-08E7FAF635C0}" dt="2025-04-23T01:20:56.741" v="3154" actId="478"/>
          <ac:picMkLst>
            <pc:docMk/>
            <pc:sldMk cId="1221173401" sldId="630"/>
            <ac:picMk id="7" creationId="{17CF28F4-B79A-444C-AD34-C84719B4503E}"/>
          </ac:picMkLst>
        </pc:picChg>
        <pc:picChg chg="add mod">
          <ac:chgData name="신준용(전자전기공학과)" userId="435beea9-e567-4ac0-af0f-83a1d36817df" providerId="ADAL" clId="{F1284F2F-6297-4B7F-B4E9-08E7FAF635C0}" dt="2025-04-23T04:17:52.921" v="3741" actId="1076"/>
          <ac:picMkLst>
            <pc:docMk/>
            <pc:sldMk cId="1221173401" sldId="630"/>
            <ac:picMk id="8" creationId="{4D6097E6-D9FA-4593-884F-974159301ED7}"/>
          </ac:picMkLst>
        </pc:picChg>
        <pc:picChg chg="del">
          <ac:chgData name="신준용(전자전기공학과)" userId="435beea9-e567-4ac0-af0f-83a1d36817df" providerId="ADAL" clId="{F1284F2F-6297-4B7F-B4E9-08E7FAF635C0}" dt="2025-04-23T01:21:00.057" v="3156" actId="478"/>
          <ac:picMkLst>
            <pc:docMk/>
            <pc:sldMk cId="1221173401" sldId="630"/>
            <ac:picMk id="10" creationId="{9E4361E9-B295-4FF4-8380-3EC5E0C2C579}"/>
          </ac:picMkLst>
        </pc:picChg>
      </pc:sldChg>
      <pc:sldChg chg="addSp delSp modSp add mod modNotesTx">
        <pc:chgData name="신준용(전자전기공학과)" userId="435beea9-e567-4ac0-af0f-83a1d36817df" providerId="ADAL" clId="{F1284F2F-6297-4B7F-B4E9-08E7FAF635C0}" dt="2025-04-23T05:00:41.302" v="4109" actId="20577"/>
        <pc:sldMkLst>
          <pc:docMk/>
          <pc:sldMk cId="1760632104" sldId="631"/>
        </pc:sldMkLst>
        <pc:spChg chg="mod">
          <ac:chgData name="신준용(전자전기공학과)" userId="435beea9-e567-4ac0-af0f-83a1d36817df" providerId="ADAL" clId="{F1284F2F-6297-4B7F-B4E9-08E7FAF635C0}" dt="2025-04-23T04:25:54.817" v="3792" actId="20577"/>
          <ac:spMkLst>
            <pc:docMk/>
            <pc:sldMk cId="1760632104" sldId="631"/>
            <ac:spMk id="2" creationId="{00000000-0000-0000-0000-000000000000}"/>
          </ac:spMkLst>
        </pc:spChg>
        <pc:spChg chg="mod">
          <ac:chgData name="신준용(전자전기공학과)" userId="435beea9-e567-4ac0-af0f-83a1d36817df" providerId="ADAL" clId="{F1284F2F-6297-4B7F-B4E9-08E7FAF635C0}" dt="2025-04-23T04:35:01.517" v="3928" actId="1076"/>
          <ac:spMkLst>
            <pc:docMk/>
            <pc:sldMk cId="1760632104" sldId="631"/>
            <ac:spMk id="12" creationId="{BA9B220D-7755-4613-9C9A-653181C77815}"/>
          </ac:spMkLst>
        </pc:spChg>
        <pc:graphicFrameChg chg="add mod modGraphic">
          <ac:chgData name="신준용(전자전기공학과)" userId="435beea9-e567-4ac0-af0f-83a1d36817df" providerId="ADAL" clId="{F1284F2F-6297-4B7F-B4E9-08E7FAF635C0}" dt="2025-04-23T05:00:41.302" v="4109" actId="20577"/>
          <ac:graphicFrameMkLst>
            <pc:docMk/>
            <pc:sldMk cId="1760632104" sldId="631"/>
            <ac:graphicFrameMk id="5" creationId="{567BB7A7-F435-40D7-8E75-7460FC822056}"/>
          </ac:graphicFrameMkLst>
        </pc:graphicFrameChg>
        <pc:picChg chg="del">
          <ac:chgData name="신준용(전자전기공학과)" userId="435beea9-e567-4ac0-af0f-83a1d36817df" providerId="ADAL" clId="{F1284F2F-6297-4B7F-B4E9-08E7FAF635C0}" dt="2025-04-23T02:36:13.302" v="3286" actId="478"/>
          <ac:picMkLst>
            <pc:docMk/>
            <pc:sldMk cId="1760632104" sldId="631"/>
            <ac:picMk id="7" creationId="{17CF28F4-B79A-444C-AD34-C84719B4503E}"/>
          </ac:picMkLst>
        </pc:picChg>
        <pc:picChg chg="del">
          <ac:chgData name="신준용(전자전기공학과)" userId="435beea9-e567-4ac0-af0f-83a1d36817df" providerId="ADAL" clId="{F1284F2F-6297-4B7F-B4E9-08E7FAF635C0}" dt="2025-04-23T02:36:16.796" v="3288" actId="478"/>
          <ac:picMkLst>
            <pc:docMk/>
            <pc:sldMk cId="1760632104" sldId="631"/>
            <ac:picMk id="10" creationId="{9E4361E9-B295-4FF4-8380-3EC5E0C2C579}"/>
          </ac:picMkLst>
        </pc:picChg>
      </pc:sldChg>
      <pc:sldChg chg="addSp delSp modSp add mod">
        <pc:chgData name="신준용(전자전기공학과)" userId="435beea9-e567-4ac0-af0f-83a1d36817df" providerId="ADAL" clId="{F1284F2F-6297-4B7F-B4E9-08E7FAF635C0}" dt="2025-04-23T02:57:08.343" v="3710" actId="1076"/>
        <pc:sldMkLst>
          <pc:docMk/>
          <pc:sldMk cId="2515873741" sldId="632"/>
        </pc:sldMkLst>
        <pc:spChg chg="mod">
          <ac:chgData name="신준용(전자전기공학과)" userId="435beea9-e567-4ac0-af0f-83a1d36817df" providerId="ADAL" clId="{F1284F2F-6297-4B7F-B4E9-08E7FAF635C0}" dt="2025-04-23T02:52:23.917" v="3587" actId="20577"/>
          <ac:spMkLst>
            <pc:docMk/>
            <pc:sldMk cId="2515873741" sldId="632"/>
            <ac:spMk id="2" creationId="{00000000-0000-0000-0000-000000000000}"/>
          </ac:spMkLst>
        </pc:spChg>
        <pc:spChg chg="add mod">
          <ac:chgData name="신준용(전자전기공학과)" userId="435beea9-e567-4ac0-af0f-83a1d36817df" providerId="ADAL" clId="{F1284F2F-6297-4B7F-B4E9-08E7FAF635C0}" dt="2025-04-23T02:55:58.836" v="3696" actId="1036"/>
          <ac:spMkLst>
            <pc:docMk/>
            <pc:sldMk cId="2515873741" sldId="632"/>
            <ac:spMk id="9" creationId="{FA504DB8-BCF8-4DDA-B0EF-87DAD3FBB647}"/>
          </ac:spMkLst>
        </pc:spChg>
        <pc:spChg chg="add mod">
          <ac:chgData name="신준용(전자전기공학과)" userId="435beea9-e567-4ac0-af0f-83a1d36817df" providerId="ADAL" clId="{F1284F2F-6297-4B7F-B4E9-08E7FAF635C0}" dt="2025-04-23T02:55:58.836" v="3696" actId="1036"/>
          <ac:spMkLst>
            <pc:docMk/>
            <pc:sldMk cId="2515873741" sldId="632"/>
            <ac:spMk id="10" creationId="{43604B63-56C3-48EC-93F9-48689437B4B5}"/>
          </ac:spMkLst>
        </pc:spChg>
        <pc:spChg chg="add del mod">
          <ac:chgData name="신준용(전자전기공학과)" userId="435beea9-e567-4ac0-af0f-83a1d36817df" providerId="ADAL" clId="{F1284F2F-6297-4B7F-B4E9-08E7FAF635C0}" dt="2025-04-23T02:55:58.836" v="3696" actId="1036"/>
          <ac:spMkLst>
            <pc:docMk/>
            <pc:sldMk cId="2515873741" sldId="632"/>
            <ac:spMk id="20" creationId="{FDA19E0A-1063-48E7-A6F8-015AD434567C}"/>
          </ac:spMkLst>
        </pc:spChg>
        <pc:spChg chg="add mod">
          <ac:chgData name="신준용(전자전기공학과)" userId="435beea9-e567-4ac0-af0f-83a1d36817df" providerId="ADAL" clId="{F1284F2F-6297-4B7F-B4E9-08E7FAF635C0}" dt="2025-04-23T02:57:01.632" v="3709" actId="1076"/>
          <ac:spMkLst>
            <pc:docMk/>
            <pc:sldMk cId="2515873741" sldId="632"/>
            <ac:spMk id="27" creationId="{7E137C1D-8503-4F35-AA66-EA4CB90F4E50}"/>
          </ac:spMkLst>
        </pc:spChg>
        <pc:spChg chg="add mod">
          <ac:chgData name="신준용(전자전기공학과)" userId="435beea9-e567-4ac0-af0f-83a1d36817df" providerId="ADAL" clId="{F1284F2F-6297-4B7F-B4E9-08E7FAF635C0}" dt="2025-04-23T02:57:08.343" v="3710" actId="1076"/>
          <ac:spMkLst>
            <pc:docMk/>
            <pc:sldMk cId="2515873741" sldId="632"/>
            <ac:spMk id="38" creationId="{0C554A05-E5DE-4BBE-BB36-3EC7C2773873}"/>
          </ac:spMkLst>
        </pc:spChg>
        <pc:picChg chg="add mod">
          <ac:chgData name="신준용(전자전기공학과)" userId="435beea9-e567-4ac0-af0f-83a1d36817df" providerId="ADAL" clId="{F1284F2F-6297-4B7F-B4E9-08E7FAF635C0}" dt="2025-04-23T02:55:58.836" v="3696" actId="1036"/>
          <ac:picMkLst>
            <pc:docMk/>
            <pc:sldMk cId="2515873741" sldId="632"/>
            <ac:picMk id="7" creationId="{1E8BBE30-0299-4A3A-B073-D1437107AB08}"/>
          </ac:picMkLst>
        </pc:picChg>
        <pc:picChg chg="add mod">
          <ac:chgData name="신준용(전자전기공학과)" userId="435beea9-e567-4ac0-af0f-83a1d36817df" providerId="ADAL" clId="{F1284F2F-6297-4B7F-B4E9-08E7FAF635C0}" dt="2025-04-23T02:55:58.836" v="3696" actId="1036"/>
          <ac:picMkLst>
            <pc:docMk/>
            <pc:sldMk cId="2515873741" sldId="632"/>
            <ac:picMk id="8" creationId="{DAE578CD-1159-4D1A-9C2A-409BAD1DA0A7}"/>
          </ac:picMkLst>
        </pc:picChg>
        <pc:picChg chg="del mod">
          <ac:chgData name="신준용(전자전기공학과)" userId="435beea9-e567-4ac0-af0f-83a1d36817df" providerId="ADAL" clId="{F1284F2F-6297-4B7F-B4E9-08E7FAF635C0}" dt="2025-04-23T02:49:53.539" v="3488" actId="478"/>
          <ac:picMkLst>
            <pc:docMk/>
            <pc:sldMk cId="2515873741" sldId="632"/>
            <ac:picMk id="11" creationId="{ECEA93B1-2F08-4E2A-9B30-5DD62EBF3E68}"/>
          </ac:picMkLst>
        </pc:picChg>
        <pc:picChg chg="mod ord">
          <ac:chgData name="신준용(전자전기공학과)" userId="435beea9-e567-4ac0-af0f-83a1d36817df" providerId="ADAL" clId="{F1284F2F-6297-4B7F-B4E9-08E7FAF635C0}" dt="2025-04-23T02:55:58.836" v="3696" actId="1036"/>
          <ac:picMkLst>
            <pc:docMk/>
            <pc:sldMk cId="2515873741" sldId="632"/>
            <ac:picMk id="13" creationId="{B55B4836-38A5-4B5A-97FA-2FEB67A8F0C2}"/>
          </ac:picMkLst>
        </pc:picChg>
        <pc:picChg chg="mod">
          <ac:chgData name="신준용(전자전기공학과)" userId="435beea9-e567-4ac0-af0f-83a1d36817df" providerId="ADAL" clId="{F1284F2F-6297-4B7F-B4E9-08E7FAF635C0}" dt="2025-04-23T02:55:58.836" v="3696" actId="1036"/>
          <ac:picMkLst>
            <pc:docMk/>
            <pc:sldMk cId="2515873741" sldId="632"/>
            <ac:picMk id="23" creationId="{45B866AF-318C-4476-995C-9B918A4D8B04}"/>
          </ac:picMkLst>
        </pc:picChg>
        <pc:picChg chg="add del mod">
          <ac:chgData name="신준용(전자전기공학과)" userId="435beea9-e567-4ac0-af0f-83a1d36817df" providerId="ADAL" clId="{F1284F2F-6297-4B7F-B4E9-08E7FAF635C0}" dt="2025-04-23T02:53:51.742" v="3628" actId="478"/>
          <ac:picMkLst>
            <pc:docMk/>
            <pc:sldMk cId="2515873741" sldId="632"/>
            <ac:picMk id="25" creationId="{EB89D365-3BA6-4772-9691-EA9B99D90C08}"/>
          </ac:picMkLst>
        </pc:picChg>
        <pc:picChg chg="add del mod">
          <ac:chgData name="신준용(전자전기공학과)" userId="435beea9-e567-4ac0-af0f-83a1d36817df" providerId="ADAL" clId="{F1284F2F-6297-4B7F-B4E9-08E7FAF635C0}" dt="2025-04-23T02:54:34.273" v="3676" actId="478"/>
          <ac:picMkLst>
            <pc:docMk/>
            <pc:sldMk cId="2515873741" sldId="632"/>
            <ac:picMk id="26" creationId="{FCADCC42-B70E-40AB-A155-0B38C3612E50}"/>
          </ac:picMkLst>
        </pc:picChg>
        <pc:picChg chg="del mod ord">
          <ac:chgData name="신준용(전자전기공학과)" userId="435beea9-e567-4ac0-af0f-83a1d36817df" providerId="ADAL" clId="{F1284F2F-6297-4B7F-B4E9-08E7FAF635C0}" dt="2025-04-23T02:54:03.965" v="3644" actId="478"/>
          <ac:picMkLst>
            <pc:docMk/>
            <pc:sldMk cId="2515873741" sldId="632"/>
            <ac:picMk id="28" creationId="{7ECEDFBC-4533-4DEE-807C-BC0AE65C6701}"/>
          </ac:picMkLst>
        </pc:picChg>
        <pc:picChg chg="del mod ord">
          <ac:chgData name="신준용(전자전기공학과)" userId="435beea9-e567-4ac0-af0f-83a1d36817df" providerId="ADAL" clId="{F1284F2F-6297-4B7F-B4E9-08E7FAF635C0}" dt="2025-04-23T02:54:56.913" v="3692" actId="478"/>
          <ac:picMkLst>
            <pc:docMk/>
            <pc:sldMk cId="2515873741" sldId="632"/>
            <ac:picMk id="31" creationId="{ECF8FBF3-5233-44E6-86EB-7B0D49AC6857}"/>
          </ac:picMkLst>
        </pc:picChg>
        <pc:picChg chg="mod ord">
          <ac:chgData name="신준용(전자전기공학과)" userId="435beea9-e567-4ac0-af0f-83a1d36817df" providerId="ADAL" clId="{F1284F2F-6297-4B7F-B4E9-08E7FAF635C0}" dt="2025-04-23T02:57:01.632" v="3709" actId="1076"/>
          <ac:picMkLst>
            <pc:docMk/>
            <pc:sldMk cId="2515873741" sldId="632"/>
            <ac:picMk id="33" creationId="{D9B8DD3B-6888-4F1D-BD90-AD8853F9E1E0}"/>
          </ac:picMkLst>
        </pc:picChg>
        <pc:picChg chg="mod ord">
          <ac:chgData name="신준용(전자전기공학과)" userId="435beea9-e567-4ac0-af0f-83a1d36817df" providerId="ADAL" clId="{F1284F2F-6297-4B7F-B4E9-08E7FAF635C0}" dt="2025-04-23T02:57:01.632" v="3709" actId="1076"/>
          <ac:picMkLst>
            <pc:docMk/>
            <pc:sldMk cId="2515873741" sldId="632"/>
            <ac:picMk id="35" creationId="{2313B3F3-5E73-4688-819E-6AA2434A6FEE}"/>
          </ac:picMkLst>
        </pc:picChg>
        <pc:picChg chg="add mod">
          <ac:chgData name="신준용(전자전기공학과)" userId="435beea9-e567-4ac0-af0f-83a1d36817df" providerId="ADAL" clId="{F1284F2F-6297-4B7F-B4E9-08E7FAF635C0}" dt="2025-04-23T02:57:08.343" v="3710" actId="1076"/>
          <ac:picMkLst>
            <pc:docMk/>
            <pc:sldMk cId="2515873741" sldId="632"/>
            <ac:picMk id="36" creationId="{14924C5A-1075-4AFE-A9C5-045406571D7F}"/>
          </ac:picMkLst>
        </pc:picChg>
        <pc:picChg chg="add mod">
          <ac:chgData name="신준용(전자전기공학과)" userId="435beea9-e567-4ac0-af0f-83a1d36817df" providerId="ADAL" clId="{F1284F2F-6297-4B7F-B4E9-08E7FAF635C0}" dt="2025-04-23T02:57:08.343" v="3710" actId="1076"/>
          <ac:picMkLst>
            <pc:docMk/>
            <pc:sldMk cId="2515873741" sldId="632"/>
            <ac:picMk id="37" creationId="{EB8270BA-29E5-41CC-BDF6-18303BA1BD7D}"/>
          </ac:picMkLst>
        </pc:picChg>
        <pc:cxnChg chg="add mod">
          <ac:chgData name="신준용(전자전기공학과)" userId="435beea9-e567-4ac0-af0f-83a1d36817df" providerId="ADAL" clId="{F1284F2F-6297-4B7F-B4E9-08E7FAF635C0}" dt="2025-04-23T02:55:58.836" v="3696" actId="1036"/>
          <ac:cxnSpMkLst>
            <pc:docMk/>
            <pc:sldMk cId="2515873741" sldId="632"/>
            <ac:cxnSpMk id="15" creationId="{6728BF65-8B48-49B6-8E2C-67468C548E08}"/>
          </ac:cxnSpMkLst>
        </pc:cxnChg>
        <pc:cxnChg chg="add mod">
          <ac:chgData name="신준용(전자전기공학과)" userId="435beea9-e567-4ac0-af0f-83a1d36817df" providerId="ADAL" clId="{F1284F2F-6297-4B7F-B4E9-08E7FAF635C0}" dt="2025-04-23T02:55:58.836" v="3696" actId="1036"/>
          <ac:cxnSpMkLst>
            <pc:docMk/>
            <pc:sldMk cId="2515873741" sldId="632"/>
            <ac:cxnSpMk id="21" creationId="{EB416DD2-223A-41C3-9CC1-5E415A27232B}"/>
          </ac:cxnSpMkLst>
        </pc:cxnChg>
      </pc:sldChg>
      <pc:sldChg chg="addSp delSp modSp add mod">
        <pc:chgData name="신준용(전자전기공학과)" userId="435beea9-e567-4ac0-af0f-83a1d36817df" providerId="ADAL" clId="{F1284F2F-6297-4B7F-B4E9-08E7FAF635C0}" dt="2025-04-23T05:08:03.413" v="4115" actId="1076"/>
        <pc:sldMkLst>
          <pc:docMk/>
          <pc:sldMk cId="575486957" sldId="633"/>
        </pc:sldMkLst>
        <pc:spChg chg="mod">
          <ac:chgData name="신준용(전자전기공학과)" userId="435beea9-e567-4ac0-af0f-83a1d36817df" providerId="ADAL" clId="{F1284F2F-6297-4B7F-B4E9-08E7FAF635C0}" dt="2025-04-23T05:07:37.548" v="4112" actId="20577"/>
          <ac:spMkLst>
            <pc:docMk/>
            <pc:sldMk cId="575486957" sldId="633"/>
            <ac:spMk id="2" creationId="{00000000-0000-0000-0000-000000000000}"/>
          </ac:spMkLst>
        </pc:spChg>
        <pc:picChg chg="add mod">
          <ac:chgData name="신준용(전자전기공학과)" userId="435beea9-e567-4ac0-af0f-83a1d36817df" providerId="ADAL" clId="{F1284F2F-6297-4B7F-B4E9-08E7FAF635C0}" dt="2025-04-23T05:08:03.413" v="4115" actId="1076"/>
          <ac:picMkLst>
            <pc:docMk/>
            <pc:sldMk cId="575486957" sldId="633"/>
            <ac:picMk id="7" creationId="{35C7D1E7-9ACA-464D-AD67-086F9832DDF9}"/>
          </ac:picMkLst>
        </pc:picChg>
        <pc:picChg chg="del">
          <ac:chgData name="신준용(전자전기공학과)" userId="435beea9-e567-4ac0-af0f-83a1d36817df" providerId="ADAL" clId="{F1284F2F-6297-4B7F-B4E9-08E7FAF635C0}" dt="2025-04-23T05:07:32.976" v="4111" actId="478"/>
          <ac:picMkLst>
            <pc:docMk/>
            <pc:sldMk cId="575486957" sldId="633"/>
            <ac:picMk id="38" creationId="{067D589A-B85E-43C6-AA67-4B56222BE96B}"/>
          </ac:picMkLst>
        </pc:picChg>
      </pc:sldChg>
      <pc:sldMasterChg chg="modSp mod modSldLayout">
        <pc:chgData name="신준용(전자전기공학과)" userId="435beea9-e567-4ac0-af0f-83a1d36817df" providerId="ADAL" clId="{F1284F2F-6297-4B7F-B4E9-08E7FAF635C0}" dt="2025-04-22T07:55:17.069" v="170" actId="20577"/>
        <pc:sldMasterMkLst>
          <pc:docMk/>
          <pc:sldMasterMk cId="0" sldId="2147483648"/>
        </pc:sldMasterMkLst>
        <pc:spChg chg="mod">
          <ac:chgData name="신준용(전자전기공학과)" userId="435beea9-e567-4ac0-af0f-83a1d36817df" providerId="ADAL" clId="{F1284F2F-6297-4B7F-B4E9-08E7FAF635C0}" dt="2025-04-22T07:54:29.071" v="135" actId="20577"/>
          <ac:spMkLst>
            <pc:docMk/>
            <pc:sldMasterMk cId="0" sldId="2147483648"/>
            <ac:spMk id="1028" creationId="{00000000-0000-0000-0000-000000000000}"/>
          </ac:spMkLst>
        </pc:spChg>
        <pc:spChg chg="mod">
          <ac:chgData name="신준용(전자전기공학과)" userId="435beea9-e567-4ac0-af0f-83a1d36817df" providerId="ADAL" clId="{F1284F2F-6297-4B7F-B4E9-08E7FAF635C0}" dt="2025-04-22T07:55:17.069" v="170" actId="20577"/>
          <ac:spMkLst>
            <pc:docMk/>
            <pc:sldMasterMk cId="0" sldId="2147483648"/>
            <ac:spMk id="1029" creationId="{00000000-0000-0000-0000-000000000000}"/>
          </ac:spMkLst>
        </pc:spChg>
        <pc:spChg chg="mod">
          <ac:chgData name="신준용(전자전기공학과)" userId="435beea9-e567-4ac0-af0f-83a1d36817df" providerId="ADAL" clId="{F1284F2F-6297-4B7F-B4E9-08E7FAF635C0}" dt="2025-04-22T07:54:34.381" v="137" actId="20577"/>
          <ac:spMkLst>
            <pc:docMk/>
            <pc:sldMasterMk cId="0" sldId="2147483648"/>
            <ac:spMk id="1031" creationId="{00000000-0000-0000-0000-000000000000}"/>
          </ac:spMkLst>
        </pc:spChg>
        <pc:sldLayoutChg chg="modSp mod">
          <pc:chgData name="신준용(전자전기공학과)" userId="435beea9-e567-4ac0-af0f-83a1d36817df" providerId="ADAL" clId="{F1284F2F-6297-4B7F-B4E9-08E7FAF635C0}" dt="2025-04-22T07:55:03.574" v="145" actId="20577"/>
          <pc:sldLayoutMkLst>
            <pc:docMk/>
            <pc:sldMasterMk cId="0" sldId="2147483648"/>
            <pc:sldLayoutMk cId="0" sldId="2147483649"/>
          </pc:sldLayoutMkLst>
          <pc:spChg chg="mod">
            <ac:chgData name="신준용(전자전기공학과)" userId="435beea9-e567-4ac0-af0f-83a1d36817df" providerId="ADAL" clId="{F1284F2F-6297-4B7F-B4E9-08E7FAF635C0}" dt="2025-04-22T07:55:03.574" v="145" actId="20577"/>
            <ac:spMkLst>
              <pc:docMk/>
              <pc:sldMasterMk cId="0" sldId="2147483648"/>
              <pc:sldLayoutMk cId="0" sldId="2147483649"/>
              <ac:spMk id="4" creationId="{00000000-0000-0000-0000-000000000000}"/>
            </ac:spMkLst>
          </pc:spChg>
        </pc:sldLayoutChg>
        <pc:sldLayoutChg chg="modSp mod">
          <pc:chgData name="신준용(전자전기공학과)" userId="435beea9-e567-4ac0-af0f-83a1d36817df" providerId="ADAL" clId="{F1284F2F-6297-4B7F-B4E9-08E7FAF635C0}" dt="2025-04-22T07:54:16.902" v="127" actId="20577"/>
          <pc:sldLayoutMkLst>
            <pc:docMk/>
            <pc:sldMasterMk cId="0" sldId="2147483648"/>
            <pc:sldLayoutMk cId="0" sldId="2147483650"/>
          </pc:sldLayoutMkLst>
          <pc:spChg chg="mod">
            <ac:chgData name="신준용(전자전기공학과)" userId="435beea9-e567-4ac0-af0f-83a1d36817df" providerId="ADAL" clId="{F1284F2F-6297-4B7F-B4E9-08E7FAF635C0}" dt="2025-04-22T07:54:16.902" v="127" actId="20577"/>
            <ac:spMkLst>
              <pc:docMk/>
              <pc:sldMasterMk cId="0" sldId="2147483648"/>
              <pc:sldLayoutMk cId="0" sldId="2147483650"/>
              <ac:spMk id="8" creationId="{00000000-0000-0000-0000-000000000000}"/>
            </ac:spMkLst>
          </pc:spChg>
          <pc:spChg chg="mod">
            <ac:chgData name="신준용(전자전기공학과)" userId="435beea9-e567-4ac0-af0f-83a1d36817df" providerId="ADAL" clId="{F1284F2F-6297-4B7F-B4E9-08E7FAF635C0}" dt="2025-04-22T07:44:17.143" v="25" actId="20577"/>
            <ac:spMkLst>
              <pc:docMk/>
              <pc:sldMasterMk cId="0" sldId="2147483648"/>
              <pc:sldLayoutMk cId="0" sldId="2147483650"/>
              <ac:spMk id="9" creationId="{00000000-0000-0000-0000-000000000000}"/>
            </ac:spMkLst>
          </pc:spChg>
        </pc:sldLayoutChg>
      </pc:sldMasterChg>
    </pc:docChg>
  </pc:docChgLst>
  <pc:docChgLst>
    <pc:chgData name="신준용(전자전기공학과)" userId="435beea9-e567-4ac0-af0f-83a1d36817df" providerId="ADAL" clId="{BD47A18E-017C-4EE8-ABDB-45AF3DF06F7C}"/>
    <pc:docChg chg="undo custSel modSld">
      <pc:chgData name="신준용(전자전기공학과)" userId="435beea9-e567-4ac0-af0f-83a1d36817df" providerId="ADAL" clId="{BD47A18E-017C-4EE8-ABDB-45AF3DF06F7C}" dt="2025-06-04T09:23:59.236" v="63" actId="20577"/>
      <pc:docMkLst>
        <pc:docMk/>
      </pc:docMkLst>
      <pc:sldChg chg="delSp modSp mod">
        <pc:chgData name="신준용(전자전기공학과)" userId="435beea9-e567-4ac0-af0f-83a1d36817df" providerId="ADAL" clId="{BD47A18E-017C-4EE8-ABDB-45AF3DF06F7C}" dt="2025-06-04T02:17:03.248" v="28" actId="962"/>
        <pc:sldMkLst>
          <pc:docMk/>
          <pc:sldMk cId="2796253646" sldId="624"/>
        </pc:sldMkLst>
        <pc:picChg chg="mod ord">
          <ac:chgData name="신준용(전자전기공학과)" userId="435beea9-e567-4ac0-af0f-83a1d36817df" providerId="ADAL" clId="{BD47A18E-017C-4EE8-ABDB-45AF3DF06F7C}" dt="2025-06-04T02:16:55.753" v="14" actId="962"/>
          <ac:picMkLst>
            <pc:docMk/>
            <pc:sldMk cId="2796253646" sldId="624"/>
            <ac:picMk id="7" creationId="{7AEC6F92-CD65-48FE-AA3C-97E9D8E8E632}"/>
          </ac:picMkLst>
        </pc:picChg>
        <pc:picChg chg="del mod">
          <ac:chgData name="신준용(전자전기공학과)" userId="435beea9-e567-4ac0-af0f-83a1d36817df" providerId="ADAL" clId="{BD47A18E-017C-4EE8-ABDB-45AF3DF06F7C}" dt="2025-06-04T02:16:55.752" v="12" actId="478"/>
          <ac:picMkLst>
            <pc:docMk/>
            <pc:sldMk cId="2796253646" sldId="624"/>
            <ac:picMk id="8" creationId="{2E9BB8C7-FF4E-4CE2-A5EE-7F7284B7AAE2}"/>
          </ac:picMkLst>
        </pc:picChg>
        <pc:picChg chg="del mod">
          <ac:chgData name="신준용(전자전기공학과)" userId="435beea9-e567-4ac0-af0f-83a1d36817df" providerId="ADAL" clId="{BD47A18E-017C-4EE8-ABDB-45AF3DF06F7C}" dt="2025-06-04T02:17:03.248" v="26" actId="478"/>
          <ac:picMkLst>
            <pc:docMk/>
            <pc:sldMk cId="2796253646" sldId="624"/>
            <ac:picMk id="10" creationId="{9B8BD2B8-361A-4A20-A18C-5CF494DBA450}"/>
          </ac:picMkLst>
        </pc:picChg>
        <pc:picChg chg="mod ord">
          <ac:chgData name="신준용(전자전기공학과)" userId="435beea9-e567-4ac0-af0f-83a1d36817df" providerId="ADAL" clId="{BD47A18E-017C-4EE8-ABDB-45AF3DF06F7C}" dt="2025-06-04T02:17:03.248" v="28" actId="962"/>
          <ac:picMkLst>
            <pc:docMk/>
            <pc:sldMk cId="2796253646" sldId="624"/>
            <ac:picMk id="11" creationId="{5A1D5BCD-6A27-440B-A5E9-00C867F49607}"/>
          </ac:picMkLst>
        </pc:picChg>
      </pc:sldChg>
      <pc:sldChg chg="addSp delSp modSp mod">
        <pc:chgData name="신준용(전자전기공학과)" userId="435beea9-e567-4ac0-af0f-83a1d36817df" providerId="ADAL" clId="{BD47A18E-017C-4EE8-ABDB-45AF3DF06F7C}" dt="2025-06-04T09:23:59.236" v="63" actId="20577"/>
        <pc:sldMkLst>
          <pc:docMk/>
          <pc:sldMk cId="836391118" sldId="629"/>
        </pc:sldMkLst>
        <pc:spChg chg="mod">
          <ac:chgData name="신준용(전자전기공학과)" userId="435beea9-e567-4ac0-af0f-83a1d36817df" providerId="ADAL" clId="{BD47A18E-017C-4EE8-ABDB-45AF3DF06F7C}" dt="2025-06-04T09:23:59.236" v="63" actId="20577"/>
          <ac:spMkLst>
            <pc:docMk/>
            <pc:sldMk cId="836391118" sldId="629"/>
            <ac:spMk id="2" creationId="{00000000-0000-0000-0000-000000000000}"/>
          </ac:spMkLst>
        </pc:spChg>
        <pc:picChg chg="add del">
          <ac:chgData name="신준용(전자전기공학과)" userId="435beea9-e567-4ac0-af0f-83a1d36817df" providerId="ADAL" clId="{BD47A18E-017C-4EE8-ABDB-45AF3DF06F7C}" dt="2025-06-04T09:21:02.051" v="31" actId="478"/>
          <ac:picMkLst>
            <pc:docMk/>
            <pc:sldMk cId="836391118" sldId="629"/>
            <ac:picMk id="7" creationId="{17CF28F4-B79A-444C-AD34-C84719B4503E}"/>
          </ac:picMkLst>
        </pc:picChg>
        <pc:picChg chg="add mod">
          <ac:chgData name="신준용(전자전기공학과)" userId="435beea9-e567-4ac0-af0f-83a1d36817df" providerId="ADAL" clId="{BD47A18E-017C-4EE8-ABDB-45AF3DF06F7C}" dt="2025-06-04T09:21:11.525" v="36" actId="1076"/>
          <ac:picMkLst>
            <pc:docMk/>
            <pc:sldMk cId="836391118" sldId="629"/>
            <ac:picMk id="8" creationId="{A50F810A-5AFF-46A3-AB00-F193B7D594A0}"/>
          </ac:picMkLst>
        </pc:pic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65328" y="193828"/>
            <a:ext cx="2250712" cy="223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375" eaLnBrk="0" hangingPunct="0">
              <a:defRPr sz="1400" b="1"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doc.: IEEE 802.11-yy/xxxxr0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81636" y="193828"/>
            <a:ext cx="939726" cy="223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375" eaLnBrk="0" hangingPunct="0">
              <a:defRPr sz="1400" b="1"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Month Year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4542760" y="9607410"/>
            <a:ext cx="165109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375"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John Doe, Some Company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064476" y="9607410"/>
            <a:ext cx="51777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3375"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/>
              <a:t>Page </a:t>
            </a:r>
            <a:fld id="{F54F3633-8635-49BE-B7DB-4FE733D299F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680079" y="414317"/>
            <a:ext cx="543751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lIns="91432" tIns="45716" rIns="91432" bIns="45716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680080" y="9607410"/>
            <a:ext cx="71814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933375" eaLnBrk="0" hangingPunct="0">
              <a:defRPr/>
            </a:pPr>
            <a:r>
              <a:rPr lang="en-US" dirty="0">
                <a:cs typeface="+mn-cs"/>
              </a:rPr>
              <a:t>Submission</a:t>
            </a:r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680080" y="9595524"/>
            <a:ext cx="558847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lIns="91432" tIns="45716" rIns="91432" bIns="45716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360623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741579" y="108926"/>
            <a:ext cx="2416480" cy="223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375" eaLnBrk="0" hangingPunct="0">
              <a:defRPr sz="1400" b="1"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41173" y="108927"/>
            <a:ext cx="939726" cy="223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375" eaLnBrk="0" hangingPunct="0">
              <a:defRPr sz="1400" b="1"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Month Year</a:t>
            </a:r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5513" y="750888"/>
            <a:ext cx="4946650" cy="37099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5735" y="4715409"/>
            <a:ext cx="4986207" cy="4467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54" tIns="46034" rIns="93654" bIns="4603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4045301" y="9610806"/>
            <a:ext cx="211275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7163" lvl="4" algn="r" defTabSz="933375" eaLnBrk="0" hangingPunct="0">
              <a:defRPr>
                <a:cs typeface="+mn-cs"/>
              </a:defRPr>
            </a:lvl5pPr>
          </a:lstStyle>
          <a:p>
            <a:pPr lvl="4">
              <a:defRPr/>
            </a:pPr>
            <a:r>
              <a:rPr lang="en-US" dirty="0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144074" y="9610806"/>
            <a:ext cx="51777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375"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/>
              <a:t>Page </a:t>
            </a:r>
            <a:fld id="{2C873923-7103-4AF9-AECF-EE09B40480B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09649" y="9610806"/>
            <a:ext cx="71814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dirty="0">
                <a:cs typeface="+mn-cs"/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09648" y="9609108"/>
            <a:ext cx="537838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lIns="91432" tIns="45716" rIns="91432" bIns="45716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34948" y="317531"/>
            <a:ext cx="552778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lIns="91432" tIns="45716" rIns="91432" bIns="45716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0337040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3907347" y="108926"/>
            <a:ext cx="2250712" cy="223886"/>
          </a:xfrm>
        </p:spPr>
        <p:txBody>
          <a:bodyPr/>
          <a:lstStyle/>
          <a:p>
            <a:pPr>
              <a:defRPr/>
            </a:pPr>
            <a:r>
              <a:rPr lang="en-US" dirty="0"/>
              <a:t>doc.: IEEE 802.11-yy/xxxxr0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Month Year</a:t>
            </a:r>
          </a:p>
        </p:txBody>
      </p:sp>
      <p:sp>
        <p:nvSpPr>
          <p:cNvPr id="11268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US" dirty="0"/>
              <a:t>John Doe, Some Company</a:t>
            </a:r>
          </a:p>
        </p:txBody>
      </p:sp>
      <p:sp>
        <p:nvSpPr>
          <p:cNvPr id="1331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46667" y="9610806"/>
            <a:ext cx="415178" cy="184666"/>
          </a:xfrm>
          <a:noFill/>
        </p:spPr>
        <p:txBody>
          <a:bodyPr/>
          <a:lstStyle/>
          <a:p>
            <a:r>
              <a:rPr lang="en-US" dirty="0">
                <a:cs typeface="Arial" charset="0"/>
              </a:rPr>
              <a:t>Page </a:t>
            </a:r>
            <a:fld id="{B376B859-F927-4FFC-938A-1E85F81B0C78}" type="slidenum">
              <a:rPr lang="en-US" smtClean="0">
                <a:cs typeface="Arial" charset="0"/>
              </a:rPr>
              <a:pPr/>
              <a:t>1</a:t>
            </a:fld>
            <a:endParaRPr lang="en-US" dirty="0">
              <a:cs typeface="Arial" charset="0"/>
            </a:endParaRPr>
          </a:p>
        </p:txBody>
      </p:sp>
      <p:sp>
        <p:nvSpPr>
          <p:cNvPr id="133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5513" y="750888"/>
            <a:ext cx="4946650" cy="3709987"/>
          </a:xfrm>
          <a:ln/>
        </p:spPr>
      </p:sp>
      <p:sp>
        <p:nvSpPr>
          <p:cNvPr id="133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3762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Adam optimizer 10^-4 </a:t>
            </a:r>
            <a:r>
              <a:rPr lang="en-US" altLang="ko-KR" dirty="0" err="1"/>
              <a:t>lr</a:t>
            </a:r>
            <a:endParaRPr lang="ko-KR" altLang="en-US" dirty="0"/>
          </a:p>
        </p:txBody>
      </p:sp>
      <p:sp>
        <p:nvSpPr>
          <p:cNvPr id="4" name="머리글 개체 틀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doc.: IEEE 802.11-yy/XXXXr0</a:t>
            </a:r>
            <a:endParaRPr lang="en-US" dirty="0"/>
          </a:p>
        </p:txBody>
      </p:sp>
      <p:sp>
        <p:nvSpPr>
          <p:cNvPr id="5" name="날짜 개체 틀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Month Year</a:t>
            </a:r>
            <a:endParaRPr 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John Doe, Some Company</a:t>
            </a:r>
            <a:endParaRPr 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2C873923-7103-4AF9-AECF-EE09B40480BC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2127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머리글 개체 틀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doc.: IEEE 802.11-yy/XXXXr0</a:t>
            </a:r>
            <a:endParaRPr lang="en-US" dirty="0"/>
          </a:p>
        </p:txBody>
      </p:sp>
      <p:sp>
        <p:nvSpPr>
          <p:cNvPr id="5" name="날짜 개체 틀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Month Year</a:t>
            </a:r>
            <a:endParaRPr 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John Doe, Some Company</a:t>
            </a:r>
            <a:endParaRPr 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2C873923-7103-4AF9-AECF-EE09B40480BC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5769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머리글 개체 틀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doc.: IEEE 802.11-yy/XXXXr0</a:t>
            </a:r>
            <a:endParaRPr lang="en-US" dirty="0"/>
          </a:p>
        </p:txBody>
      </p:sp>
      <p:sp>
        <p:nvSpPr>
          <p:cNvPr id="5" name="날짜 개체 틀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Month Year</a:t>
            </a:r>
            <a:endParaRPr 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John Doe, Some Company</a:t>
            </a:r>
            <a:endParaRPr 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2C873923-7103-4AF9-AECF-EE09B40480BC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6691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머리글 개체 틀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doc.: IEEE 802.11-yy/XXXXr0</a:t>
            </a:r>
            <a:endParaRPr lang="en-US" dirty="0"/>
          </a:p>
        </p:txBody>
      </p:sp>
      <p:sp>
        <p:nvSpPr>
          <p:cNvPr id="5" name="날짜 개체 틀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Month Year</a:t>
            </a:r>
            <a:endParaRPr 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John Doe, Some Company</a:t>
            </a:r>
            <a:endParaRPr 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2C873923-7103-4AF9-AECF-EE09B40480BC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653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884858" cy="27699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May 2025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80743412-9668-4686-B109-E3B2457EFE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95524" y="6475413"/>
            <a:ext cx="164840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 altLang="ko-KR"/>
              <a:t>Yo-Seb Jeon, POSTECH</a:t>
            </a:r>
            <a:endParaRPr lang="en-US" altLang="ko-K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May 2025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41079F9C-5C87-45BF-8450-007BCEAE6FD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95524" y="6475413"/>
            <a:ext cx="164840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 altLang="ko-KR"/>
              <a:t>Yo-Seb Jeon, POSTECH</a:t>
            </a:r>
            <a:endParaRPr lang="en-US" altLang="ko-K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May 2025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CDC9B8F1-287D-4B8B-8904-2261870F7D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95524" y="6475413"/>
            <a:ext cx="164840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 altLang="ko-KR"/>
              <a:t>Yo-Seb Jeon, POSTECH</a:t>
            </a:r>
            <a:endParaRPr lang="en-US" altLang="ko-KR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3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May 2025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86E05228-1FDB-49BC-8BC4-A91A7D762AB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95524" y="6475413"/>
            <a:ext cx="164840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 altLang="ko-KR"/>
              <a:t>Yo-Seb Jeon, POSTECH</a:t>
            </a:r>
            <a:endParaRPr lang="en-US" altLang="ko-KR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May 2025</a:t>
            </a:r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Yo-Seb Jeon, POSTECH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A495C-9DFE-49FB-89F9-6843B5B56904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234781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May 2025</a:t>
            </a:r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Yo-Seb Jeon, POSTECH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A495C-9DFE-49FB-89F9-6843B5B56904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806408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May 2025</a:t>
            </a:r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Yo-Seb Jeon, POSTECH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A495C-9DFE-49FB-89F9-6843B5B56904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174368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May 2025</a:t>
            </a:r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Yo-Seb Jeon, POSTECH</a:t>
            </a:r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A495C-9DFE-49FB-89F9-6843B5B56904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769243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May 2025</a:t>
            </a:r>
            <a:endParaRPr lang="ko-KR" altLang="en-US" dirty="0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Yo-Seb Jeon, POSTECH</a:t>
            </a:r>
            <a:endParaRPr lang="ko-KR" alt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A495C-9DFE-49FB-89F9-6843B5B56904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813585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May 2025</a:t>
            </a:r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Yo-Seb Jeon, POSTECH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A495C-9DFE-49FB-89F9-6843B5B56904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514226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May 2025</a:t>
            </a:r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Yo-Seb Jeon, POSTECH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A495C-9DFE-49FB-89F9-6843B5B56904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3541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46482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8" name="날짜 개체 틀 7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884858" cy="276999"/>
          </a:xfrm>
        </p:spPr>
        <p:txBody>
          <a:bodyPr/>
          <a:lstStyle/>
          <a:p>
            <a:pPr>
              <a:defRPr/>
            </a:pPr>
            <a:r>
              <a:rPr lang="en-US" altLang="ko-KR"/>
              <a:t>May 2025</a:t>
            </a:r>
            <a:endParaRPr lang="en-US" dirty="0"/>
          </a:p>
        </p:txBody>
      </p:sp>
      <p:sp>
        <p:nvSpPr>
          <p:cNvPr id="9" name="바닥글 개체 틀 8"/>
          <p:cNvSpPr>
            <a:spLocks noGrp="1"/>
          </p:cNvSpPr>
          <p:nvPr>
            <p:ph type="ftr" sz="quarter" idx="11"/>
          </p:nvPr>
        </p:nvSpPr>
        <p:spPr>
          <a:xfrm>
            <a:off x="7009209" y="6475413"/>
            <a:ext cx="1534716" cy="184666"/>
          </a:xfrm>
        </p:spPr>
        <p:txBody>
          <a:bodyPr/>
          <a:lstStyle/>
          <a:p>
            <a:pPr>
              <a:defRPr/>
            </a:pPr>
            <a:r>
              <a:rPr lang="en-US" altLang="ko-KR" dirty="0" err="1"/>
              <a:t>Yo-Seb</a:t>
            </a:r>
            <a:r>
              <a:rPr lang="en-US" altLang="ko-KR" dirty="0"/>
              <a:t> Jeon, POSTECH</a:t>
            </a:r>
          </a:p>
        </p:txBody>
      </p:sp>
      <p:sp>
        <p:nvSpPr>
          <p:cNvPr id="10" name="슬라이드 번호 개체 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Slide </a:t>
            </a:r>
            <a:fld id="{7614916F-BBEF-4684-B6F5-1E636F42BA0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May 2025</a:t>
            </a:r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Yo-Seb Jeon, POSTECH</a:t>
            </a:r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A495C-9DFE-49FB-89F9-6843B5B56904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725308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May 2025</a:t>
            </a:r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Yo-Seb Jeon, POSTECH</a:t>
            </a:r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A495C-9DFE-49FB-89F9-6843B5B56904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76065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May 2025</a:t>
            </a:r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Yo-Seb Jeon, POSTECH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A495C-9DFE-49FB-89F9-6843B5B56904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228835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May 2025</a:t>
            </a:r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Yo-Seb Jeon, POSTECH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A495C-9DFE-49FB-89F9-6843B5B56904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998025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May 2025</a:t>
            </a:r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Yo-Seb Jeon, POSTECH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7C72B-71E8-4129-B102-1459BDCCFC00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835424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May 2025</a:t>
            </a:r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Yo-Seb Jeon, POSTECH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7C72B-71E8-4129-B102-1459BDCCFC00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358104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May 2025</a:t>
            </a:r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Yo-Seb Jeon, POSTECH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7C72B-71E8-4129-B102-1459BDCCFC00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95383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May 2025</a:t>
            </a:r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Yo-Seb Jeon, POSTECH</a:t>
            </a:r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7C72B-71E8-4129-B102-1459BDCCFC00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051570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May 2025</a:t>
            </a:r>
            <a:endParaRPr lang="ko-KR" altLang="en-US" dirty="0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Yo-Seb Jeon, POSTECH</a:t>
            </a:r>
            <a:endParaRPr lang="ko-KR" alt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7C72B-71E8-4129-B102-1459BDCCFC00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442069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May 2025</a:t>
            </a:r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Yo-Seb Jeon, POSTECH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7C72B-71E8-4129-B102-1459BDCCFC00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944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182055" cy="276999"/>
          </a:xfrm>
        </p:spPr>
        <p:txBody>
          <a:bodyPr/>
          <a:lstStyle/>
          <a:p>
            <a:pPr>
              <a:defRPr/>
            </a:pPr>
            <a:r>
              <a:rPr lang="en-US" altLang="ko-KR"/>
              <a:t>May 2025</a:t>
            </a:r>
            <a:endParaRPr 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err="1"/>
              <a:t>Yo-Seb</a:t>
            </a:r>
            <a:r>
              <a:rPr lang="en-US" altLang="ko-KR" dirty="0"/>
              <a:t> Jeon, POSTECH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Slide </a:t>
            </a:r>
            <a:fld id="{7614916F-BBEF-4684-B6F5-1E636F42BA0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85920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May 2025</a:t>
            </a:r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Yo-Seb Jeon, POSTECH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7C72B-71E8-4129-B102-1459BDCCFC00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031671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May 2025</a:t>
            </a:r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Yo-Seb Jeon, POSTECH</a:t>
            </a:r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7C72B-71E8-4129-B102-1459BDCCFC00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528735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May 2025</a:t>
            </a:r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Yo-Seb Jeon, POSTECH</a:t>
            </a:r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7C72B-71E8-4129-B102-1459BDCCFC00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171874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May 2025</a:t>
            </a:r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Yo-Seb Jeon, POSTECH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7C72B-71E8-4129-B102-1459BDCCFC00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103588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May 2025</a:t>
            </a:r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Yo-Seb Jeon, POSTECH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7C72B-71E8-4129-B102-1459BDCCFC00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50151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May 2025</a:t>
            </a:r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Yo-Seb Jeon, POSTECH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7C72B-71E8-4129-B102-1459BDCCFC00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47781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1182055" cy="27699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May 2025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F652A146-6F07-41EF-8958-F5CF356A0B7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95524" y="6475413"/>
            <a:ext cx="164840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 altLang="ko-KR"/>
              <a:t>Yo-Seb Jeon, POSTECH</a:t>
            </a:r>
            <a:endParaRPr lang="en-US" altLang="ko-K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1182055" cy="27699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May 2025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9B3AFDE4-E638-42C0-A68B-50C601C7C88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95524" y="6475413"/>
            <a:ext cx="164840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 altLang="ko-KR"/>
              <a:t>Yo-Seb Jeon, POSTECH</a:t>
            </a:r>
            <a:endParaRPr lang="en-US" altLang="ko-K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May 2025</a:t>
            </a: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47F62F27-0EC7-4D1C-8A98-B521A5C1B6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3"/>
          </p:nvPr>
        </p:nvSpPr>
        <p:spPr bwMode="auto">
          <a:xfrm>
            <a:off x="6895524" y="6475413"/>
            <a:ext cx="164840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 altLang="ko-KR"/>
              <a:t>Yo-Seb Jeon, POSTECH</a:t>
            </a:r>
            <a:endParaRPr lang="en-US" altLang="ko-K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May 2025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C69D9E18-8FC9-4D6F-9D47-7F236DA35C3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95524" y="6475413"/>
            <a:ext cx="164840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 altLang="ko-KR"/>
              <a:t>Yo-Seb Jeon, POSTECH</a:t>
            </a:r>
            <a:endParaRPr lang="en-US" altLang="ko-K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May 2025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4A8CB34A-F2D3-4F3B-AD27-33B98B268C8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95524" y="6475413"/>
            <a:ext cx="164840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 altLang="ko-KR"/>
              <a:t>Yo-Seb Jeon, POSTECH</a:t>
            </a:r>
            <a:endParaRPr lang="en-US" altLang="ko-K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May 2025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6842823D-4EFD-4122-8A9F-C6D9274A89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95524" y="6475413"/>
            <a:ext cx="164840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 altLang="ko-KR"/>
              <a:t>Yo-Seb Jeon, POSTECH</a:t>
            </a:r>
            <a:endParaRPr lang="en-US" altLang="ko-K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47800"/>
            <a:ext cx="7772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2601"/>
            <a:ext cx="88485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800" b="1">
                <a:cs typeface="+mn-cs"/>
              </a:defRPr>
            </a:lvl1pPr>
          </a:lstStyle>
          <a:p>
            <a:pPr>
              <a:defRPr/>
            </a:pPr>
            <a:r>
              <a:rPr lang="en-US" altLang="ko-KR"/>
              <a:t>May 2025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009209" y="6475413"/>
            <a:ext cx="1534716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 altLang="ko-KR" dirty="0" err="1"/>
              <a:t>Yo-Seb</a:t>
            </a:r>
            <a:r>
              <a:rPr lang="en-US" altLang="ko-KR" dirty="0"/>
              <a:t> Jeon, POSTECH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/>
              <a:t>Slide </a:t>
            </a:r>
            <a:fld id="{7614916F-BBEF-4684-B6F5-1E636F42BA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5162485" y="332601"/>
            <a:ext cx="328301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b">
            <a:spAutoFit/>
          </a:bodyPr>
          <a:lstStyle/>
          <a:p>
            <a:pPr marL="457200" lvl="4" algn="r" eaLnBrk="0" hangingPunct="0">
              <a:defRPr/>
            </a:pPr>
            <a:r>
              <a:rPr lang="en-US" sz="1800" b="1" dirty="0">
                <a:cs typeface="+mn-cs"/>
              </a:rPr>
              <a:t>doc.: IEEE </a:t>
            </a:r>
            <a:r>
              <a:rPr lang="en-US" sz="1800" b="1" dirty="0" smtClean="0">
                <a:cs typeface="+mn-cs"/>
              </a:rPr>
              <a:t>802.11-25/1000r1</a:t>
            </a:r>
            <a:endParaRPr lang="en-US" sz="1800" b="1" dirty="0">
              <a:cs typeface="+mn-cs"/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85800" y="6475413"/>
            <a:ext cx="7112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dirty="0">
                <a:cs typeface="+mn-cs"/>
              </a:rPr>
              <a:t>Submission</a:t>
            </a: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ko-KR"/>
              <a:t>May 2025</a:t>
            </a:r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ko-KR"/>
              <a:t>Yo-Seb Jeon, POSTECH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4A495C-9DFE-49FB-89F9-6843B5B56904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21382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hdr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ko-KR"/>
              <a:t>May 2025</a:t>
            </a:r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ko-KR"/>
              <a:t>Yo-Seb Jeon, POSTECH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E7C72B-71E8-4129-B102-1459BDCCFC00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34679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tags" Target="../tags/tag19.xml"/><Relationship Id="rId7" Type="http://schemas.openxmlformats.org/officeDocument/2006/relationships/image" Target="../media/image25.pn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8.png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3" Type="http://schemas.openxmlformats.org/officeDocument/2006/relationships/tags" Target="../tags/tag24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33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11" Type="http://schemas.openxmlformats.org/officeDocument/2006/relationships/image" Target="../media/image32.png"/><Relationship Id="rId5" Type="http://schemas.openxmlformats.org/officeDocument/2006/relationships/tags" Target="../tags/tag26.xml"/><Relationship Id="rId15" Type="http://schemas.openxmlformats.org/officeDocument/2006/relationships/image" Target="../media/image22.png"/><Relationship Id="rId10" Type="http://schemas.openxmlformats.org/officeDocument/2006/relationships/image" Target="../media/image31.png"/><Relationship Id="rId4" Type="http://schemas.openxmlformats.org/officeDocument/2006/relationships/tags" Target="../tags/tag25.xml"/><Relationship Id="rId9" Type="http://schemas.openxmlformats.org/officeDocument/2006/relationships/image" Target="../media/image30.png"/><Relationship Id="rId1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3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Relationship Id="rId6" Type="http://schemas.openxmlformats.org/officeDocument/2006/relationships/image" Target="../media/image40.png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png"/><Relationship Id="rId3" Type="http://schemas.openxmlformats.org/officeDocument/2006/relationships/tags" Target="../tags/tag3.xml"/><Relationship Id="rId7" Type="http://schemas.openxmlformats.org/officeDocument/2006/relationships/image" Target="../media/image2.png"/><Relationship Id="rId12" Type="http://schemas.openxmlformats.org/officeDocument/2006/relationships/image" Target="../media/image7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6.png"/><Relationship Id="rId5" Type="http://schemas.openxmlformats.org/officeDocument/2006/relationships/tags" Target="../tags/tag5.xml"/><Relationship Id="rId10" Type="http://schemas.openxmlformats.org/officeDocument/2006/relationships/image" Target="../media/image5.png"/><Relationship Id="rId4" Type="http://schemas.openxmlformats.org/officeDocument/2006/relationships/tags" Target="../tags/tag4.xml"/><Relationship Id="rId9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ags" Target="../tags/tag8.xml"/><Relationship Id="rId7" Type="http://schemas.openxmlformats.org/officeDocument/2006/relationships/image" Target="../media/image11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tags" Target="../tags/tag11.xml"/><Relationship Id="rId7" Type="http://schemas.openxmlformats.org/officeDocument/2006/relationships/image" Target="../media/image15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14.png"/><Relationship Id="rId5" Type="http://schemas.openxmlformats.org/officeDocument/2006/relationships/image" Target="../media/image10.png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tags" Target="../tags/tag15.xml"/><Relationship Id="rId7" Type="http://schemas.openxmlformats.org/officeDocument/2006/relationships/image" Target="../media/image19.pn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18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22.png"/><Relationship Id="rId4" Type="http://schemas.openxmlformats.org/officeDocument/2006/relationships/tags" Target="../tags/tag16.xml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2601"/>
            <a:ext cx="884858" cy="276999"/>
          </a:xfrm>
        </p:spPr>
        <p:txBody>
          <a:bodyPr/>
          <a:lstStyle/>
          <a:p>
            <a:pPr>
              <a:defRPr/>
            </a:pPr>
            <a:r>
              <a:rPr lang="en-US" altLang="ko-KR"/>
              <a:t>May 2025</a:t>
            </a:r>
            <a:endParaRPr lang="en-US" dirty="0"/>
          </a:p>
        </p:txBody>
      </p:sp>
      <p:sp>
        <p:nvSpPr>
          <p:cNvPr id="102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09209" y="6475413"/>
            <a:ext cx="1534716" cy="184666"/>
          </a:xfrm>
        </p:spPr>
        <p:txBody>
          <a:bodyPr/>
          <a:lstStyle/>
          <a:p>
            <a:pPr>
              <a:defRPr/>
            </a:pPr>
            <a:r>
              <a:rPr lang="en-US" altLang="ko-KR" dirty="0" err="1"/>
              <a:t>Yo-Seb</a:t>
            </a:r>
            <a:r>
              <a:rPr lang="en-US" altLang="ko-KR" dirty="0"/>
              <a:t> Jeon, POSTECH</a:t>
            </a:r>
          </a:p>
        </p:txBody>
      </p:sp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85800"/>
            <a:ext cx="8305800" cy="1066800"/>
          </a:xfrm>
        </p:spPr>
        <p:txBody>
          <a:bodyPr/>
          <a:lstStyle/>
          <a:p>
            <a:r>
              <a:rPr lang="en-US" sz="2600" dirty="0"/>
              <a:t>Deep Learning-Based Angle-Difference Feedback with Vector Quantization for MIMO WLAN Systems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381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2000" dirty="0"/>
              <a:t>Date</a:t>
            </a:r>
            <a:r>
              <a:rPr lang="en-US" sz="2000"/>
              <a:t>:</a:t>
            </a:r>
            <a:r>
              <a:rPr lang="en-US" sz="2000" b="0"/>
              <a:t> 2025-05-29</a:t>
            </a:r>
            <a:endParaRPr lang="en-US" sz="2000" b="0" dirty="0"/>
          </a:p>
        </p:txBody>
      </p:sp>
      <p:sp>
        <p:nvSpPr>
          <p:cNvPr id="1031" name="Rectangle 12"/>
          <p:cNvSpPr>
            <a:spLocks noChangeArrowheads="1"/>
          </p:cNvSpPr>
          <p:nvPr/>
        </p:nvSpPr>
        <p:spPr bwMode="auto">
          <a:xfrm>
            <a:off x="533400" y="2209800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b="1" dirty="0"/>
              <a:t>Authors:</a:t>
            </a: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4344988" y="6475413"/>
            <a:ext cx="530225" cy="182562"/>
          </a:xfrm>
        </p:spPr>
        <p:txBody>
          <a:bodyPr/>
          <a:lstStyle/>
          <a:p>
            <a:pPr>
              <a:defRPr/>
            </a:pPr>
            <a:r>
              <a:rPr lang="en-US" dirty="0"/>
              <a:t>Slide </a:t>
            </a:r>
            <a:fld id="{C1789BC7-C074-42CC-ADF8-5107DF6BD1C1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3379028"/>
              </p:ext>
            </p:extLst>
          </p:nvPr>
        </p:nvGraphicFramePr>
        <p:xfrm>
          <a:off x="541338" y="2698750"/>
          <a:ext cx="7112000" cy="3719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Document" r:id="rId4" imgW="8856278" imgH="4643180" progId="Word.Document.8">
                  <p:embed/>
                </p:oleObj>
              </mc:Choice>
              <mc:Fallback>
                <p:oleObj name="Document" r:id="rId4" imgW="8856278" imgH="4643180" progId="Word.Document.8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338" y="2698750"/>
                        <a:ext cx="7112000" cy="37195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621536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Quantize the </a:t>
            </a:r>
            <a:r>
              <a:rPr lang="en-US" altLang="ko-KR" b="1" dirty="0"/>
              <a:t>residual vector of the previous feedback</a:t>
            </a:r>
            <a:r>
              <a:rPr lang="en-US" altLang="ko-KR" dirty="0"/>
              <a:t> and latent vector of the current feedback jointly</a:t>
            </a:r>
          </a:p>
          <a:p>
            <a:pPr lvl="1"/>
            <a:r>
              <a:rPr lang="en-US" altLang="ko-KR" dirty="0"/>
              <a:t>Compensate the quantization error of the previous feedback</a:t>
            </a:r>
          </a:p>
          <a:p>
            <a:endParaRPr lang="en-US" altLang="ko-KR" sz="2200" dirty="0"/>
          </a:p>
          <a:p>
            <a:pPr marL="0" indent="0">
              <a:buNone/>
            </a:pPr>
            <a:endParaRPr lang="en-US" altLang="ko-KR" sz="2800" dirty="0"/>
          </a:p>
          <a:p>
            <a:r>
              <a:rPr lang="en-US" altLang="ko-KR" dirty="0"/>
              <a:t>Reconstructed AD by a decoder is added to the previous reconstruction</a:t>
            </a:r>
          </a:p>
          <a:p>
            <a:pPr lvl="1"/>
            <a:endParaRPr lang="en-US" altLang="ko-KR" dirty="0"/>
          </a:p>
          <a:p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Proposed Angle-Difference Feedback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884858" cy="276999"/>
          </a:xfrm>
        </p:spPr>
        <p:txBody>
          <a:bodyPr/>
          <a:lstStyle/>
          <a:p>
            <a:pPr>
              <a:defRPr/>
            </a:pPr>
            <a:r>
              <a:rPr lang="en-US" altLang="ko-KR"/>
              <a:t>May 2025</a:t>
            </a:r>
            <a:endParaRPr 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7614916F-BBEF-4684-B6F5-1E636F42BA02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30" name="Footer Placeholder 4">
            <a:extLst>
              <a:ext uri="{FF2B5EF4-FFF2-40B4-BE49-F238E27FC236}">
                <a16:creationId xmlns:a16="http://schemas.microsoft.com/office/drawing/2014/main" id="{8F31DBF6-4E22-46F6-81B1-260CDB38C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09209" y="6475413"/>
            <a:ext cx="1534716" cy="184666"/>
          </a:xfrm>
        </p:spPr>
        <p:txBody>
          <a:bodyPr/>
          <a:lstStyle/>
          <a:p>
            <a:pPr>
              <a:defRPr/>
            </a:pPr>
            <a:r>
              <a:rPr lang="en-US" altLang="ko-KR" dirty="0" err="1"/>
              <a:t>Yo-Seb</a:t>
            </a:r>
            <a:r>
              <a:rPr lang="en-US" altLang="ko-KR" dirty="0"/>
              <a:t> Jeon, POSTECH</a:t>
            </a:r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31415A33-7668-4F82-B56C-BF78614256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1752" y="4869001"/>
            <a:ext cx="4136541" cy="1358792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48BE77E2-D393-4DF0-9D42-BD3E7F3294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52000" y="4869000"/>
            <a:ext cx="4154364" cy="1308979"/>
          </a:xfrm>
          <a:prstGeom prst="rect">
            <a:avLst/>
          </a:prstGeom>
        </p:spPr>
      </p:pic>
      <p:cxnSp>
        <p:nvCxnSpPr>
          <p:cNvPr id="19" name="직선 연결선 18">
            <a:extLst>
              <a:ext uri="{FF2B5EF4-FFF2-40B4-BE49-F238E27FC236}">
                <a16:creationId xmlns:a16="http://schemas.microsoft.com/office/drawing/2014/main" id="{E96F7C2D-4B5A-4132-8BB1-C8C0E7A2CC14}"/>
              </a:ext>
            </a:extLst>
          </p:cNvPr>
          <p:cNvCxnSpPr>
            <a:cxnSpLocks/>
          </p:cNvCxnSpPr>
          <p:nvPr/>
        </p:nvCxnSpPr>
        <p:spPr>
          <a:xfrm>
            <a:off x="4640746" y="4871677"/>
            <a:ext cx="0" cy="1488379"/>
          </a:xfrm>
          <a:prstGeom prst="line">
            <a:avLst/>
          </a:prstGeom>
          <a:ln w="28575">
            <a:solidFill>
              <a:schemeClr val="tx1"/>
            </a:solidFill>
            <a:prstDash val="das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" name="그림 19" descr="\documentclass{article}&#10;\usepackage{amsmath}&#10;\usepackage{amsfonts}&#10;\DeclareMathOperator*{\argmax}{argmax}&#10;\DeclareMathOperator*{\argmin}{argmin}&#10;\usepackage{amssymb}&#10;\pagestyle{empty}&#10;\begin{document}&#10;\begin{align*}&#10;\textbf{if}~N_{d,t} &lt; N_{\rm th}&#10;\end{align*}&#10;\end{document}" title="IguanaTex Bitmap Display">
            <a:extLst>
              <a:ext uri="{FF2B5EF4-FFF2-40B4-BE49-F238E27FC236}">
                <a16:creationId xmlns:a16="http://schemas.microsoft.com/office/drawing/2014/main" id="{A44431AD-C2AE-42D9-8C48-C1A140F5B65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350" y="4869000"/>
            <a:ext cx="997333" cy="174933"/>
          </a:xfrm>
          <a:prstGeom prst="rect">
            <a:avLst/>
          </a:prstGeom>
        </p:spPr>
      </p:pic>
      <p:pic>
        <p:nvPicPr>
          <p:cNvPr id="7" name="그림 6" descr="\documentclass{article}&#10;\usepackage{amsmath}&#10;\usepackage{amsfonts}&#10;\DeclareMathOperator*{\argmax}{argmax}&#10;\DeclareMathOperator*{\argmin}{argmin}&#10;\usepackage{amssymb}&#10;\pagestyle{empty}&#10;\begin{document}&#10;\begin{align*}&#10;\mathbf{z}_t=&#10;    \begin{cases}&#10;        f_{\rm enc1}(\mathbf{\Phi}_t),  &amp;\text{if}~N_{d,t} &gt; N_{\rm th},\\&#10;        f_{\rm enc2}(h'(\mathbf{\Phi}^{\rm diff}_{t})) + \mathbf{z}_{r,t-1}, &amp;\text{else},&#10;    \end{cases}&#10;\end{align*}&#10;\end{document}" title="IguanaTex Bitmap Display">
            <a:extLst>
              <a:ext uri="{FF2B5EF4-FFF2-40B4-BE49-F238E27FC236}">
                <a16:creationId xmlns:a16="http://schemas.microsoft.com/office/drawing/2014/main" id="{7AEC6F92-CD65-48FE-AA3C-97E9D8E8E632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152" y="2572699"/>
            <a:ext cx="4127694" cy="607086"/>
          </a:xfrm>
          <a:prstGeom prst="rect">
            <a:avLst/>
          </a:prstGeom>
        </p:spPr>
      </p:pic>
      <p:pic>
        <p:nvPicPr>
          <p:cNvPr id="11" name="그림 10" descr="\documentclass{article}&#10;\usepackage{amsmath}&#10;\usepackage{amsfonts}&#10;\DeclareMathOperator*{\argmax}{argmax}&#10;\DeclareMathOperator*{\argmin}{argmin}&#10;\usepackage{amssymb}&#10;\pagestyle{empty}&#10;\begin{document}&#10;\begin{align*}&#10;\mathbf{\hat \Phi}_t =&#10;\begin{cases}&#10;    f_{\rm dec1}(\mathbf{z}_{q,t}),~~~~~~~~~~~~\text{if }N_{d,t} &gt; N_{\rm th},\\&#10;    f_{\rm dec2}(\mathbf{z}_{q,t}) + \mathbf{\hat \Phi}_{t-1},~~\text{else},\\&#10;    \end{cases}&#10;\end{align*}&#10;\end{document}" title="IguanaTex Bitmap Display">
            <a:extLst>
              <a:ext uri="{FF2B5EF4-FFF2-40B4-BE49-F238E27FC236}">
                <a16:creationId xmlns:a16="http://schemas.microsoft.com/office/drawing/2014/main" id="{5A1D5BCD-6A27-440B-A5E9-00C867F49607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585" y="4068208"/>
            <a:ext cx="3630323" cy="607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2536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Alternative encoder/codebook/decoder are jointly trained using a loss structure as</a:t>
            </a:r>
          </a:p>
          <a:p>
            <a:pPr lvl="1"/>
            <a:r>
              <a:rPr lang="en-US" altLang="ko-KR" dirty="0"/>
              <a:t>Reconstruction loss is designed considering the circularity of the angle parameter</a:t>
            </a:r>
          </a:p>
          <a:p>
            <a:endParaRPr lang="en-US" altLang="ko-KR" sz="2200" dirty="0"/>
          </a:p>
          <a:p>
            <a:pPr marL="0" indent="0">
              <a:buNone/>
            </a:pPr>
            <a:endParaRPr lang="en-US" altLang="ko-KR" sz="2200" dirty="0"/>
          </a:p>
          <a:p>
            <a:pPr lvl="1"/>
            <a:endParaRPr lang="en-US" altLang="ko-KR" dirty="0"/>
          </a:p>
          <a:p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Proposed Angle-Difference Feedback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884858" cy="276999"/>
          </a:xfrm>
        </p:spPr>
        <p:txBody>
          <a:bodyPr/>
          <a:lstStyle/>
          <a:p>
            <a:pPr>
              <a:defRPr/>
            </a:pPr>
            <a:r>
              <a:rPr lang="en-US" altLang="ko-KR"/>
              <a:t>May 2025</a:t>
            </a:r>
            <a:endParaRPr 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7614916F-BBEF-4684-B6F5-1E636F42BA02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30" name="Footer Placeholder 4">
            <a:extLst>
              <a:ext uri="{FF2B5EF4-FFF2-40B4-BE49-F238E27FC236}">
                <a16:creationId xmlns:a16="http://schemas.microsoft.com/office/drawing/2014/main" id="{8F31DBF6-4E22-46F6-81B1-260CDB38C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09209" y="6475413"/>
            <a:ext cx="1534716" cy="184666"/>
          </a:xfrm>
        </p:spPr>
        <p:txBody>
          <a:bodyPr/>
          <a:lstStyle/>
          <a:p>
            <a:pPr>
              <a:defRPr/>
            </a:pPr>
            <a:r>
              <a:rPr lang="en-US" altLang="ko-KR" dirty="0" err="1"/>
              <a:t>Yo-Seb</a:t>
            </a:r>
            <a:r>
              <a:rPr lang="en-US" altLang="ko-KR" dirty="0"/>
              <a:t> Jeon, POSTECH</a:t>
            </a:r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31415A33-7668-4F82-B56C-BF78614256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752" y="4869001"/>
            <a:ext cx="4136541" cy="1358792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48BE77E2-D393-4DF0-9D42-BD3E7F3294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2000" y="4869000"/>
            <a:ext cx="4154364" cy="1308979"/>
          </a:xfrm>
          <a:prstGeom prst="rect">
            <a:avLst/>
          </a:prstGeom>
        </p:spPr>
      </p:pic>
      <p:cxnSp>
        <p:nvCxnSpPr>
          <p:cNvPr id="19" name="직선 연결선 18">
            <a:extLst>
              <a:ext uri="{FF2B5EF4-FFF2-40B4-BE49-F238E27FC236}">
                <a16:creationId xmlns:a16="http://schemas.microsoft.com/office/drawing/2014/main" id="{E96F7C2D-4B5A-4132-8BB1-C8C0E7A2CC14}"/>
              </a:ext>
            </a:extLst>
          </p:cNvPr>
          <p:cNvCxnSpPr>
            <a:cxnSpLocks/>
          </p:cNvCxnSpPr>
          <p:nvPr/>
        </p:nvCxnSpPr>
        <p:spPr>
          <a:xfrm>
            <a:off x="4640746" y="4871677"/>
            <a:ext cx="0" cy="1488379"/>
          </a:xfrm>
          <a:prstGeom prst="line">
            <a:avLst/>
          </a:prstGeom>
          <a:ln w="28575">
            <a:solidFill>
              <a:schemeClr val="tx1"/>
            </a:solidFill>
            <a:prstDash val="das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" name="그림 19" descr="\documentclass{article}&#10;\usepackage{amsmath}&#10;\usepackage{amsfonts}&#10;\DeclareMathOperator*{\argmax}{argmax}&#10;\DeclareMathOperator*{\argmin}{argmin}&#10;\usepackage{amssymb}&#10;\pagestyle{empty}&#10;\begin{document}&#10;\begin{align*}&#10;\textbf{if}~N_{d,t} &lt; N_{\rm th}&#10;\end{align*}&#10;\end{document}" title="IguanaTex Bitmap Display">
            <a:extLst>
              <a:ext uri="{FF2B5EF4-FFF2-40B4-BE49-F238E27FC236}">
                <a16:creationId xmlns:a16="http://schemas.microsoft.com/office/drawing/2014/main" id="{A44431AD-C2AE-42D9-8C48-C1A140F5B65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350" y="4869000"/>
            <a:ext cx="997333" cy="174933"/>
          </a:xfrm>
          <a:prstGeom prst="rect">
            <a:avLst/>
          </a:prstGeom>
        </p:spPr>
      </p:pic>
      <p:pic>
        <p:nvPicPr>
          <p:cNvPr id="7" name="그림 6" descr="\documentclass{article}&#10;\usepackage{amsmath}&#10;\usepackage{amsfonts}&#10;\DeclareMathOperator*{\argmax}{argmax}&#10;\DeclareMathOperator*{\argmin}{argmin}&#10;\usepackage{amssymb}&#10;\pagestyle{empty}&#10;\begin{document}&#10;\begin{align*}&#10;\mathcal{L}_{\text{AD}} = \left\Vert {\rm Exp}({j\mathbf{\Phi}_t}) - {\rm Exp}({j\mathbf{\hat{\Phi}}_t})\right\Vert^2_{\rm F}+\left\Vert \text{sg}(\mathbf{z}_t)-\mathbf{z}_{q,t}\right\Vert^2 + \beta \left\Vert\mathbf{z}_t-\text{sg}(\mathbf{z}_{q,t})\right\Vert^2&#10;\end{align*}&#10;\end{document}" title="IguanaTex Bitmap Display">
            <a:extLst>
              <a:ext uri="{FF2B5EF4-FFF2-40B4-BE49-F238E27FC236}">
                <a16:creationId xmlns:a16="http://schemas.microsoft.com/office/drawing/2014/main" id="{99ED3A63-721E-4C72-B1A8-D10F2BE1F21F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118" y="3069000"/>
            <a:ext cx="6284190" cy="418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524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685799" y="1447800"/>
            <a:ext cx="7858125" cy="4648200"/>
          </a:xfrm>
        </p:spPr>
        <p:txBody>
          <a:bodyPr/>
          <a:lstStyle/>
          <a:p>
            <a:r>
              <a:rPr lang="en-US" altLang="ko-KR" sz="2200" dirty="0"/>
              <a:t>The aforementioned DL-based approach </a:t>
            </a:r>
            <a:r>
              <a:rPr lang="en-US" altLang="ko-KR" sz="2000" dirty="0"/>
              <a:t>achieves </a:t>
            </a:r>
            <a:r>
              <a:rPr lang="en-US" altLang="ko-KR" sz="2000" b="1" dirty="0"/>
              <a:t>high average performance</a:t>
            </a:r>
          </a:p>
          <a:p>
            <a:pPr lvl="1"/>
            <a:r>
              <a:rPr lang="en-US" altLang="ko-KR" sz="2000" dirty="0"/>
              <a:t>However, performance variability across samples can lead to suboptimal results for some CSI realizations</a:t>
            </a:r>
          </a:p>
          <a:p>
            <a:endParaRPr lang="en-US" altLang="ko-KR" sz="2000" b="1" dirty="0"/>
          </a:p>
          <a:p>
            <a:r>
              <a:rPr lang="en-US" altLang="ko-KR" sz="2000" b="1" dirty="0"/>
              <a:t>At the STA side</a:t>
            </a:r>
            <a:r>
              <a:rPr lang="en-US" altLang="ko-KR" sz="2000" dirty="0"/>
              <a:t>, we introduce a </a:t>
            </a:r>
            <a:r>
              <a:rPr lang="en-US" altLang="ko-KR" sz="2000" b="1" dirty="0"/>
              <a:t>quantization error-based criterion</a:t>
            </a:r>
            <a:r>
              <a:rPr lang="en-US" altLang="ko-KR" sz="2000" dirty="0"/>
              <a:t> to assess the encoder output quality</a:t>
            </a:r>
            <a:endParaRPr lang="en-US" altLang="ko-KR" sz="2200" dirty="0"/>
          </a:p>
          <a:p>
            <a:pPr lvl="1"/>
            <a:r>
              <a:rPr lang="en-US" altLang="ko-KR" sz="2000" dirty="0"/>
              <a:t>When error exceeds a threshold, the system switches to the standard method, ensuring minimum required performance</a:t>
            </a:r>
          </a:p>
          <a:p>
            <a:pPr lvl="1"/>
            <a:endParaRPr lang="en-US" altLang="ko-KR" sz="2000" dirty="0"/>
          </a:p>
          <a:p>
            <a:r>
              <a:rPr lang="en-US" altLang="ko-KR" dirty="0"/>
              <a:t>Key advantages:</a:t>
            </a:r>
          </a:p>
          <a:p>
            <a:pPr lvl="1"/>
            <a:r>
              <a:rPr lang="en-US" altLang="ko-KR" dirty="0"/>
              <a:t>Leverages the strength of DL-based feedback when it's effective</a:t>
            </a:r>
          </a:p>
          <a:p>
            <a:pPr lvl="1"/>
            <a:r>
              <a:rPr lang="en-US" altLang="ko-KR" dirty="0"/>
              <a:t>Guarantees reliability by falling back to standard feedback in difficult cases</a:t>
            </a:r>
          </a:p>
          <a:p>
            <a:pPr lvl="1"/>
            <a:r>
              <a:rPr lang="en-US" altLang="ko-KR" dirty="0"/>
              <a:t>Improves fairness in feedback performance across diverse CSI conditions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Two Track Approach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884858" cy="276999"/>
          </a:xfrm>
        </p:spPr>
        <p:txBody>
          <a:bodyPr/>
          <a:lstStyle/>
          <a:p>
            <a:pPr>
              <a:defRPr/>
            </a:pPr>
            <a:r>
              <a:rPr lang="en-US" altLang="ko-KR"/>
              <a:t>May 2025</a:t>
            </a:r>
            <a:endParaRPr 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7614916F-BBEF-4684-B6F5-1E636F42BA02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30" name="Footer Placeholder 4">
            <a:extLst>
              <a:ext uri="{FF2B5EF4-FFF2-40B4-BE49-F238E27FC236}">
                <a16:creationId xmlns:a16="http://schemas.microsoft.com/office/drawing/2014/main" id="{8F31DBF6-4E22-46F6-81B1-260CDB38C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09209" y="6475413"/>
            <a:ext cx="1534716" cy="184666"/>
          </a:xfrm>
        </p:spPr>
        <p:txBody>
          <a:bodyPr/>
          <a:lstStyle/>
          <a:p>
            <a:pPr>
              <a:defRPr/>
            </a:pPr>
            <a:r>
              <a:rPr lang="en-US" altLang="ko-KR" dirty="0" err="1"/>
              <a:t>Yo-Seb</a:t>
            </a:r>
            <a:r>
              <a:rPr lang="en-US" altLang="ko-KR" dirty="0"/>
              <a:t> Jeon, POSTECH</a:t>
            </a:r>
          </a:p>
        </p:txBody>
      </p:sp>
    </p:spTree>
    <p:extLst>
      <p:ext uri="{BB962C8B-B14F-4D97-AF65-F5344CB8AC3E}">
        <p14:creationId xmlns:p14="http://schemas.microsoft.com/office/powerpoint/2010/main" val="16260683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685799" y="1447800"/>
            <a:ext cx="7858125" cy="4648200"/>
          </a:xfrm>
        </p:spPr>
        <p:txBody>
          <a:bodyPr/>
          <a:lstStyle/>
          <a:p>
            <a:r>
              <a:rPr lang="en-US" altLang="ko-KR" sz="2200" dirty="0"/>
              <a:t>The feedback quality can be accessed by the quantization error</a:t>
            </a:r>
            <a:endParaRPr lang="en-US" altLang="ko-KR" sz="2000" b="1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Two Track Approach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884858" cy="276999"/>
          </a:xfrm>
        </p:spPr>
        <p:txBody>
          <a:bodyPr/>
          <a:lstStyle/>
          <a:p>
            <a:pPr>
              <a:defRPr/>
            </a:pPr>
            <a:r>
              <a:rPr lang="en-US" altLang="ko-KR"/>
              <a:t>May 2025</a:t>
            </a:r>
            <a:endParaRPr 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7614916F-BBEF-4684-B6F5-1E636F42BA02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30" name="Footer Placeholder 4">
            <a:extLst>
              <a:ext uri="{FF2B5EF4-FFF2-40B4-BE49-F238E27FC236}">
                <a16:creationId xmlns:a16="http://schemas.microsoft.com/office/drawing/2014/main" id="{8F31DBF6-4E22-46F6-81B1-260CDB38C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09209" y="6475413"/>
            <a:ext cx="1534716" cy="184666"/>
          </a:xfrm>
        </p:spPr>
        <p:txBody>
          <a:bodyPr/>
          <a:lstStyle/>
          <a:p>
            <a:pPr>
              <a:defRPr/>
            </a:pPr>
            <a:r>
              <a:rPr lang="en-US" altLang="ko-KR" dirty="0" err="1"/>
              <a:t>Yo-Seb</a:t>
            </a:r>
            <a:r>
              <a:rPr lang="en-US" altLang="ko-KR" dirty="0"/>
              <a:t> Jeon, POSTECH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1E8BBE30-0299-4A3A-B073-D1437107AB0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95014" y="2839907"/>
            <a:ext cx="2555229" cy="1823905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DAE578CD-1159-4D1A-9C2A-409BAD1DA0A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72000" y="2868166"/>
            <a:ext cx="2555229" cy="184297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A504DB8-BCF8-4DDA-B0EF-87DAD3FBB647}"/>
              </a:ext>
            </a:extLst>
          </p:cNvPr>
          <p:cNvSpPr txBox="1"/>
          <p:nvPr/>
        </p:nvSpPr>
        <p:spPr>
          <a:xfrm>
            <a:off x="2876199" y="2562908"/>
            <a:ext cx="6286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/>
              <a:t>NMSE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3604B63-56C3-48EC-93F9-48689437B4B5}"/>
              </a:ext>
            </a:extLst>
          </p:cNvPr>
          <p:cNvSpPr txBox="1"/>
          <p:nvPr/>
        </p:nvSpPr>
        <p:spPr>
          <a:xfrm>
            <a:off x="4768450" y="2562908"/>
            <a:ext cx="14707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/>
              <a:t>Quantization Error</a:t>
            </a:r>
          </a:p>
        </p:txBody>
      </p:sp>
      <p:pic>
        <p:nvPicPr>
          <p:cNvPr id="13" name="그림 12" descr="\documentclass{article}&#10;\usepackage{amsmath}&#10;\usepackage{amsfonts}&#10;\DeclareMathOperator*{\argmax}{argmax}&#10;\DeclareMathOperator*{\argmin}{argmin}&#10;\usepackage{amssymb}&#10;\pagestyle{empty}&#10;\begin{document}&#10;\begin{align*}&#10;\mathbb{E}[\Vert\mathbf{z}_i-\mathbf{z}_{q,i}\Vert^2]&#10;\end{align*}&#10;\end{document}" title="IguanaTex Bitmap Display">
            <a:extLst>
              <a:ext uri="{FF2B5EF4-FFF2-40B4-BE49-F238E27FC236}">
                <a16:creationId xmlns:a16="http://schemas.microsoft.com/office/drawing/2014/main" id="{B55B4836-38A5-4B5A-97FA-2FEB67A8F0C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1004" y="2585033"/>
            <a:ext cx="1077333" cy="206933"/>
          </a:xfrm>
          <a:prstGeom prst="rect">
            <a:avLst/>
          </a:prstGeom>
        </p:spPr>
      </p:pic>
      <p:cxnSp>
        <p:nvCxnSpPr>
          <p:cNvPr id="15" name="직선 연결선 14">
            <a:extLst>
              <a:ext uri="{FF2B5EF4-FFF2-40B4-BE49-F238E27FC236}">
                <a16:creationId xmlns:a16="http://schemas.microsoft.com/office/drawing/2014/main" id="{6728BF65-8B48-49B6-8E2C-67468C548E08}"/>
              </a:ext>
            </a:extLst>
          </p:cNvPr>
          <p:cNvCxnSpPr>
            <a:cxnSpLocks/>
          </p:cNvCxnSpPr>
          <p:nvPr/>
        </p:nvCxnSpPr>
        <p:spPr bwMode="auto">
          <a:xfrm>
            <a:off x="2157255" y="3642908"/>
            <a:ext cx="2232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  <a:effectLst/>
        </p:spPr>
      </p:cxnSp>
      <p:cxnSp>
        <p:nvCxnSpPr>
          <p:cNvPr id="21" name="직선 연결선 20">
            <a:extLst>
              <a:ext uri="{FF2B5EF4-FFF2-40B4-BE49-F238E27FC236}">
                <a16:creationId xmlns:a16="http://schemas.microsoft.com/office/drawing/2014/main" id="{EB416DD2-223A-41C3-9CC1-5E415A27232B}"/>
              </a:ext>
            </a:extLst>
          </p:cNvPr>
          <p:cNvCxnSpPr>
            <a:cxnSpLocks/>
          </p:cNvCxnSpPr>
          <p:nvPr/>
        </p:nvCxnSpPr>
        <p:spPr bwMode="auto">
          <a:xfrm>
            <a:off x="4857255" y="3642908"/>
            <a:ext cx="2232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  <a:effectLst/>
        </p:spPr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FDA19E0A-1063-48E7-A6F8-015AD434567C}"/>
              </a:ext>
            </a:extLst>
          </p:cNvPr>
          <p:cNvSpPr txBox="1"/>
          <p:nvPr/>
        </p:nvSpPr>
        <p:spPr>
          <a:xfrm>
            <a:off x="7127229" y="3515481"/>
            <a:ext cx="8098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rgbClr val="FF0000"/>
                </a:solidFill>
              </a:rPr>
              <a:t>threshold!</a:t>
            </a:r>
            <a:endParaRPr lang="ko-KR" altLang="en-US" dirty="0">
              <a:solidFill>
                <a:srgbClr val="FF0000"/>
              </a:solidFill>
            </a:endParaRPr>
          </a:p>
        </p:txBody>
      </p:sp>
      <p:pic>
        <p:nvPicPr>
          <p:cNvPr id="23" name="그림 22" descr="\documentclass{article}&#10;\usepackage{amsmath}&#10;\usepackage{amsfonts}&#10;\DeclareMathOperator*{\argmax}{argmax}&#10;\DeclareMathOperator*{\argmin}{argmin}&#10;\usepackage{amssymb}&#10;\pagestyle{empty}&#10;\begin{document}&#10;\begin{align*}&#10;\tau_{\rm th}&#10;\end{align*}&#10;\end{document}" title="IguanaTex Bitmap Display">
            <a:extLst>
              <a:ext uri="{FF2B5EF4-FFF2-40B4-BE49-F238E27FC236}">
                <a16:creationId xmlns:a16="http://schemas.microsoft.com/office/drawing/2014/main" id="{45B866AF-318C-4476-995C-9B918A4D8B04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7013" y="3586780"/>
            <a:ext cx="260571" cy="134400"/>
          </a:xfrm>
          <a:prstGeom prst="rect">
            <a:avLst/>
          </a:prstGeom>
        </p:spPr>
      </p:pic>
      <p:pic>
        <p:nvPicPr>
          <p:cNvPr id="35" name="그림 34" descr="\documentclass{article}&#10;\usepackage{amsmath}&#10;\usepackage{amsfonts}&#10;\DeclareMathOperator*{\argmax}{argmax}&#10;\DeclareMathOperator*{\argmin}{argmin}&#10;\usepackage{amssymb}&#10;\pagestyle{empty}&#10;\begin{document}&#10;\begin{align*}&#10;\textbf{if}~ \mathbb{E}[\Vert\mathbf{z}_i-\mathbf{z}_{q,i}\Vert^2] &lt; \tau_{\rm th} \rightarrow~ \text{use DL-based feedback}&#10;\end{align*}&#10;\end{document}" title="IguanaTex Bitmap Display">
            <a:extLst>
              <a:ext uri="{FF2B5EF4-FFF2-40B4-BE49-F238E27FC236}">
                <a16:creationId xmlns:a16="http://schemas.microsoft.com/office/drawing/2014/main" id="{2313B3F3-5E73-4688-819E-6AA2434A6FEE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144" y="5395889"/>
            <a:ext cx="4371505" cy="236495"/>
          </a:xfrm>
          <a:prstGeom prst="rect">
            <a:avLst/>
          </a:prstGeom>
        </p:spPr>
      </p:pic>
      <p:pic>
        <p:nvPicPr>
          <p:cNvPr id="33" name="그림 32" descr="\documentclass{article}&#10;\usepackage{amsmath}&#10;\usepackage{amsfonts}&#10;\DeclareMathOperator*{\argmax}{argmax}&#10;\DeclareMathOperator*{\argmin}{argmin}&#10;\usepackage{amssymb}&#10;\pagestyle{empty}&#10;\begin{document}&#10;\begin{align*}&#10;\textbf{otherwise} \rightarrow~ \text{use standard}&#10;\end{align*}&#10;\end{document}" title="IguanaTex Bitmap Display">
            <a:extLst>
              <a:ext uri="{FF2B5EF4-FFF2-40B4-BE49-F238E27FC236}">
                <a16:creationId xmlns:a16="http://schemas.microsoft.com/office/drawing/2014/main" id="{D9B8DD3B-6888-4F1D-BD90-AD8853F9E1E0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144" y="5814094"/>
            <a:ext cx="2467354" cy="142629"/>
          </a:xfrm>
          <a:prstGeom prst="rect">
            <a:avLst/>
          </a:prstGeom>
        </p:spPr>
      </p:pic>
      <p:sp>
        <p:nvSpPr>
          <p:cNvPr id="27" name="왼쪽 중괄호 26">
            <a:extLst>
              <a:ext uri="{FF2B5EF4-FFF2-40B4-BE49-F238E27FC236}">
                <a16:creationId xmlns:a16="http://schemas.microsoft.com/office/drawing/2014/main" id="{7E137C1D-8503-4F35-AA66-EA4CB90F4E50}"/>
              </a:ext>
            </a:extLst>
          </p:cNvPr>
          <p:cNvSpPr/>
          <p:nvPr/>
        </p:nvSpPr>
        <p:spPr bwMode="auto">
          <a:xfrm>
            <a:off x="1079720" y="5458141"/>
            <a:ext cx="202742" cy="496121"/>
          </a:xfrm>
          <a:prstGeom prst="leftBrac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36" name="그림 35" descr="\documentclass{article}&#10;\usepackage{amsmath}&#10;\usepackage{amsfonts}&#10;\DeclareMathOperator*{\argmax}{argmax}&#10;\DeclareMathOperator*{\argmin}{argmin}&#10;\usepackage{amssymb}&#10;\pagestyle{empty}&#10;\begin{document}&#10;\begin{align*}&#10;\textbf{if}~N_{d,t} &lt; N_{\rm th} \rightarrow~ \text{use AD feedback}&#10;\end{align*}&#10;\end{document}" title="IguanaTex Bitmap Display">
            <a:extLst>
              <a:ext uri="{FF2B5EF4-FFF2-40B4-BE49-F238E27FC236}">
                <a16:creationId xmlns:a16="http://schemas.microsoft.com/office/drawing/2014/main" id="{14924C5A-1075-4AFE-A9C5-045406571D7F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425" y="5256660"/>
            <a:ext cx="3017143" cy="203581"/>
          </a:xfrm>
          <a:prstGeom prst="rect">
            <a:avLst/>
          </a:prstGeom>
        </p:spPr>
      </p:pic>
      <p:pic>
        <p:nvPicPr>
          <p:cNvPr id="37" name="그림 36" descr="\documentclass{article}&#10;\usepackage{amsmath}&#10;\usepackage{amsfonts}&#10;\DeclareMathOperator*{\argmax}{argmax}&#10;\DeclareMathOperator*{\argmin}{argmin}&#10;\usepackage{amssymb}&#10;\pagestyle{empty}&#10;\begin{document}&#10;\begin{align*}&#10;\textbf{otherwise} \rightarrow~ \text{use initial feedback}&#10;\end{align*}&#10;\end{document}" title="IguanaTex Bitmap Display">
            <a:extLst>
              <a:ext uri="{FF2B5EF4-FFF2-40B4-BE49-F238E27FC236}">
                <a16:creationId xmlns:a16="http://schemas.microsoft.com/office/drawing/2014/main" id="{EB8270BA-29E5-41CC-BDF6-18303BA1BD7D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425" y="5607714"/>
            <a:ext cx="3035429" cy="145067"/>
          </a:xfrm>
          <a:prstGeom prst="rect">
            <a:avLst/>
          </a:prstGeom>
        </p:spPr>
      </p:pic>
      <p:sp>
        <p:nvSpPr>
          <p:cNvPr id="38" name="왼쪽 중괄호 37">
            <a:extLst>
              <a:ext uri="{FF2B5EF4-FFF2-40B4-BE49-F238E27FC236}">
                <a16:creationId xmlns:a16="http://schemas.microsoft.com/office/drawing/2014/main" id="{0C554A05-E5DE-4BBE-BB36-3EC7C2773873}"/>
              </a:ext>
            </a:extLst>
          </p:cNvPr>
          <p:cNvSpPr/>
          <p:nvPr/>
        </p:nvSpPr>
        <p:spPr bwMode="auto">
          <a:xfrm>
            <a:off x="5805001" y="5251761"/>
            <a:ext cx="202742" cy="496121"/>
          </a:xfrm>
          <a:prstGeom prst="leftBrac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58737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z="2200" dirty="0" err="1"/>
              <a:t>DeepMIMO</a:t>
            </a:r>
            <a:r>
              <a:rPr lang="en-US" altLang="ko-KR" sz="2200" dirty="0"/>
              <a:t> I3 Scenario [6]</a:t>
            </a:r>
          </a:p>
          <a:p>
            <a:endParaRPr lang="en-US" altLang="ko-KR" sz="2200" dirty="0"/>
          </a:p>
          <a:p>
            <a:endParaRPr lang="en-US" altLang="ko-KR" sz="2200" dirty="0"/>
          </a:p>
          <a:p>
            <a:endParaRPr lang="en-US" altLang="ko-KR" sz="2200" dirty="0"/>
          </a:p>
          <a:p>
            <a:endParaRPr lang="en-US" altLang="ko-KR" sz="2200" dirty="0"/>
          </a:p>
          <a:p>
            <a:endParaRPr lang="en-US" altLang="ko-KR" sz="2200" dirty="0"/>
          </a:p>
          <a:p>
            <a:endParaRPr lang="en-US" altLang="ko-KR" sz="2200" dirty="0"/>
          </a:p>
          <a:p>
            <a:endParaRPr lang="en-US" altLang="ko-KR" sz="2200" dirty="0"/>
          </a:p>
          <a:p>
            <a:r>
              <a:rPr lang="en-US" altLang="ko-KR" sz="2200" dirty="0"/>
              <a:t>Encoder / Decoder network structure</a:t>
            </a:r>
          </a:p>
          <a:p>
            <a:pPr marL="0" indent="0">
              <a:buNone/>
            </a:pPr>
            <a:endParaRPr lang="en-US" altLang="ko-KR" sz="2200" dirty="0"/>
          </a:p>
          <a:p>
            <a:pPr lvl="1"/>
            <a:endParaRPr lang="en-US" altLang="ko-KR" dirty="0"/>
          </a:p>
          <a:p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Simulation Settings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884858" cy="276999"/>
          </a:xfrm>
        </p:spPr>
        <p:txBody>
          <a:bodyPr/>
          <a:lstStyle/>
          <a:p>
            <a:pPr>
              <a:defRPr/>
            </a:pPr>
            <a:r>
              <a:rPr lang="en-US" altLang="ko-KR"/>
              <a:t>May 2025</a:t>
            </a:r>
            <a:endParaRPr 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7614916F-BBEF-4684-B6F5-1E636F42BA02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30" name="Footer Placeholder 4">
            <a:extLst>
              <a:ext uri="{FF2B5EF4-FFF2-40B4-BE49-F238E27FC236}">
                <a16:creationId xmlns:a16="http://schemas.microsoft.com/office/drawing/2014/main" id="{8F31DBF6-4E22-46F6-81B1-260CDB38C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09209" y="6475413"/>
            <a:ext cx="1534716" cy="184666"/>
          </a:xfrm>
        </p:spPr>
        <p:txBody>
          <a:bodyPr/>
          <a:lstStyle/>
          <a:p>
            <a:pPr>
              <a:defRPr/>
            </a:pPr>
            <a:r>
              <a:rPr lang="en-US" altLang="ko-KR" dirty="0" err="1"/>
              <a:t>Yo-Seb</a:t>
            </a:r>
            <a:r>
              <a:rPr lang="en-US" altLang="ko-KR" dirty="0"/>
              <a:t> Jeon, POSTECH</a:t>
            </a: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D0BCA54E-B34C-455C-94AF-B56664BF60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2000" y="1925102"/>
            <a:ext cx="3060000" cy="2583898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FA293735-3670-4E21-B866-00BD14A8A7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2250" y="2354918"/>
            <a:ext cx="4224928" cy="1724266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F8937FE8-6AEB-4A78-AF95-DBE29D1A2FC9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000" y="5239708"/>
            <a:ext cx="4916170" cy="9353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517772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내용 개체 틀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ko-KR" sz="2200" dirty="0"/>
                  <a:t>NMSE performance </a:t>
                </a:r>
              </a:p>
              <a:p>
                <a:pPr lvl="1"/>
                <a:r>
                  <a:rPr lang="en-US" altLang="ko-KR" sz="2000" dirty="0"/>
                  <a:t>IEEE 802.11 Standard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Gothic" charset="-128"/>
                          </a:rPr>
                        </m:ctrlPr>
                      </m:sSubPr>
                      <m:e>
                        <m:r>
                          <a:rPr lang="en-US" altLang="zh-CN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Gothic" charset="-128"/>
                          </a:rPr>
                          <m:t>(</m:t>
                        </m:r>
                        <m:r>
                          <a:rPr lang="en-US" altLang="zh-CN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Gothic" charset="-128"/>
                          </a:rPr>
                          <m:t>𝑏</m:t>
                        </m:r>
                      </m:e>
                      <m:sub>
                        <m:r>
                          <a:rPr lang="zh-CN" alt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Gothic" charset="-128"/>
                          </a:rPr>
                          <m:t>𝜙</m:t>
                        </m:r>
                      </m:sub>
                    </m:sSub>
                    <m:r>
                      <a:rPr lang="en-US" altLang="zh-CN" sz="1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Gothic" charset="-128"/>
                      </a:rPr>
                      <m:t>,</m:t>
                    </m:r>
                    <m:sSub>
                      <m:sSubPr>
                        <m:ctrlPr>
                          <a:rPr lang="en-US" altLang="zh-CN" sz="1800" i="1" dirty="0">
                            <a:latin typeface="Cambria Math" panose="02040503050406030204" pitchFamily="18" charset="0"/>
                            <a:ea typeface="MS Gothic" charset="-128"/>
                          </a:rPr>
                        </m:ctrlPr>
                      </m:sSubPr>
                      <m:e>
                        <m:r>
                          <a:rPr lang="en-US" altLang="zh-CN" sz="1800" i="1" dirty="0">
                            <a:latin typeface="Cambria Math" panose="02040503050406030204" pitchFamily="18" charset="0"/>
                            <a:ea typeface="MS Gothic" charset="-128"/>
                          </a:rPr>
                          <m:t>𝑏</m:t>
                        </m:r>
                      </m:e>
                      <m:sub>
                        <m:r>
                          <a:rPr lang="zh-CN" altLang="en-US" sz="1800" i="1" dirty="0">
                            <a:latin typeface="Cambria Math" panose="02040503050406030204" pitchFamily="18" charset="0"/>
                            <a:ea typeface="MS Gothic" charset="-128"/>
                          </a:rPr>
                          <m:t>𝜓</m:t>
                        </m:r>
                      </m:sub>
                    </m:sSub>
                    <m:r>
                      <a:rPr lang="en-US" altLang="zh-CN" sz="1800" b="0" i="1" dirty="0" smtClean="0">
                        <a:latin typeface="Cambria Math" panose="02040503050406030204" pitchFamily="18" charset="0"/>
                        <a:ea typeface="MS Gothic" charset="-128"/>
                      </a:rPr>
                      <m:t>)</m:t>
                    </m:r>
                    <m:r>
                      <a:rPr lang="en-US" altLang="zh-CN" sz="1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Gothic" charset="-128"/>
                      </a:rPr>
                      <m:t>=</m:t>
                    </m:r>
                    <m:d>
                      <m:dPr>
                        <m:ctrlPr>
                          <a:rPr lang="en-US" altLang="zh-CN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Gothic" charset="-128"/>
                          </a:rPr>
                        </m:ctrlPr>
                      </m:dPr>
                      <m:e>
                        <m:r>
                          <a:rPr lang="en-US" altLang="zh-CN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Gothic" charset="-128"/>
                          </a:rPr>
                          <m:t>5,3</m:t>
                        </m:r>
                      </m:e>
                    </m:d>
                  </m:oMath>
                </a14:m>
                <a:r>
                  <a:rPr lang="en-US" altLang="zh-CN" sz="1800" dirty="0">
                    <a:solidFill>
                      <a:schemeClr val="tx1"/>
                    </a:solidFill>
                    <a:latin typeface="Times New Roman" pitchFamily="16" charset="0"/>
                    <a:ea typeface="MS Gothic" charset="-128"/>
                  </a:rPr>
                  <a:t> 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1800" i="1" dirty="0">
                            <a:latin typeface="Cambria Math" panose="02040503050406030204" pitchFamily="18" charset="0"/>
                            <a:ea typeface="MS Gothic" charset="-128"/>
                          </a:rPr>
                        </m:ctrlPr>
                      </m:dPr>
                      <m:e>
                        <m:r>
                          <a:rPr lang="en-US" altLang="zh-CN" sz="1800" b="0" i="1" dirty="0" smtClean="0">
                            <a:latin typeface="Cambria Math" panose="02040503050406030204" pitchFamily="18" charset="0"/>
                            <a:ea typeface="MS Gothic" charset="-128"/>
                          </a:rPr>
                          <m:t>6</m:t>
                        </m:r>
                        <m:r>
                          <a:rPr lang="en-US" altLang="zh-CN" sz="1800" i="1" dirty="0">
                            <a:latin typeface="Cambria Math" panose="02040503050406030204" pitchFamily="18" charset="0"/>
                            <a:ea typeface="MS Gothic" charset="-128"/>
                          </a:rPr>
                          <m:t>,</m:t>
                        </m:r>
                        <m:r>
                          <a:rPr lang="en-US" altLang="zh-CN" sz="1800" b="0" i="1" dirty="0" smtClean="0">
                            <a:latin typeface="Cambria Math" panose="02040503050406030204" pitchFamily="18" charset="0"/>
                            <a:ea typeface="MS Gothic" charset="-128"/>
                          </a:rPr>
                          <m:t>4</m:t>
                        </m:r>
                      </m:e>
                    </m:d>
                  </m:oMath>
                </a14:m>
                <a:r>
                  <a:rPr lang="en-US" altLang="zh-CN" sz="1800" dirty="0">
                    <a:latin typeface="Times New Roman" pitchFamily="16" charset="0"/>
                    <a:ea typeface="MS Gothic" charset="-128"/>
                  </a:rPr>
                  <a:t> 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1800" i="1" dirty="0">
                            <a:latin typeface="Cambria Math" panose="02040503050406030204" pitchFamily="18" charset="0"/>
                            <a:ea typeface="MS Gothic" charset="-128"/>
                          </a:rPr>
                        </m:ctrlPr>
                      </m:dPr>
                      <m:e>
                        <m:r>
                          <a:rPr lang="en-US" altLang="zh-CN" sz="1800" b="0" i="1" dirty="0" smtClean="0">
                            <a:latin typeface="Cambria Math" panose="02040503050406030204" pitchFamily="18" charset="0"/>
                            <a:ea typeface="MS Gothic" charset="-128"/>
                          </a:rPr>
                          <m:t>7</m:t>
                        </m:r>
                        <m:r>
                          <a:rPr lang="en-US" altLang="zh-CN" sz="1800" i="1" dirty="0">
                            <a:latin typeface="Cambria Math" panose="02040503050406030204" pitchFamily="18" charset="0"/>
                            <a:ea typeface="MS Gothic" charset="-128"/>
                          </a:rPr>
                          <m:t>,</m:t>
                        </m:r>
                        <m:r>
                          <a:rPr lang="en-US" altLang="zh-CN" sz="1800" b="0" i="1" dirty="0" smtClean="0">
                            <a:latin typeface="Cambria Math" panose="02040503050406030204" pitchFamily="18" charset="0"/>
                            <a:ea typeface="MS Gothic" charset="-128"/>
                          </a:rPr>
                          <m:t>5</m:t>
                        </m:r>
                      </m:e>
                    </m:d>
                  </m:oMath>
                </a14:m>
                <a:r>
                  <a:rPr lang="en-US" altLang="zh-CN" sz="1800" dirty="0">
                    <a:solidFill>
                      <a:schemeClr val="tx1"/>
                    </a:solidFill>
                    <a:latin typeface="Times New Roman" pitchFamily="16" charset="0"/>
                    <a:ea typeface="MS Gothic" charset="-128"/>
                  </a:rPr>
                  <a:t> </a:t>
                </a:r>
              </a:p>
              <a:p>
                <a:pPr marL="857250" lvl="2" indent="0">
                  <a:buNone/>
                </a:pPr>
                <a:r>
                  <a:rPr lang="ko-KR" altLang="en-US" sz="1800" dirty="0">
                    <a:latin typeface="Times New Roman" pitchFamily="16" charset="0"/>
                    <a:ea typeface="MS Gothic" charset="-128"/>
                  </a:rPr>
                  <a:t>→ </a:t>
                </a:r>
                <a:r>
                  <a:rPr lang="en-US" altLang="ko-KR" sz="1800" u="sng" dirty="0">
                    <a:latin typeface="Times New Roman" pitchFamily="16" charset="0"/>
                    <a:ea typeface="MS Gothic" charset="-128"/>
                  </a:rPr>
                  <a:t>6656 bits</a:t>
                </a:r>
                <a:r>
                  <a:rPr lang="en-US" altLang="ko-KR" sz="1800" dirty="0">
                    <a:latin typeface="Times New Roman" pitchFamily="16" charset="0"/>
                    <a:ea typeface="MS Gothic" charset="-128"/>
                  </a:rPr>
                  <a:t> or </a:t>
                </a:r>
                <a:r>
                  <a:rPr lang="en-US" altLang="ko-KR" sz="1800" u="sng" dirty="0">
                    <a:latin typeface="Times New Roman" pitchFamily="16" charset="0"/>
                    <a:ea typeface="MS Gothic" charset="-128"/>
                  </a:rPr>
                  <a:t>8320 bits</a:t>
                </a:r>
                <a:r>
                  <a:rPr lang="en-US" altLang="ko-KR" sz="1800" dirty="0">
                    <a:latin typeface="Times New Roman" pitchFamily="16" charset="0"/>
                    <a:ea typeface="MS Gothic" charset="-128"/>
                  </a:rPr>
                  <a:t> or </a:t>
                </a:r>
                <a:r>
                  <a:rPr lang="en-US" altLang="ko-KR" sz="1800" u="sng" dirty="0">
                    <a:latin typeface="Times New Roman" pitchFamily="16" charset="0"/>
                    <a:ea typeface="MS Gothic" charset="-128"/>
                  </a:rPr>
                  <a:t>9984 bits</a:t>
                </a:r>
              </a:p>
              <a:p>
                <a:pPr marL="857250" lvl="2" indent="0">
                  <a:buNone/>
                </a:pPr>
                <a:endParaRPr lang="en-US" altLang="ko-KR" sz="2000" dirty="0"/>
              </a:p>
              <a:p>
                <a:pPr lvl="1"/>
                <a:r>
                  <a:rPr lang="en-US" altLang="ko-KR" sz="2000" dirty="0"/>
                  <a:t>DL-based Comparison Schemes</a:t>
                </a:r>
              </a:p>
              <a:p>
                <a:pPr marL="457200" lvl="1" indent="0">
                  <a:buNone/>
                </a:pPr>
                <a:r>
                  <a:rPr lang="en-US" altLang="ko-KR" sz="2000" dirty="0"/>
                  <a:t>    (</a:t>
                </a:r>
                <a:r>
                  <a:rPr lang="en-US" altLang="ko-KR" sz="2000" dirty="0" err="1"/>
                  <a:t>w.o.</a:t>
                </a:r>
                <a:r>
                  <a:rPr lang="en-US" altLang="ko-KR" sz="2000" dirty="0"/>
                  <a:t> temporal correlations)</a:t>
                </a:r>
              </a:p>
              <a:p>
                <a:pPr lvl="2"/>
                <a:r>
                  <a:rPr lang="en-US" altLang="ko-KR" sz="1800" dirty="0"/>
                  <a:t>Input form:</a:t>
                </a:r>
              </a:p>
              <a:p>
                <a:pPr lvl="2"/>
                <a:r>
                  <a:rPr lang="en-US" altLang="ko-KR" sz="1800" dirty="0"/>
                  <a:t>Quantization method: SQ &amp; VQ</a:t>
                </a:r>
              </a:p>
              <a:p>
                <a:pPr lvl="2"/>
                <a:endParaRPr lang="en-US" altLang="ko-KR" sz="1800" dirty="0"/>
              </a:p>
              <a:p>
                <a:pPr lvl="1"/>
                <a:r>
                  <a:rPr lang="en-US" altLang="zh-CN" sz="2000" dirty="0">
                    <a:solidFill>
                      <a:schemeClr val="tx1"/>
                    </a:solidFill>
                    <a:latin typeface="Times New Roman" pitchFamily="16" charset="0"/>
                    <a:ea typeface="MS Gothic" charset="-128"/>
                  </a:rPr>
                  <a:t>Proposed (only DL-based; one track)</a:t>
                </a:r>
              </a:p>
              <a:p>
                <a:pPr lvl="2"/>
                <a:endParaRPr lang="en-US" altLang="ko-KR" sz="1800" dirty="0"/>
              </a:p>
              <a:p>
                <a:endParaRPr lang="en-US" altLang="ko-KR" sz="2200" dirty="0"/>
              </a:p>
              <a:p>
                <a:endParaRPr lang="en-US" altLang="ko-KR" sz="2200" dirty="0"/>
              </a:p>
              <a:p>
                <a:endParaRPr lang="en-US" altLang="ko-KR" sz="2200" dirty="0"/>
              </a:p>
              <a:p>
                <a:endParaRPr lang="en-US" altLang="ko-KR" sz="2200" dirty="0"/>
              </a:p>
              <a:p>
                <a:pPr marL="0" indent="0">
                  <a:buNone/>
                </a:pPr>
                <a:endParaRPr lang="en-US" altLang="ko-KR" sz="2200" dirty="0"/>
              </a:p>
              <a:p>
                <a:pPr lvl="1"/>
                <a:endParaRPr lang="en-US" altLang="ko-KR" dirty="0"/>
              </a:p>
              <a:p>
                <a:endParaRPr lang="ko-KR" altLang="en-US" dirty="0"/>
              </a:p>
            </p:txBody>
          </p:sp>
        </mc:Choice>
        <mc:Fallback xmlns="">
          <p:sp>
            <p:nvSpPr>
              <p:cNvPr id="2" name="내용 개체 틀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863" t="-91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Simulation Results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884858" cy="276999"/>
          </a:xfrm>
        </p:spPr>
        <p:txBody>
          <a:bodyPr/>
          <a:lstStyle/>
          <a:p>
            <a:pPr>
              <a:defRPr/>
            </a:pPr>
            <a:r>
              <a:rPr lang="en-US" altLang="ko-KR"/>
              <a:t>May 2025</a:t>
            </a:r>
            <a:endParaRPr 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7614916F-BBEF-4684-B6F5-1E636F42BA02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30" name="Footer Placeholder 4">
            <a:extLst>
              <a:ext uri="{FF2B5EF4-FFF2-40B4-BE49-F238E27FC236}">
                <a16:creationId xmlns:a16="http://schemas.microsoft.com/office/drawing/2014/main" id="{8F31DBF6-4E22-46F6-81B1-260CDB38C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09209" y="6475413"/>
            <a:ext cx="1534716" cy="184666"/>
          </a:xfrm>
        </p:spPr>
        <p:txBody>
          <a:bodyPr/>
          <a:lstStyle/>
          <a:p>
            <a:pPr>
              <a:defRPr/>
            </a:pPr>
            <a:r>
              <a:rPr lang="en-US" altLang="ko-KR" dirty="0" err="1"/>
              <a:t>Yo-Seb</a:t>
            </a:r>
            <a:r>
              <a:rPr lang="en-US" altLang="ko-KR" dirty="0"/>
              <a:t> Jeon, POSTECH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A9B220D-7755-4613-9C9A-653181C77815}"/>
                  </a:ext>
                </a:extLst>
              </p:cNvPr>
              <p:cNvSpPr txBox="1"/>
              <p:nvPr/>
            </p:nvSpPr>
            <p:spPr>
              <a:xfrm>
                <a:off x="5652000" y="5866105"/>
                <a:ext cx="3251925" cy="4196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1"/>
                <a:r>
                  <a:rPr lang="en-US" altLang="ko-KR" sz="1400" dirty="0">
                    <a:solidFill>
                      <a:srgbClr val="000000"/>
                    </a:solidFill>
                    <a:effectLst/>
                    <a:ea typeface="바탕체" panose="02030609000101010101" pitchFamily="17" charset="-127"/>
                    <a:cs typeface="Arial" panose="020B0604020202020204" pitchFamily="34" charset="0"/>
                  </a:rPr>
                  <a:t>*</a:t>
                </a:r>
                <a14:m>
                  <m:oMath xmlns:m="http://schemas.openxmlformats.org/officeDocument/2006/math">
                    <m:r>
                      <a:rPr lang="en-US" altLang="ko-KR" sz="140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바탕체" panose="02030609000101010101" pitchFamily="17" charset="-127"/>
                        <a:cs typeface="Arial" panose="020B0604020202020204" pitchFamily="34" charset="0"/>
                      </a:rPr>
                      <m:t>𝑁𝑀𝑆𝐸</m:t>
                    </m:r>
                    <m:r>
                      <a:rPr lang="en-US" altLang="ko-KR" sz="140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바탕체" panose="02030609000101010101" pitchFamily="17" charset="-127"/>
                        <a:cs typeface="Arial" panose="020B0604020202020204" pitchFamily="34" charset="0"/>
                      </a:rPr>
                      <m:t>=</m:t>
                    </m:r>
                    <m:r>
                      <a:rPr lang="en-US" altLang="ko-KR" sz="140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바탕체" panose="02030609000101010101" pitchFamily="17" charset="-127"/>
                        <a:cs typeface="Arial" panose="020B0604020202020204" pitchFamily="34" charset="0"/>
                      </a:rPr>
                      <m:t>𝔼</m:t>
                    </m:r>
                    <m:r>
                      <a:rPr lang="en-US" altLang="ko-KR" sz="140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바탕체" panose="02030609000101010101" pitchFamily="17" charset="-127"/>
                        <a:cs typeface="Arial" panose="020B0604020202020204" pitchFamily="34" charset="0"/>
                      </a:rPr>
                      <m:t>{</m:t>
                    </m:r>
                    <m:sSubSup>
                      <m:sSubSupPr>
                        <m:ctrlPr>
                          <a:rPr lang="ko-KR" altLang="ko-KR" sz="1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ko-KR" altLang="ko-KR" sz="1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bar>
                              <m:barPr>
                                <m:pos m:val="top"/>
                                <m:ctrlPr>
                                  <a:rPr lang="ko-KR" altLang="ko-KR" sz="1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barPr>
                              <m:e>
                                <m:r>
                                  <a:rPr lang="en-US" altLang="ko-KR" sz="14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바탕체" panose="02030609000101010101" pitchFamily="17" charset="-127"/>
                                    <a:cs typeface="Arial" panose="020B0604020202020204" pitchFamily="34" charset="0"/>
                                  </a:rPr>
                                  <m:t>𝑽</m:t>
                                </m:r>
                              </m:e>
                            </m:bar>
                            <m:r>
                              <a:rPr lang="en-US" altLang="ko-KR" sz="1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바탕체" panose="02030609000101010101" pitchFamily="17" charset="-127"/>
                                <a:cs typeface="Arial" panose="020B0604020202020204" pitchFamily="34" charset="0"/>
                              </a:rPr>
                              <m:t>−</m:t>
                            </m:r>
                            <m:acc>
                              <m:accPr>
                                <m:chr m:val="̂"/>
                                <m:ctrlPr>
                                  <a:rPr lang="ko-KR" altLang="ko-KR" sz="1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ko-KR" sz="14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바탕체" panose="02030609000101010101" pitchFamily="17" charset="-127"/>
                                    <a:cs typeface="Arial" panose="020B0604020202020204" pitchFamily="34" charset="0"/>
                                  </a:rPr>
                                  <m:t>𝑽</m:t>
                                </m:r>
                              </m:e>
                            </m:acc>
                          </m:e>
                        </m:d>
                      </m:e>
                      <m:sub>
                        <m:r>
                          <m:rPr>
                            <m:nor/>
                          </m:rPr>
                          <a:rPr lang="en-US" altLang="ko-KR" sz="14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바탕체" panose="02030609000101010101" pitchFamily="17" charset="-127"/>
                            <a:cs typeface="Arial" panose="020B0604020202020204" pitchFamily="34" charset="0"/>
                          </a:rPr>
                          <m:t>F</m:t>
                        </m:r>
                      </m:sub>
                      <m:sup>
                        <m:r>
                          <a:rPr lang="en-US" altLang="ko-KR" sz="1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바탕체" panose="02030609000101010101" pitchFamily="17" charset="-127"/>
                            <a:cs typeface="Arial" panose="020B0604020202020204" pitchFamily="34" charset="0"/>
                          </a:rPr>
                          <m:t>2</m:t>
                        </m:r>
                      </m:sup>
                    </m:sSubSup>
                    <m:r>
                      <a:rPr lang="en-US" altLang="ko-KR" sz="1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바탕체" panose="02030609000101010101" pitchFamily="17" charset="-127"/>
                        <a:cs typeface="Arial" panose="020B0604020202020204" pitchFamily="34" charset="0"/>
                      </a:rPr>
                      <m:t>/</m:t>
                    </m:r>
                    <m:sSubSup>
                      <m:sSubSupPr>
                        <m:ctrlPr>
                          <a:rPr lang="ko-KR" altLang="ko-KR" sz="1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ko-KR" altLang="ko-KR" sz="1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bar>
                              <m:barPr>
                                <m:pos m:val="top"/>
                                <m:ctrlPr>
                                  <a:rPr lang="ko-KR" altLang="ko-KR" sz="1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barPr>
                              <m:e>
                                <m:r>
                                  <a:rPr lang="en-US" altLang="ko-KR" sz="14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바탕체" panose="02030609000101010101" pitchFamily="17" charset="-127"/>
                                    <a:cs typeface="Arial" panose="020B0604020202020204" pitchFamily="34" charset="0"/>
                                  </a:rPr>
                                  <m:t>𝑽</m:t>
                                </m:r>
                              </m:e>
                            </m:bar>
                          </m:e>
                        </m:d>
                      </m:e>
                      <m:sub>
                        <m:r>
                          <m:rPr>
                            <m:nor/>
                          </m:rPr>
                          <a:rPr lang="en-US" altLang="ko-KR" sz="14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바탕체" panose="02030609000101010101" pitchFamily="17" charset="-127"/>
                            <a:cs typeface="Arial" panose="020B0604020202020204" pitchFamily="34" charset="0"/>
                          </a:rPr>
                          <m:t>F</m:t>
                        </m:r>
                      </m:sub>
                      <m:sup>
                        <m:r>
                          <a:rPr lang="en-US" altLang="ko-KR" sz="1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바탕체" panose="02030609000101010101" pitchFamily="17" charset="-127"/>
                            <a:cs typeface="Arial" panose="020B0604020202020204" pitchFamily="34" charset="0"/>
                          </a:rPr>
                          <m:t>2</m:t>
                        </m:r>
                      </m:sup>
                    </m:sSubSup>
                    <m:r>
                      <a:rPr lang="en-US" altLang="ko-KR" sz="1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바탕체" panose="02030609000101010101" pitchFamily="17" charset="-127"/>
                        <a:cs typeface="Arial" panose="020B0604020202020204" pitchFamily="34" charset="0"/>
                      </a:rPr>
                      <m:t>}</m:t>
                    </m:r>
                  </m:oMath>
                </a14:m>
                <a:endParaRPr lang="en-US" altLang="ko-KR" sz="1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A9B220D-7755-4613-9C9A-653181C778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000" y="5866105"/>
                <a:ext cx="3251925" cy="419602"/>
              </a:xfrm>
              <a:prstGeom prst="rect">
                <a:avLst/>
              </a:prstGeom>
              <a:blipFill>
                <a:blip r:embed="rId6"/>
                <a:stretch>
                  <a:fillRect b="-434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그림 9" descr="\documentclass{article}&#10;\usepackage{amsmath}&#10;\usepackage{amsfonts}&#10;\DeclareMathOperator*{\argmax}{argmax}&#10;\DeclareMathOperator*{\argmin}{argmin}&#10;\usepackage{amssymb}&#10;\pagestyle{empty}&#10;\begin{document}&#10;\begin{align*}&#10;\mathbf{\overline V},\ \text{separate }\phi,\psi,\ \mathbf{\Phi}&#10;\end{align*}&#10;\end{document}" title="IguanaTex Bitmap Display">
            <a:extLst>
              <a:ext uri="{FF2B5EF4-FFF2-40B4-BE49-F238E27FC236}">
                <a16:creationId xmlns:a16="http://schemas.microsoft.com/office/drawing/2014/main" id="{9E4361E9-B295-4FF4-8380-3EC5E0C2C57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000" y="4115667"/>
            <a:ext cx="1799314" cy="213333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A50F810A-5AFF-46A3-AB00-F193B7D594A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50316" y="1890033"/>
            <a:ext cx="3993684" cy="3077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3911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z="2200" dirty="0"/>
              <a:t>NMSE performance </a:t>
            </a:r>
            <a:endParaRPr lang="en-US" altLang="ko-KR" sz="1800" dirty="0"/>
          </a:p>
          <a:p>
            <a:pPr lvl="1"/>
            <a:r>
              <a:rPr lang="en-US" altLang="zh-CN" sz="2000" dirty="0">
                <a:solidFill>
                  <a:schemeClr val="tx1"/>
                </a:solidFill>
                <a:latin typeface="Times New Roman" pitchFamily="16" charset="0"/>
                <a:ea typeface="MS Gothic" charset="-128"/>
              </a:rPr>
              <a:t>Proposed (only DL-based one track)</a:t>
            </a:r>
            <a:endParaRPr lang="en-US" altLang="zh-CN" sz="2000" dirty="0">
              <a:latin typeface="Times New Roman" pitchFamily="16" charset="0"/>
              <a:ea typeface="MS Gothic" charset="-128"/>
            </a:endParaRPr>
          </a:p>
          <a:p>
            <a:pPr lvl="1"/>
            <a:r>
              <a:rPr lang="en-US" altLang="zh-CN" sz="2000" dirty="0">
                <a:solidFill>
                  <a:schemeClr val="tx1"/>
                </a:solidFill>
                <a:latin typeface="Times New Roman" pitchFamily="16" charset="0"/>
                <a:ea typeface="MS Gothic" charset="-128"/>
              </a:rPr>
              <a:t>Proposed (two track approach)</a:t>
            </a:r>
          </a:p>
          <a:p>
            <a:pPr lvl="2"/>
            <a:endParaRPr lang="en-US" altLang="ko-KR" sz="1800" dirty="0"/>
          </a:p>
          <a:p>
            <a:endParaRPr lang="en-US" altLang="ko-KR" sz="2200" dirty="0"/>
          </a:p>
          <a:p>
            <a:endParaRPr lang="en-US" altLang="ko-KR" sz="2200" dirty="0"/>
          </a:p>
          <a:p>
            <a:endParaRPr lang="en-US" altLang="ko-KR" sz="2200" dirty="0"/>
          </a:p>
          <a:p>
            <a:endParaRPr lang="en-US" altLang="ko-KR" sz="2200" dirty="0"/>
          </a:p>
          <a:p>
            <a:pPr marL="0" indent="0">
              <a:buNone/>
            </a:pPr>
            <a:endParaRPr lang="en-US" altLang="ko-KR" sz="2200" dirty="0"/>
          </a:p>
          <a:p>
            <a:pPr lvl="1"/>
            <a:endParaRPr lang="en-US" altLang="ko-KR" dirty="0"/>
          </a:p>
          <a:p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Simulation Results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884858" cy="276999"/>
          </a:xfrm>
        </p:spPr>
        <p:txBody>
          <a:bodyPr/>
          <a:lstStyle/>
          <a:p>
            <a:pPr>
              <a:defRPr/>
            </a:pPr>
            <a:r>
              <a:rPr lang="en-US" altLang="ko-KR"/>
              <a:t>May 2025</a:t>
            </a:r>
            <a:endParaRPr 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7614916F-BBEF-4684-B6F5-1E636F42BA02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30" name="Footer Placeholder 4">
            <a:extLst>
              <a:ext uri="{FF2B5EF4-FFF2-40B4-BE49-F238E27FC236}">
                <a16:creationId xmlns:a16="http://schemas.microsoft.com/office/drawing/2014/main" id="{8F31DBF6-4E22-46F6-81B1-260CDB38C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09209" y="6475413"/>
            <a:ext cx="1534716" cy="184666"/>
          </a:xfrm>
        </p:spPr>
        <p:txBody>
          <a:bodyPr/>
          <a:lstStyle/>
          <a:p>
            <a:pPr>
              <a:defRPr/>
            </a:pPr>
            <a:r>
              <a:rPr lang="en-US" altLang="ko-KR" dirty="0" err="1"/>
              <a:t>Yo-Seb</a:t>
            </a:r>
            <a:r>
              <a:rPr lang="en-US" altLang="ko-KR" dirty="0"/>
              <a:t> Jeon, POSTECH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A9B220D-7755-4613-9C9A-653181C77815}"/>
                  </a:ext>
                </a:extLst>
              </p:cNvPr>
              <p:cNvSpPr txBox="1"/>
              <p:nvPr/>
            </p:nvSpPr>
            <p:spPr>
              <a:xfrm>
                <a:off x="2984137" y="5866105"/>
                <a:ext cx="3251925" cy="4196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1"/>
                <a:r>
                  <a:rPr lang="en-US" altLang="ko-KR" sz="1400" dirty="0">
                    <a:solidFill>
                      <a:srgbClr val="000000"/>
                    </a:solidFill>
                    <a:effectLst/>
                    <a:ea typeface="바탕체" panose="02030609000101010101" pitchFamily="17" charset="-127"/>
                    <a:cs typeface="Arial" panose="020B0604020202020204" pitchFamily="34" charset="0"/>
                  </a:rPr>
                  <a:t>*</a:t>
                </a:r>
                <a14:m>
                  <m:oMath xmlns:m="http://schemas.openxmlformats.org/officeDocument/2006/math">
                    <m:r>
                      <a:rPr lang="en-US" altLang="ko-KR" sz="140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바탕체" panose="02030609000101010101" pitchFamily="17" charset="-127"/>
                        <a:cs typeface="Arial" panose="020B0604020202020204" pitchFamily="34" charset="0"/>
                      </a:rPr>
                      <m:t>𝑁𝑀𝑆𝐸</m:t>
                    </m:r>
                    <m:r>
                      <a:rPr lang="en-US" altLang="ko-KR" sz="140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바탕체" panose="02030609000101010101" pitchFamily="17" charset="-127"/>
                        <a:cs typeface="Arial" panose="020B0604020202020204" pitchFamily="34" charset="0"/>
                      </a:rPr>
                      <m:t>=</m:t>
                    </m:r>
                    <m:r>
                      <a:rPr lang="en-US" altLang="ko-KR" sz="140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바탕체" panose="02030609000101010101" pitchFamily="17" charset="-127"/>
                        <a:cs typeface="Arial" panose="020B0604020202020204" pitchFamily="34" charset="0"/>
                      </a:rPr>
                      <m:t>𝔼</m:t>
                    </m:r>
                    <m:r>
                      <a:rPr lang="en-US" altLang="ko-KR" sz="140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바탕체" panose="02030609000101010101" pitchFamily="17" charset="-127"/>
                        <a:cs typeface="Arial" panose="020B0604020202020204" pitchFamily="34" charset="0"/>
                      </a:rPr>
                      <m:t>{</m:t>
                    </m:r>
                    <m:sSubSup>
                      <m:sSubSupPr>
                        <m:ctrlPr>
                          <a:rPr lang="ko-KR" altLang="ko-KR" sz="1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ko-KR" altLang="ko-KR" sz="1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bar>
                              <m:barPr>
                                <m:pos m:val="top"/>
                                <m:ctrlPr>
                                  <a:rPr lang="ko-KR" altLang="ko-KR" sz="1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barPr>
                              <m:e>
                                <m:r>
                                  <a:rPr lang="en-US" altLang="ko-KR" sz="14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바탕체" panose="02030609000101010101" pitchFamily="17" charset="-127"/>
                                    <a:cs typeface="Arial" panose="020B0604020202020204" pitchFamily="34" charset="0"/>
                                  </a:rPr>
                                  <m:t>𝑽</m:t>
                                </m:r>
                              </m:e>
                            </m:bar>
                            <m:r>
                              <a:rPr lang="en-US" altLang="ko-KR" sz="1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바탕체" panose="02030609000101010101" pitchFamily="17" charset="-127"/>
                                <a:cs typeface="Arial" panose="020B0604020202020204" pitchFamily="34" charset="0"/>
                              </a:rPr>
                              <m:t>−</m:t>
                            </m:r>
                            <m:acc>
                              <m:accPr>
                                <m:chr m:val="̂"/>
                                <m:ctrlPr>
                                  <a:rPr lang="ko-KR" altLang="ko-KR" sz="1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ko-KR" sz="14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바탕체" panose="02030609000101010101" pitchFamily="17" charset="-127"/>
                                    <a:cs typeface="Arial" panose="020B0604020202020204" pitchFamily="34" charset="0"/>
                                  </a:rPr>
                                  <m:t>𝑽</m:t>
                                </m:r>
                              </m:e>
                            </m:acc>
                          </m:e>
                        </m:d>
                      </m:e>
                      <m:sub>
                        <m:r>
                          <m:rPr>
                            <m:nor/>
                          </m:rPr>
                          <a:rPr lang="en-US" altLang="ko-KR" sz="14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바탕체" panose="02030609000101010101" pitchFamily="17" charset="-127"/>
                            <a:cs typeface="Arial" panose="020B0604020202020204" pitchFamily="34" charset="0"/>
                          </a:rPr>
                          <m:t>F</m:t>
                        </m:r>
                      </m:sub>
                      <m:sup>
                        <m:r>
                          <a:rPr lang="en-US" altLang="ko-KR" sz="1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바탕체" panose="02030609000101010101" pitchFamily="17" charset="-127"/>
                            <a:cs typeface="Arial" panose="020B0604020202020204" pitchFamily="34" charset="0"/>
                          </a:rPr>
                          <m:t>2</m:t>
                        </m:r>
                      </m:sup>
                    </m:sSubSup>
                    <m:r>
                      <a:rPr lang="en-US" altLang="ko-KR" sz="1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바탕체" panose="02030609000101010101" pitchFamily="17" charset="-127"/>
                        <a:cs typeface="Arial" panose="020B0604020202020204" pitchFamily="34" charset="0"/>
                      </a:rPr>
                      <m:t>/</m:t>
                    </m:r>
                    <m:sSubSup>
                      <m:sSubSupPr>
                        <m:ctrlPr>
                          <a:rPr lang="ko-KR" altLang="ko-KR" sz="1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ko-KR" altLang="ko-KR" sz="1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bar>
                              <m:barPr>
                                <m:pos m:val="top"/>
                                <m:ctrlPr>
                                  <a:rPr lang="ko-KR" altLang="ko-KR" sz="1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barPr>
                              <m:e>
                                <m:r>
                                  <a:rPr lang="en-US" altLang="ko-KR" sz="14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바탕체" panose="02030609000101010101" pitchFamily="17" charset="-127"/>
                                    <a:cs typeface="Arial" panose="020B0604020202020204" pitchFamily="34" charset="0"/>
                                  </a:rPr>
                                  <m:t>𝑽</m:t>
                                </m:r>
                              </m:e>
                            </m:bar>
                          </m:e>
                        </m:d>
                      </m:e>
                      <m:sub>
                        <m:r>
                          <m:rPr>
                            <m:nor/>
                          </m:rPr>
                          <a:rPr lang="en-US" altLang="ko-KR" sz="14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바탕체" panose="02030609000101010101" pitchFamily="17" charset="-127"/>
                            <a:cs typeface="Arial" panose="020B0604020202020204" pitchFamily="34" charset="0"/>
                          </a:rPr>
                          <m:t>F</m:t>
                        </m:r>
                      </m:sub>
                      <m:sup>
                        <m:r>
                          <a:rPr lang="en-US" altLang="ko-KR" sz="1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바탕체" panose="02030609000101010101" pitchFamily="17" charset="-127"/>
                            <a:cs typeface="Arial" panose="020B0604020202020204" pitchFamily="34" charset="0"/>
                          </a:rPr>
                          <m:t>2</m:t>
                        </m:r>
                      </m:sup>
                    </m:sSubSup>
                    <m:r>
                      <a:rPr lang="en-US" altLang="ko-KR" sz="1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바탕체" panose="02030609000101010101" pitchFamily="17" charset="-127"/>
                        <a:cs typeface="Arial" panose="020B0604020202020204" pitchFamily="34" charset="0"/>
                      </a:rPr>
                      <m:t>}</m:t>
                    </m:r>
                  </m:oMath>
                </a14:m>
                <a:endParaRPr lang="en-US" altLang="ko-KR" sz="1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A9B220D-7755-4613-9C9A-653181C778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4137" y="5866105"/>
                <a:ext cx="3251925" cy="419602"/>
              </a:xfrm>
              <a:prstGeom prst="rect">
                <a:avLst/>
              </a:prstGeom>
              <a:blipFill>
                <a:blip r:embed="rId3"/>
                <a:stretch>
                  <a:fillRect b="-434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표 7">
            <a:extLst>
              <a:ext uri="{FF2B5EF4-FFF2-40B4-BE49-F238E27FC236}">
                <a16:creationId xmlns:a16="http://schemas.microsoft.com/office/drawing/2014/main" id="{567BB7A7-F435-40D7-8E75-7460FC8220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1030033"/>
              </p:ext>
            </p:extLst>
          </p:nvPr>
        </p:nvGraphicFramePr>
        <p:xfrm>
          <a:off x="2121600" y="2899864"/>
          <a:ext cx="4977000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9000">
                  <a:extLst>
                    <a:ext uri="{9D8B030D-6E8A-4147-A177-3AD203B41FA5}">
                      <a16:colId xmlns:a16="http://schemas.microsoft.com/office/drawing/2014/main" val="619419044"/>
                    </a:ext>
                  </a:extLst>
                </a:gridCol>
                <a:gridCol w="1659000">
                  <a:extLst>
                    <a:ext uri="{9D8B030D-6E8A-4147-A177-3AD203B41FA5}">
                      <a16:colId xmlns:a16="http://schemas.microsoft.com/office/drawing/2014/main" val="2045854497"/>
                    </a:ext>
                  </a:extLst>
                </a:gridCol>
                <a:gridCol w="1659000">
                  <a:extLst>
                    <a:ext uri="{9D8B030D-6E8A-4147-A177-3AD203B41FA5}">
                      <a16:colId xmlns:a16="http://schemas.microsoft.com/office/drawing/2014/main" val="23540720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Proposed Frameworks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Avg. Feedback Overheads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NMSE (dB)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725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one track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4608 bits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-32.131 dB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44855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two track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5963 bits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-34.625 dB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13551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06321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내용 개체 틀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ko-KR" sz="2200" dirty="0"/>
                  <a:t>PER performance (4000 bits per packet, 16-QAM, ¾ LDPC)</a:t>
                </a:r>
              </a:p>
              <a:p>
                <a:pPr lvl="1"/>
                <a:r>
                  <a:rPr lang="en-US" altLang="ko-KR" sz="2000" dirty="0"/>
                  <a:t>IEEE 802.11 Standard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Gothic" charset="-128"/>
                          </a:rPr>
                        </m:ctrlPr>
                      </m:sSubPr>
                      <m:e>
                        <m:r>
                          <a:rPr lang="en-US" altLang="zh-CN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Gothic" charset="-128"/>
                          </a:rPr>
                          <m:t>(</m:t>
                        </m:r>
                        <m:r>
                          <a:rPr lang="en-US" altLang="zh-CN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Gothic" charset="-128"/>
                          </a:rPr>
                          <m:t>𝑏</m:t>
                        </m:r>
                      </m:e>
                      <m:sub>
                        <m:r>
                          <a:rPr lang="zh-CN" alt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Gothic" charset="-128"/>
                          </a:rPr>
                          <m:t>𝜙</m:t>
                        </m:r>
                      </m:sub>
                    </m:sSub>
                    <m:r>
                      <a:rPr lang="en-US" altLang="zh-CN" sz="1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Gothic" charset="-128"/>
                      </a:rPr>
                      <m:t>,</m:t>
                    </m:r>
                    <m:sSub>
                      <m:sSubPr>
                        <m:ctrlPr>
                          <a:rPr lang="en-US" altLang="zh-CN" sz="1800" i="1" dirty="0">
                            <a:latin typeface="Cambria Math" panose="02040503050406030204" pitchFamily="18" charset="0"/>
                            <a:ea typeface="MS Gothic" charset="-128"/>
                          </a:rPr>
                        </m:ctrlPr>
                      </m:sSubPr>
                      <m:e>
                        <m:r>
                          <a:rPr lang="en-US" altLang="zh-CN" sz="1800" i="1" dirty="0">
                            <a:latin typeface="Cambria Math" panose="02040503050406030204" pitchFamily="18" charset="0"/>
                            <a:ea typeface="MS Gothic" charset="-128"/>
                          </a:rPr>
                          <m:t>𝑏</m:t>
                        </m:r>
                      </m:e>
                      <m:sub>
                        <m:r>
                          <a:rPr lang="zh-CN" altLang="en-US" sz="1800" i="1" dirty="0">
                            <a:latin typeface="Cambria Math" panose="02040503050406030204" pitchFamily="18" charset="0"/>
                            <a:ea typeface="MS Gothic" charset="-128"/>
                          </a:rPr>
                          <m:t>𝜓</m:t>
                        </m:r>
                      </m:sub>
                    </m:sSub>
                    <m:r>
                      <a:rPr lang="en-US" altLang="zh-CN" sz="1800" b="0" i="1" dirty="0" smtClean="0">
                        <a:latin typeface="Cambria Math" panose="02040503050406030204" pitchFamily="18" charset="0"/>
                        <a:ea typeface="MS Gothic" charset="-128"/>
                      </a:rPr>
                      <m:t>)</m:t>
                    </m:r>
                    <m:r>
                      <a:rPr lang="en-US" altLang="zh-CN" sz="1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Gothic" charset="-128"/>
                      </a:rPr>
                      <m:t>=</m:t>
                    </m:r>
                    <m:d>
                      <m:dPr>
                        <m:ctrlPr>
                          <a:rPr lang="en-US" altLang="zh-CN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Gothic" charset="-128"/>
                          </a:rPr>
                        </m:ctrlPr>
                      </m:dPr>
                      <m:e>
                        <m:r>
                          <a:rPr lang="en-US" altLang="zh-CN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Gothic" charset="-128"/>
                          </a:rPr>
                          <m:t>5,3</m:t>
                        </m:r>
                      </m:e>
                    </m:d>
                  </m:oMath>
                </a14:m>
                <a:r>
                  <a:rPr lang="en-US" altLang="zh-CN" sz="1800" dirty="0">
                    <a:solidFill>
                      <a:schemeClr val="tx1"/>
                    </a:solidFill>
                    <a:latin typeface="Times New Roman" pitchFamily="16" charset="0"/>
                    <a:ea typeface="MS Gothic" charset="-128"/>
                  </a:rPr>
                  <a:t> 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1800" i="1" dirty="0">
                            <a:latin typeface="Cambria Math" panose="02040503050406030204" pitchFamily="18" charset="0"/>
                            <a:ea typeface="MS Gothic" charset="-128"/>
                          </a:rPr>
                        </m:ctrlPr>
                      </m:dPr>
                      <m:e>
                        <m:r>
                          <a:rPr lang="en-US" altLang="zh-CN" sz="1800" b="0" i="1" dirty="0" smtClean="0">
                            <a:latin typeface="Cambria Math" panose="02040503050406030204" pitchFamily="18" charset="0"/>
                            <a:ea typeface="MS Gothic" charset="-128"/>
                          </a:rPr>
                          <m:t>6</m:t>
                        </m:r>
                        <m:r>
                          <a:rPr lang="en-US" altLang="zh-CN" sz="1800" i="1" dirty="0">
                            <a:latin typeface="Cambria Math" panose="02040503050406030204" pitchFamily="18" charset="0"/>
                            <a:ea typeface="MS Gothic" charset="-128"/>
                          </a:rPr>
                          <m:t>,</m:t>
                        </m:r>
                        <m:r>
                          <a:rPr lang="en-US" altLang="zh-CN" sz="1800" b="0" i="1" dirty="0" smtClean="0">
                            <a:latin typeface="Cambria Math" panose="02040503050406030204" pitchFamily="18" charset="0"/>
                            <a:ea typeface="MS Gothic" charset="-128"/>
                          </a:rPr>
                          <m:t>4</m:t>
                        </m:r>
                      </m:e>
                    </m:d>
                  </m:oMath>
                </a14:m>
                <a:r>
                  <a:rPr lang="en-US" altLang="zh-CN" sz="1800" dirty="0">
                    <a:solidFill>
                      <a:schemeClr val="tx1"/>
                    </a:solidFill>
                    <a:latin typeface="Times New Roman" pitchFamily="16" charset="0"/>
                    <a:ea typeface="MS Gothic" charset="-128"/>
                  </a:rPr>
                  <a:t> </a:t>
                </a:r>
                <a:r>
                  <a:rPr lang="en-US" altLang="zh-CN" sz="1800" dirty="0">
                    <a:latin typeface="Times New Roman" pitchFamily="16" charset="0"/>
                    <a:ea typeface="MS Gothic" charset="-128"/>
                  </a:rPr>
                  <a:t>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1800" i="1" dirty="0">
                            <a:latin typeface="Cambria Math" panose="02040503050406030204" pitchFamily="18" charset="0"/>
                            <a:ea typeface="MS Gothic" charset="-128"/>
                          </a:rPr>
                        </m:ctrlPr>
                      </m:dPr>
                      <m:e>
                        <m:r>
                          <a:rPr lang="en-US" altLang="zh-CN" sz="1800" i="1" dirty="0">
                            <a:latin typeface="Cambria Math" panose="02040503050406030204" pitchFamily="18" charset="0"/>
                            <a:ea typeface="MS Gothic" charset="-128"/>
                          </a:rPr>
                          <m:t>7,5</m:t>
                        </m:r>
                      </m:e>
                    </m:d>
                  </m:oMath>
                </a14:m>
                <a:endParaRPr lang="en-US" altLang="zh-CN" sz="1800" dirty="0">
                  <a:latin typeface="Times New Roman" pitchFamily="16" charset="0"/>
                  <a:ea typeface="MS Gothic" charset="-128"/>
                </a:endParaRPr>
              </a:p>
              <a:p>
                <a:pPr marL="857250" lvl="2" indent="0">
                  <a:buNone/>
                </a:pPr>
                <a:r>
                  <a:rPr lang="en-US" altLang="ko-KR" sz="1800" dirty="0">
                    <a:latin typeface="Times New Roman" pitchFamily="16" charset="0"/>
                    <a:ea typeface="MS Gothic" charset="-128"/>
                  </a:rPr>
                  <a:t>		 </a:t>
                </a:r>
                <a:r>
                  <a:rPr lang="ko-KR" altLang="en-US" sz="1800" dirty="0">
                    <a:latin typeface="Times New Roman" pitchFamily="16" charset="0"/>
                    <a:ea typeface="MS Gothic" charset="-128"/>
                  </a:rPr>
                  <a:t>→ </a:t>
                </a:r>
                <a:r>
                  <a:rPr lang="en-US" altLang="ko-KR" sz="1800" u="sng" dirty="0">
                    <a:latin typeface="Times New Roman" pitchFamily="16" charset="0"/>
                    <a:ea typeface="MS Gothic" charset="-128"/>
                  </a:rPr>
                  <a:t>6656 bits</a:t>
                </a:r>
                <a:r>
                  <a:rPr lang="en-US" altLang="ko-KR" sz="1800" dirty="0">
                    <a:latin typeface="Times New Roman" pitchFamily="16" charset="0"/>
                    <a:ea typeface="MS Gothic" charset="-128"/>
                  </a:rPr>
                  <a:t> or </a:t>
                </a:r>
                <a:r>
                  <a:rPr lang="en-US" altLang="ko-KR" sz="1800" u="sng" dirty="0">
                    <a:latin typeface="Times New Roman" pitchFamily="16" charset="0"/>
                    <a:ea typeface="MS Gothic" charset="-128"/>
                  </a:rPr>
                  <a:t>8320 bits</a:t>
                </a:r>
                <a:r>
                  <a:rPr lang="en-US" altLang="ko-KR" sz="1800" dirty="0">
                    <a:latin typeface="Times New Roman" pitchFamily="16" charset="0"/>
                    <a:ea typeface="MS Gothic" charset="-128"/>
                  </a:rPr>
                  <a:t> or </a:t>
                </a:r>
                <a:r>
                  <a:rPr lang="en-US" altLang="ko-KR" sz="1800" u="sng" dirty="0">
                    <a:latin typeface="Times New Roman" pitchFamily="16" charset="0"/>
                    <a:ea typeface="MS Gothic" charset="-128"/>
                  </a:rPr>
                  <a:t>9984 bits</a:t>
                </a:r>
                <a:endParaRPr lang="en-US" altLang="ko-KR" sz="2000" u="sng" dirty="0"/>
              </a:p>
              <a:p>
                <a:pPr lvl="1"/>
                <a:r>
                  <a:rPr lang="en-US" altLang="zh-CN" sz="2000" dirty="0">
                    <a:solidFill>
                      <a:schemeClr val="tx1"/>
                    </a:solidFill>
                    <a:latin typeface="Times New Roman" pitchFamily="16" charset="0"/>
                    <a:ea typeface="MS Gothic" charset="-128"/>
                  </a:rPr>
                  <a:t>Proposed (two track)</a:t>
                </a:r>
              </a:p>
              <a:p>
                <a:pPr lvl="2"/>
                <a:endParaRPr lang="en-US" altLang="ko-KR" sz="1800" dirty="0"/>
              </a:p>
              <a:p>
                <a:endParaRPr lang="en-US" altLang="ko-KR" sz="2200" dirty="0"/>
              </a:p>
              <a:p>
                <a:endParaRPr lang="en-US" altLang="ko-KR" sz="2200" dirty="0"/>
              </a:p>
              <a:p>
                <a:endParaRPr lang="en-US" altLang="ko-KR" sz="2200" dirty="0"/>
              </a:p>
              <a:p>
                <a:endParaRPr lang="en-US" altLang="ko-KR" sz="2200" dirty="0"/>
              </a:p>
              <a:p>
                <a:pPr marL="0" indent="0">
                  <a:buNone/>
                </a:pPr>
                <a:endParaRPr lang="en-US" altLang="ko-KR" sz="2200" dirty="0"/>
              </a:p>
              <a:p>
                <a:pPr lvl="1"/>
                <a:endParaRPr lang="en-US" altLang="ko-KR" dirty="0"/>
              </a:p>
              <a:p>
                <a:endParaRPr lang="ko-KR" altLang="en-US" dirty="0"/>
              </a:p>
            </p:txBody>
          </p:sp>
        </mc:Choice>
        <mc:Fallback xmlns="">
          <p:sp>
            <p:nvSpPr>
              <p:cNvPr id="2" name="내용 개체 틀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863" t="-919" r="-23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Simulation Results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884858" cy="276999"/>
          </a:xfrm>
        </p:spPr>
        <p:txBody>
          <a:bodyPr/>
          <a:lstStyle/>
          <a:p>
            <a:pPr>
              <a:defRPr/>
            </a:pPr>
            <a:r>
              <a:rPr lang="en-US" altLang="ko-KR"/>
              <a:t>May 2025</a:t>
            </a:r>
            <a:endParaRPr 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7614916F-BBEF-4684-B6F5-1E636F42BA02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30" name="Footer Placeholder 4">
            <a:extLst>
              <a:ext uri="{FF2B5EF4-FFF2-40B4-BE49-F238E27FC236}">
                <a16:creationId xmlns:a16="http://schemas.microsoft.com/office/drawing/2014/main" id="{8F31DBF6-4E22-46F6-81B1-260CDB38C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09209" y="6475413"/>
            <a:ext cx="1534716" cy="184666"/>
          </a:xfrm>
        </p:spPr>
        <p:txBody>
          <a:bodyPr/>
          <a:lstStyle/>
          <a:p>
            <a:pPr>
              <a:defRPr/>
            </a:pPr>
            <a:r>
              <a:rPr lang="en-US" altLang="ko-KR" dirty="0" err="1"/>
              <a:t>Yo-Seb</a:t>
            </a:r>
            <a:r>
              <a:rPr lang="en-US" altLang="ko-KR" dirty="0"/>
              <a:t> Jeon, POSTECH</a:t>
            </a: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4D6097E6-D9FA-4593-884F-974159301E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2013" y="3010543"/>
            <a:ext cx="4134649" cy="3275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1734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z="2200" dirty="0"/>
              <a:t>In this contribution, we propose a novel DL-based angle-difference feedback framework for MIMO WLAN systems</a:t>
            </a:r>
          </a:p>
          <a:p>
            <a:pPr lvl="1"/>
            <a:r>
              <a:rPr lang="en-US" altLang="ko-KR" sz="2000" dirty="0"/>
              <a:t>We incorporates joint training of the VQ module with encoder and decoder networks, enabling efficient quantization of the latent vector</a:t>
            </a:r>
          </a:p>
          <a:p>
            <a:pPr lvl="1"/>
            <a:r>
              <a:rPr lang="en-US" altLang="ko-KR" sz="2000" dirty="0"/>
              <a:t>To address the challenge of error propagation inherent in the angle-difference feedback, we design a novel VQ structure tailored to compensate for residual errors from the previous feedback </a:t>
            </a:r>
          </a:p>
          <a:p>
            <a:pPr lvl="1"/>
            <a:r>
              <a:rPr lang="en-US" altLang="ko-KR" sz="2000" dirty="0"/>
              <a:t>To ensure the minimally required feedback performance depending on the situation, we propose a criterion at the STA side that allows switching to the standard method based on the VQ error of the encoder output (two-track approach)</a:t>
            </a:r>
          </a:p>
          <a:p>
            <a:pPr lvl="1"/>
            <a:endParaRPr lang="en-US" altLang="ko-KR" sz="2000" dirty="0"/>
          </a:p>
          <a:p>
            <a:pPr lvl="1"/>
            <a:endParaRPr lang="en-US" altLang="ko-KR" sz="2000" dirty="0"/>
          </a:p>
          <a:p>
            <a:endParaRPr lang="en-US" altLang="ko-KR" sz="2200" dirty="0"/>
          </a:p>
          <a:p>
            <a:endParaRPr lang="en-US" altLang="ko-KR" sz="2200" dirty="0"/>
          </a:p>
          <a:p>
            <a:pPr lvl="1"/>
            <a:endParaRPr lang="en-US" altLang="ko-KR" dirty="0"/>
          </a:p>
          <a:p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Summary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884858" cy="276999"/>
          </a:xfrm>
        </p:spPr>
        <p:txBody>
          <a:bodyPr/>
          <a:lstStyle/>
          <a:p>
            <a:pPr>
              <a:defRPr/>
            </a:pPr>
            <a:r>
              <a:rPr lang="en-US" altLang="ko-KR"/>
              <a:t>May 2025</a:t>
            </a:r>
            <a:endParaRPr 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7614916F-BBEF-4684-B6F5-1E636F42BA02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30" name="Footer Placeholder 4">
            <a:extLst>
              <a:ext uri="{FF2B5EF4-FFF2-40B4-BE49-F238E27FC236}">
                <a16:creationId xmlns:a16="http://schemas.microsoft.com/office/drawing/2014/main" id="{8F31DBF6-4E22-46F6-81B1-260CDB38C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09209" y="6475413"/>
            <a:ext cx="1534716" cy="184666"/>
          </a:xfrm>
        </p:spPr>
        <p:txBody>
          <a:bodyPr/>
          <a:lstStyle/>
          <a:p>
            <a:pPr>
              <a:defRPr/>
            </a:pPr>
            <a:r>
              <a:rPr lang="en-US" altLang="ko-KR" dirty="0" err="1"/>
              <a:t>Yo-Seb</a:t>
            </a:r>
            <a:r>
              <a:rPr lang="en-US" altLang="ko-KR" dirty="0"/>
              <a:t> Jeon, POSTECH</a:t>
            </a:r>
          </a:p>
        </p:txBody>
      </p:sp>
    </p:spTree>
    <p:extLst>
      <p:ext uri="{BB962C8B-B14F-4D97-AF65-F5344CB8AC3E}">
        <p14:creationId xmlns:p14="http://schemas.microsoft.com/office/powerpoint/2010/main" val="24926637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685800"/>
          </a:xfrm>
        </p:spPr>
        <p:txBody>
          <a:bodyPr/>
          <a:lstStyle/>
          <a:p>
            <a:r>
              <a:rPr lang="en-US" altLang="ko-KR" dirty="0"/>
              <a:t>Reference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-457200">
              <a:buNone/>
            </a:pPr>
            <a:r>
              <a:rPr lang="en-US" altLang="ko-KR" sz="1600" b="0" dirty="0"/>
              <a:t>[1] IEEE P802.11, “IEEE 802.11 AIML TIG Technical Report Draft,” IEEE AIML TIG/0987r23, Nov. 2023.</a:t>
            </a:r>
          </a:p>
          <a:p>
            <a:pPr marL="0" indent="-457200">
              <a:buNone/>
            </a:pPr>
            <a:r>
              <a:rPr lang="en-US" altLang="ko-KR" sz="1600" b="0" dirty="0"/>
              <a:t>[2] P. K. </a:t>
            </a:r>
            <a:r>
              <a:rPr lang="en-US" altLang="ko-KR" sz="1600" b="0" dirty="0" err="1"/>
              <a:t>Sangdeh</a:t>
            </a:r>
            <a:r>
              <a:rPr lang="en-US" altLang="ko-KR" sz="1600" b="0" dirty="0"/>
              <a:t>, H. </a:t>
            </a:r>
            <a:r>
              <a:rPr lang="en-US" altLang="ko-KR" sz="1600" b="0" dirty="0" err="1"/>
              <a:t>Pirayesh</a:t>
            </a:r>
            <a:r>
              <a:rPr lang="en-US" altLang="ko-KR" sz="1600" b="0" dirty="0"/>
              <a:t>, A. </a:t>
            </a:r>
            <a:r>
              <a:rPr lang="en-US" altLang="ko-KR" sz="1600" b="0" dirty="0" err="1"/>
              <a:t>Mobiny</a:t>
            </a:r>
            <a:r>
              <a:rPr lang="en-US" altLang="ko-KR" sz="1600" b="0" dirty="0"/>
              <a:t>, H. Zeng, “LB-</a:t>
            </a:r>
            <a:r>
              <a:rPr lang="en-US" altLang="ko-KR" sz="1600" b="0" dirty="0" err="1"/>
              <a:t>SciFi</a:t>
            </a:r>
            <a:r>
              <a:rPr lang="en-US" altLang="ko-KR" sz="1600" b="0" dirty="0"/>
              <a:t>: Online Learning-Based Channel Feedback for MU-MIMO in Wireless LANs,” </a:t>
            </a:r>
            <a:r>
              <a:rPr lang="en-US" altLang="ko-KR" sz="1600" b="0" i="1" dirty="0"/>
              <a:t>in Proc. IEEE Int. Conf. </a:t>
            </a:r>
            <a:r>
              <a:rPr lang="en-US" altLang="ko-KR" sz="1600" b="0" i="1" dirty="0" err="1"/>
              <a:t>Netw</a:t>
            </a:r>
            <a:r>
              <a:rPr lang="en-US" altLang="ko-KR" sz="1600" b="0" i="1" dirty="0"/>
              <a:t>. Protocols (ICNP)</a:t>
            </a:r>
            <a:r>
              <a:rPr lang="en-US" altLang="ko-KR" sz="1600" b="0" dirty="0"/>
              <a:t>, Oct. 2020, pp. 1-11.</a:t>
            </a:r>
          </a:p>
          <a:p>
            <a:pPr marL="0" indent="-457200">
              <a:buNone/>
            </a:pPr>
            <a:r>
              <a:rPr lang="en-US" altLang="ko-KR" sz="1600" b="0" dirty="0"/>
              <a:t>[3] F. Qi, J. Guo, Y. Cui, X. Li, C.-K. Wen, and S. </a:t>
            </a:r>
            <a:r>
              <a:rPr lang="en-US" altLang="ko-KR" sz="1600" b="0" dirty="0" err="1"/>
              <a:t>Jin</a:t>
            </a:r>
            <a:r>
              <a:rPr lang="en-US" altLang="ko-KR" sz="1600" b="0" dirty="0"/>
              <a:t>, “Deep learning-based CSI feedback in Wi-Fi systems,” </a:t>
            </a:r>
            <a:r>
              <a:rPr lang="en-US" altLang="ko-KR" sz="1600" b="0" i="1" dirty="0"/>
              <a:t>in Proc. IEEE Int. </a:t>
            </a:r>
            <a:r>
              <a:rPr lang="en-US" altLang="ko-KR" sz="1600" b="0" i="1" dirty="0" err="1"/>
              <a:t>Symp</a:t>
            </a:r>
            <a:r>
              <a:rPr lang="en-US" altLang="ko-KR" sz="1600" b="0" i="1" dirty="0"/>
              <a:t>. </a:t>
            </a:r>
            <a:r>
              <a:rPr lang="en-US" altLang="ko-KR" sz="1600" b="0" i="1" dirty="0" err="1"/>
              <a:t>Comput</a:t>
            </a:r>
            <a:r>
              <a:rPr lang="en-US" altLang="ko-KR" sz="1600" b="0" i="1" dirty="0"/>
              <a:t>. </a:t>
            </a:r>
            <a:r>
              <a:rPr lang="en-US" altLang="ko-KR" sz="1600" b="0" i="1" dirty="0" err="1"/>
              <a:t>Eng.Intell</a:t>
            </a:r>
            <a:r>
              <a:rPr lang="en-US" altLang="ko-KR" sz="1600" b="0" i="1" dirty="0"/>
              <a:t>. </a:t>
            </a:r>
            <a:r>
              <a:rPr lang="en-US" altLang="ko-KR" sz="1600" b="0" i="1" dirty="0" err="1"/>
              <a:t>Commun</a:t>
            </a:r>
            <a:r>
              <a:rPr lang="en-US" altLang="ko-KR" sz="1600" b="0" i="1" dirty="0"/>
              <a:t>. (ISCEIC), </a:t>
            </a:r>
            <a:r>
              <a:rPr lang="en-US" altLang="ko-KR" sz="1600" b="0" dirty="0"/>
              <a:t>Nov. 2024, pp. 1–6.</a:t>
            </a:r>
          </a:p>
          <a:p>
            <a:pPr marL="0" indent="-457200">
              <a:buNone/>
            </a:pPr>
            <a:r>
              <a:rPr lang="en-US" altLang="ko-KR" sz="1600" b="0" dirty="0"/>
              <a:t>[4] M. Sabin and R. Gray, “Product code vector quantizers for waveform and voice coding,” </a:t>
            </a:r>
            <a:r>
              <a:rPr lang="en-US" altLang="ko-KR" sz="1600" b="0" i="1" dirty="0"/>
              <a:t>IEEE Trans. </a:t>
            </a:r>
            <a:r>
              <a:rPr lang="en-US" altLang="ko-KR" sz="1600" b="0" i="1" dirty="0" err="1"/>
              <a:t>Acoust</a:t>
            </a:r>
            <a:r>
              <a:rPr lang="en-US" altLang="ko-KR" sz="1600" b="0" i="1" dirty="0"/>
              <a:t>., Speech, Signal Process</a:t>
            </a:r>
            <a:r>
              <a:rPr lang="en-US" altLang="ko-KR" sz="1600" b="0" dirty="0"/>
              <a:t>., vol. 32, no.3, pp. 474–488, Jun. 1984.</a:t>
            </a:r>
          </a:p>
          <a:p>
            <a:pPr marL="0" indent="-457200">
              <a:buNone/>
            </a:pPr>
            <a:r>
              <a:rPr lang="en-US" altLang="ko-KR" sz="1600" b="0" dirty="0"/>
              <a:t>[5] A. van den Oord, O. </a:t>
            </a:r>
            <a:r>
              <a:rPr lang="en-US" altLang="ko-KR" sz="1600" b="0" dirty="0" err="1"/>
              <a:t>Vinyals</a:t>
            </a:r>
            <a:r>
              <a:rPr lang="en-US" altLang="ko-KR" sz="1600" b="0" dirty="0"/>
              <a:t>, and K. </a:t>
            </a:r>
            <a:r>
              <a:rPr lang="en-US" altLang="ko-KR" sz="1600" b="0" dirty="0" err="1"/>
              <a:t>Kavukcuoglu</a:t>
            </a:r>
            <a:r>
              <a:rPr lang="en-US" altLang="ko-KR" sz="1600" b="0" dirty="0"/>
              <a:t>, “Neural discrete representation learning,” </a:t>
            </a:r>
            <a:r>
              <a:rPr lang="en-US" altLang="ko-KR" sz="1600" b="0" i="1" dirty="0"/>
              <a:t>Adv. Neural Inf. Process. Syst., </a:t>
            </a:r>
            <a:r>
              <a:rPr lang="en-US" altLang="ko-KR" sz="1600" b="0" dirty="0"/>
              <a:t>Dec. 2017, pp.6306–6315.</a:t>
            </a:r>
          </a:p>
          <a:p>
            <a:pPr marL="0" indent="-457200">
              <a:buNone/>
            </a:pPr>
            <a:r>
              <a:rPr lang="en-US" altLang="ko-KR" sz="1600" b="0" dirty="0"/>
              <a:t>[6] A. </a:t>
            </a:r>
            <a:r>
              <a:rPr lang="en-US" altLang="ko-KR" sz="1600" b="0" dirty="0" err="1"/>
              <a:t>Alkhateeb</a:t>
            </a:r>
            <a:r>
              <a:rPr lang="en-US" altLang="ko-KR" sz="1600" b="0" dirty="0"/>
              <a:t>, “</a:t>
            </a:r>
            <a:r>
              <a:rPr lang="en-US" altLang="ko-KR" sz="1600" b="0" dirty="0" err="1"/>
              <a:t>DeepMIMO</a:t>
            </a:r>
            <a:r>
              <a:rPr lang="en-US" altLang="ko-KR" sz="1600" b="0" dirty="0"/>
              <a:t>: A generic deep learning dataset for millimeter wave and massive MIMO applications,” 2019, arXiv:1902.06435.</a:t>
            </a:r>
          </a:p>
          <a:p>
            <a:pPr marL="0" indent="-457200">
              <a:buNone/>
            </a:pPr>
            <a:endParaRPr lang="en-US" altLang="ko-KR" sz="1800" b="0" dirty="0"/>
          </a:p>
          <a:p>
            <a:pPr marL="0" indent="0">
              <a:buNone/>
            </a:pPr>
            <a:endParaRPr lang="en-US" altLang="ko-KR" b="0" dirty="0"/>
          </a:p>
          <a:p>
            <a:pPr marL="0" indent="0">
              <a:buNone/>
            </a:pPr>
            <a:endParaRPr lang="en-US" altLang="ko-KR" b="0" dirty="0"/>
          </a:p>
          <a:p>
            <a:pPr marL="0" indent="0">
              <a:buNone/>
            </a:pPr>
            <a:endParaRPr lang="en-US" altLang="ko-KR" b="0" dirty="0"/>
          </a:p>
          <a:p>
            <a:pPr marL="0" indent="0">
              <a:buNone/>
            </a:pPr>
            <a:endParaRPr lang="en-US" altLang="ko-KR" b="0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045158" cy="276999"/>
          </a:xfrm>
        </p:spPr>
        <p:txBody>
          <a:bodyPr/>
          <a:lstStyle/>
          <a:p>
            <a:pPr>
              <a:defRPr/>
            </a:pPr>
            <a:r>
              <a:rPr lang="en-US" altLang="ko-KR"/>
              <a:t>May 2025</a:t>
            </a:r>
            <a:endParaRPr 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4344988" y="6475413"/>
            <a:ext cx="530225" cy="182562"/>
          </a:xfrm>
        </p:spPr>
        <p:txBody>
          <a:bodyPr/>
          <a:lstStyle/>
          <a:p>
            <a:pPr>
              <a:defRPr/>
            </a:pPr>
            <a:r>
              <a:rPr lang="en-US" dirty="0"/>
              <a:t>Slide </a:t>
            </a:r>
            <a:fld id="{C1789BC7-C074-42CC-ADF8-5107DF6BD1C1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7043514" y="6475413"/>
            <a:ext cx="1500411" cy="184666"/>
          </a:xfrm>
        </p:spPr>
        <p:txBody>
          <a:bodyPr/>
          <a:lstStyle/>
          <a:p>
            <a:pPr>
              <a:defRPr/>
            </a:pPr>
            <a:r>
              <a:rPr lang="en-US" altLang="ko-KR"/>
              <a:t>Yo-Seb Jeon, POSTECH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1403381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685800"/>
          </a:xfrm>
        </p:spPr>
        <p:txBody>
          <a:bodyPr/>
          <a:lstStyle/>
          <a:p>
            <a:r>
              <a:rPr lang="en-US" altLang="ko-KR" dirty="0"/>
              <a:t>Introduction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85800" y="1480799"/>
            <a:ext cx="7770303" cy="4994613"/>
          </a:xfrm>
        </p:spPr>
        <p:txBody>
          <a:bodyPr/>
          <a:lstStyle/>
          <a:p>
            <a:r>
              <a:rPr lang="en-US" altLang="ko-KR" dirty="0"/>
              <a:t>During the AIML TIC, we have explored various AIML use-cases and their feasibility for WLAN networks, which include [1]</a:t>
            </a:r>
          </a:p>
          <a:p>
            <a:pPr lvl="1"/>
            <a:r>
              <a:rPr lang="en-US" altLang="ko-KR" dirty="0"/>
              <a:t>CSI feedback compression</a:t>
            </a:r>
          </a:p>
          <a:p>
            <a:pPr lvl="1"/>
            <a:r>
              <a:rPr lang="en-US" altLang="ko-KR" dirty="0"/>
              <a:t>Distributed channel access</a:t>
            </a:r>
          </a:p>
          <a:p>
            <a:pPr lvl="1"/>
            <a:r>
              <a:rPr lang="en-US" altLang="ko-KR" dirty="0"/>
              <a:t>Roaming enhancement</a:t>
            </a:r>
          </a:p>
          <a:p>
            <a:pPr lvl="1"/>
            <a:r>
              <a:rPr lang="en-US" altLang="ko-KR" dirty="0"/>
              <a:t>Multi-AP coordination</a:t>
            </a:r>
          </a:p>
          <a:p>
            <a:endParaRPr lang="en-US" altLang="ko-KR" sz="1600" dirty="0"/>
          </a:p>
          <a:p>
            <a:r>
              <a:rPr lang="en-US" altLang="ko-KR" dirty="0"/>
              <a:t>In the topic of CSI feedback compression, studies have shown that deep learning (DL) technique can significantly reduce the CSI feedback overhead and improve system throughput</a:t>
            </a:r>
          </a:p>
          <a:p>
            <a:pPr lvl="1"/>
            <a:r>
              <a:rPr lang="en-US" altLang="ko-KR" dirty="0"/>
              <a:t>In [2], the angle parameters of downlink CSI were separately compressed using </a:t>
            </a:r>
            <a:r>
              <a:rPr lang="en-US" altLang="ko-KR" dirty="0" err="1"/>
              <a:t>hyperparameterized</a:t>
            </a:r>
            <a:r>
              <a:rPr lang="en-US" altLang="ko-KR" dirty="0"/>
              <a:t> pre-processing and two distinct fully connected networks (FCNs)</a:t>
            </a:r>
          </a:p>
          <a:p>
            <a:pPr lvl="1"/>
            <a:r>
              <a:rPr lang="en-US" altLang="ko-KR" dirty="0"/>
              <a:t>In [3], convolutional neural network (CNN)-based model with a channel attention module was used to compress a right singular matrix in SVD, rather than the angle parameters</a:t>
            </a:r>
          </a:p>
          <a:p>
            <a:endParaRPr lang="en-US" altLang="ko-KR" dirty="0"/>
          </a:p>
          <a:p>
            <a:endParaRPr lang="en-US" altLang="ko-KR" dirty="0"/>
          </a:p>
          <a:p>
            <a:pPr marL="457200" lvl="1" indent="0">
              <a:buNone/>
            </a:pPr>
            <a:endParaRPr lang="en-US" altLang="ko-KR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884858" cy="276999"/>
          </a:xfrm>
        </p:spPr>
        <p:txBody>
          <a:bodyPr/>
          <a:lstStyle/>
          <a:p>
            <a:pPr>
              <a:defRPr/>
            </a:pPr>
            <a:r>
              <a:rPr lang="en-US" altLang="ko-KR"/>
              <a:t>May 2025</a:t>
            </a:r>
            <a:endParaRPr 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4344988" y="6475413"/>
            <a:ext cx="530225" cy="182562"/>
          </a:xfrm>
        </p:spPr>
        <p:txBody>
          <a:bodyPr/>
          <a:lstStyle/>
          <a:p>
            <a:pPr>
              <a:defRPr/>
            </a:pPr>
            <a:r>
              <a:rPr lang="en-US" dirty="0"/>
              <a:t>Slide </a:t>
            </a:r>
            <a:fld id="{C1789BC7-C074-42CC-ADF8-5107DF6BD1C1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14A85AD5-3680-47BC-BBA2-067222933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09209" y="6475413"/>
            <a:ext cx="1534716" cy="184666"/>
          </a:xfrm>
        </p:spPr>
        <p:txBody>
          <a:bodyPr/>
          <a:lstStyle/>
          <a:p>
            <a:pPr>
              <a:defRPr/>
            </a:pPr>
            <a:r>
              <a:rPr lang="en-US" altLang="ko-KR" dirty="0" err="1"/>
              <a:t>Yo-Seb</a:t>
            </a:r>
            <a:r>
              <a:rPr lang="en-US" altLang="ko-KR" dirty="0"/>
              <a:t> Jeon, POSTECH</a:t>
            </a:r>
          </a:p>
        </p:txBody>
      </p:sp>
    </p:spTree>
    <p:extLst>
      <p:ext uri="{BB962C8B-B14F-4D97-AF65-F5344CB8AC3E}">
        <p14:creationId xmlns:p14="http://schemas.microsoft.com/office/powerpoint/2010/main" val="5860589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685800"/>
          </a:xfrm>
        </p:spPr>
        <p:txBody>
          <a:bodyPr/>
          <a:lstStyle/>
          <a:p>
            <a:r>
              <a:rPr lang="en-US" altLang="ko-KR" dirty="0"/>
              <a:t>Appendix 1: Loss Structure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045158" cy="276999"/>
          </a:xfrm>
        </p:spPr>
        <p:txBody>
          <a:bodyPr/>
          <a:lstStyle/>
          <a:p>
            <a:pPr>
              <a:defRPr/>
            </a:pPr>
            <a:r>
              <a:rPr lang="en-US" altLang="ko-KR"/>
              <a:t>May 2025</a:t>
            </a:r>
            <a:endParaRPr 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4344988" y="6475413"/>
            <a:ext cx="530225" cy="182562"/>
          </a:xfrm>
        </p:spPr>
        <p:txBody>
          <a:bodyPr/>
          <a:lstStyle/>
          <a:p>
            <a:pPr>
              <a:defRPr/>
            </a:pPr>
            <a:r>
              <a:rPr lang="en-US" dirty="0"/>
              <a:t>Slide </a:t>
            </a:r>
            <a:fld id="{C1789BC7-C074-42CC-ADF8-5107DF6BD1C1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7043514" y="6475413"/>
            <a:ext cx="1500411" cy="184666"/>
          </a:xfrm>
        </p:spPr>
        <p:txBody>
          <a:bodyPr/>
          <a:lstStyle/>
          <a:p>
            <a:pPr>
              <a:defRPr/>
            </a:pPr>
            <a:r>
              <a:rPr lang="en-US" altLang="ko-KR"/>
              <a:t>Yo-Seb Jeon, POSTECH</a:t>
            </a:r>
            <a:endParaRPr lang="en-US" altLang="ko-KR" dirty="0"/>
          </a:p>
        </p:txBody>
      </p:sp>
      <p:pic>
        <p:nvPicPr>
          <p:cNvPr id="38" name="그림 37">
            <a:extLst>
              <a:ext uri="{FF2B5EF4-FFF2-40B4-BE49-F238E27FC236}">
                <a16:creationId xmlns:a16="http://schemas.microsoft.com/office/drawing/2014/main" id="{067D589A-B85E-43C6-AA67-4B56222BE9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000" y="1447800"/>
            <a:ext cx="6772508" cy="4519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6940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685800"/>
          </a:xfrm>
        </p:spPr>
        <p:txBody>
          <a:bodyPr/>
          <a:lstStyle/>
          <a:p>
            <a:r>
              <a:rPr lang="en-US" altLang="ko-KR" dirty="0"/>
              <a:t>Appendix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045158" cy="276999"/>
          </a:xfrm>
        </p:spPr>
        <p:txBody>
          <a:bodyPr/>
          <a:lstStyle/>
          <a:p>
            <a:pPr>
              <a:defRPr/>
            </a:pPr>
            <a:r>
              <a:rPr lang="en-US" altLang="ko-KR"/>
              <a:t>May 2025</a:t>
            </a:r>
            <a:endParaRPr 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4344988" y="6475413"/>
            <a:ext cx="530225" cy="182562"/>
          </a:xfrm>
        </p:spPr>
        <p:txBody>
          <a:bodyPr/>
          <a:lstStyle/>
          <a:p>
            <a:pPr>
              <a:defRPr/>
            </a:pPr>
            <a:r>
              <a:rPr lang="en-US" dirty="0"/>
              <a:t>Slide </a:t>
            </a:r>
            <a:fld id="{C1789BC7-C074-42CC-ADF8-5107DF6BD1C1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7043514" y="6475413"/>
            <a:ext cx="1500411" cy="184666"/>
          </a:xfrm>
        </p:spPr>
        <p:txBody>
          <a:bodyPr/>
          <a:lstStyle/>
          <a:p>
            <a:pPr>
              <a:defRPr/>
            </a:pPr>
            <a:r>
              <a:rPr lang="en-US" altLang="ko-KR"/>
              <a:t>Yo-Seb Jeon, POSTECH</a:t>
            </a:r>
            <a:endParaRPr lang="en-US" altLang="ko-KR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35C7D1E7-9ACA-464D-AD67-086F9832DD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6734" y="1809000"/>
            <a:ext cx="4816507" cy="3850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4869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685800" y="1447799"/>
            <a:ext cx="7772400" cy="5027613"/>
          </a:xfrm>
        </p:spPr>
        <p:txBody>
          <a:bodyPr/>
          <a:lstStyle/>
          <a:p>
            <a:r>
              <a:rPr lang="en-US" altLang="ko-KR" dirty="0"/>
              <a:t>However, none of the existing research has leveraged the temporal correlation of CSIs in DL-based CSI feedback specifically for MIMO WLAN systems</a:t>
            </a:r>
          </a:p>
          <a:p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Moreover, jointly training the quantization module with the encoder and decoder leads to more effective learning of the latent representations in DL-based CSI feedback models</a:t>
            </a:r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r>
              <a:rPr lang="en-US" altLang="ko-KR" dirty="0"/>
              <a:t>The potential benefits of the joint training of the quantization module and the utilization of temporal correlation in CSIs remain unexplored</a:t>
            </a:r>
          </a:p>
          <a:p>
            <a:endParaRPr lang="en-US" altLang="ko-KR" dirty="0"/>
          </a:p>
          <a:p>
            <a:pPr lvl="1"/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Introduction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884858" cy="276999"/>
          </a:xfrm>
        </p:spPr>
        <p:txBody>
          <a:bodyPr/>
          <a:lstStyle/>
          <a:p>
            <a:pPr>
              <a:defRPr/>
            </a:pPr>
            <a:r>
              <a:rPr lang="en-US" altLang="ko-KR"/>
              <a:t>May 2025</a:t>
            </a:r>
            <a:endParaRPr 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7614916F-BBEF-4684-B6F5-1E636F42BA02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4855053-7486-4E15-BBC9-C73242084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09209" y="6475413"/>
            <a:ext cx="1534716" cy="184666"/>
          </a:xfrm>
        </p:spPr>
        <p:txBody>
          <a:bodyPr/>
          <a:lstStyle/>
          <a:p>
            <a:pPr>
              <a:defRPr/>
            </a:pPr>
            <a:r>
              <a:rPr lang="en-US" altLang="ko-KR" dirty="0" err="1"/>
              <a:t>Yo-Seb</a:t>
            </a:r>
            <a:r>
              <a:rPr lang="en-US" altLang="ko-KR" dirty="0"/>
              <a:t> Jeon, POSTECH</a:t>
            </a:r>
          </a:p>
        </p:txBody>
      </p:sp>
    </p:spTree>
    <p:extLst>
      <p:ext uri="{BB962C8B-B14F-4D97-AF65-F5344CB8AC3E}">
        <p14:creationId xmlns:p14="http://schemas.microsoft.com/office/powerpoint/2010/main" val="17808952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4648200"/>
          </a:xfrm>
        </p:spPr>
        <p:txBody>
          <a:bodyPr/>
          <a:lstStyle/>
          <a:p>
            <a:r>
              <a:rPr lang="en-US" altLang="ko-KR" dirty="0"/>
              <a:t>In this contribution, we propose a novel DL-based angle-difference feedback framework for MIMO WLAN systems that effectively leverages the temporal correlation of angle parameters</a:t>
            </a:r>
          </a:p>
          <a:p>
            <a:pPr lvl="1"/>
            <a:r>
              <a:rPr lang="en-US" altLang="ko-KR" dirty="0"/>
              <a:t>This framework incorporates joint training of the VQ module with encoder and decoder networks, enabling efficient finite-bit representation of the latent vector</a:t>
            </a:r>
          </a:p>
          <a:p>
            <a:pPr lvl="1"/>
            <a:endParaRPr lang="en-US" altLang="ko-KR" sz="900" dirty="0"/>
          </a:p>
          <a:p>
            <a:pPr lvl="1"/>
            <a:r>
              <a:rPr lang="en-US" altLang="ko-KR" dirty="0"/>
              <a:t>This framework selectively feed back the difference between the current and previous angle parameters when the difference is sufficiently small</a:t>
            </a:r>
          </a:p>
          <a:p>
            <a:pPr lvl="1"/>
            <a:endParaRPr lang="en-US" altLang="ko-KR" sz="900" dirty="0"/>
          </a:p>
          <a:p>
            <a:pPr lvl="1"/>
            <a:r>
              <a:rPr lang="en-US" altLang="ko-KR" dirty="0"/>
              <a:t>To address the challenge of error propagation inherent in the angle-difference feedback, we design a novel VQ structure tailored to compensate for residual errors from the previous feedback </a:t>
            </a:r>
          </a:p>
          <a:p>
            <a:pPr lvl="1"/>
            <a:endParaRPr lang="en-US" altLang="ko-KR" sz="900" dirty="0"/>
          </a:p>
          <a:p>
            <a:pPr lvl="1"/>
            <a:r>
              <a:rPr lang="en-US" altLang="ko-KR" dirty="0"/>
              <a:t>To ensure the minimally required feedback performance depending on the situation, we propose a criterion at the STA side that allows switching to the standard method based on the quantization error of the encoder output (two-track approach)</a:t>
            </a:r>
          </a:p>
          <a:p>
            <a:pPr lvl="1"/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Main Contributions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884858" cy="276999"/>
          </a:xfrm>
        </p:spPr>
        <p:txBody>
          <a:bodyPr/>
          <a:lstStyle/>
          <a:p>
            <a:pPr>
              <a:defRPr/>
            </a:pPr>
            <a:r>
              <a:rPr lang="en-US" altLang="ko-KR"/>
              <a:t>May 2025</a:t>
            </a:r>
            <a:endParaRPr 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7614916F-BBEF-4684-B6F5-1E636F42BA02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B8016701-5BB9-4C5E-95B6-3730FA727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09209" y="6475413"/>
            <a:ext cx="1534716" cy="184666"/>
          </a:xfrm>
        </p:spPr>
        <p:txBody>
          <a:bodyPr/>
          <a:lstStyle/>
          <a:p>
            <a:pPr>
              <a:defRPr/>
            </a:pPr>
            <a:r>
              <a:rPr lang="en-US" altLang="ko-KR" dirty="0" err="1"/>
              <a:t>Yo-Seb</a:t>
            </a:r>
            <a:r>
              <a:rPr lang="en-US" altLang="ko-KR" dirty="0"/>
              <a:t> Jeon, POSTECH</a:t>
            </a:r>
          </a:p>
        </p:txBody>
      </p:sp>
    </p:spTree>
    <p:extLst>
      <p:ext uri="{BB962C8B-B14F-4D97-AF65-F5344CB8AC3E}">
        <p14:creationId xmlns:p14="http://schemas.microsoft.com/office/powerpoint/2010/main" val="1537871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내용 개체 틀 1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1447799"/>
                <a:ext cx="7772400" cy="5027613"/>
              </a:xfrm>
            </p:spPr>
            <p:txBody>
              <a:bodyPr/>
              <a:lstStyle/>
              <a:p>
                <a:r>
                  <a:rPr lang="en-US" altLang="ko-KR" dirty="0"/>
                  <a:t>Use 		           as an CSI input where angle parameters</a:t>
                </a:r>
              </a:p>
              <a:p>
                <a:pPr marL="0" indent="0">
                  <a:buNone/>
                </a:pPr>
                <a:r>
                  <a:rPr lang="en-US" altLang="ko-KR" dirty="0"/>
                  <a:t>      are concatenated for each subcarrier</a:t>
                </a:r>
              </a:p>
              <a:p>
                <a:r>
                  <a:rPr lang="en-US" altLang="ko-KR" dirty="0"/>
                  <a:t>STA employs an encoder network as </a:t>
                </a:r>
              </a:p>
              <a:p>
                <a:pPr lvl="1"/>
                <a:r>
                  <a:rPr lang="en-US" altLang="ko-KR" dirty="0"/>
                  <a:t>The latent vector </a:t>
                </a:r>
                <a:r>
                  <a:rPr lang="en-US" altLang="ko-KR" b="1" dirty="0"/>
                  <a:t>z</a:t>
                </a:r>
                <a:r>
                  <a:rPr lang="en-US" altLang="ko-KR" dirty="0"/>
                  <a:t> is considered as the STA’s feedback that needs to be transmitted to the AP</a:t>
                </a:r>
              </a:p>
              <a:p>
                <a:pPr lvl="1"/>
                <a:r>
                  <a:rPr lang="en-US" altLang="ko-KR" dirty="0"/>
                  <a:t>To feed the latent vector back to the AP over a finite-rate link, STA quantizes the latent vector </a:t>
                </a:r>
                <a:r>
                  <a:rPr lang="en-US" altLang="ko-KR" b="1" dirty="0"/>
                  <a:t>z</a:t>
                </a:r>
                <a:r>
                  <a:rPr lang="en-US" altLang="ko-KR" dirty="0"/>
                  <a:t> into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1" i="0" smtClean="0">
                            <a:latin typeface="Cambria Math" panose="02040503050406030204" pitchFamily="18" charset="0"/>
                          </a:rPr>
                          <m:t>𝐳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endParaRPr lang="en-US" altLang="ko-KR" dirty="0"/>
              </a:p>
              <a:p>
                <a:r>
                  <a:rPr lang="en-US" altLang="ko-KR" dirty="0"/>
                  <a:t>Upon the feedback of the STA, AP employs a decoder network as</a:t>
                </a:r>
              </a:p>
              <a:p>
                <a:pPr marL="0" indent="0">
                  <a:buNone/>
                </a:pPr>
                <a:r>
                  <a:rPr lang="en-US" altLang="ko-KR" dirty="0"/>
                  <a:t>                          , where     denotes the reconstructed CSI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2" name="내용 개체 틀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447799"/>
                <a:ext cx="7772400" cy="5027613"/>
              </a:xfrm>
              <a:blipFill>
                <a:blip r:embed="rId7"/>
                <a:stretch>
                  <a:fillRect l="-706" t="-60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System Model: DL-based CSI Feedback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884858" cy="276999"/>
          </a:xfrm>
        </p:spPr>
        <p:txBody>
          <a:bodyPr/>
          <a:lstStyle/>
          <a:p>
            <a:pPr>
              <a:defRPr/>
            </a:pPr>
            <a:r>
              <a:rPr lang="en-US" altLang="ko-KR"/>
              <a:t>May 2025</a:t>
            </a:r>
            <a:endParaRPr 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7614916F-BBEF-4684-B6F5-1E636F42BA02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016FA809-5311-4830-8400-EB0600EEA988}"/>
              </a:ext>
            </a:extLst>
          </p:cNvPr>
          <p:cNvPicPr/>
          <p:nvPr/>
        </p:nvPicPr>
        <p:blipFill>
          <a:blip r:embed="rId8"/>
          <a:stretch>
            <a:fillRect/>
          </a:stretch>
        </p:blipFill>
        <p:spPr>
          <a:xfrm>
            <a:off x="2901385" y="4510047"/>
            <a:ext cx="3417429" cy="1965366"/>
          </a:xfrm>
          <a:prstGeom prst="rect">
            <a:avLst/>
          </a:prstGeom>
        </p:spPr>
      </p:pic>
      <p:pic>
        <p:nvPicPr>
          <p:cNvPr id="16" name="그림 15" descr="\documentclass{article}&#10;\usepackage{amsmath}&#10;\usepackage{amsfonts}&#10;\DeclareMathOperator*{\argmax}{argmax}&#10;\DeclareMathOperator*{\argmin}{argmin}&#10;\usepackage{amssymb}&#10;\pagestyle{empty}&#10;\begin{document}&#10;\begin{align*}&#10;\mathbf{\Phi}\in\mathbb{R}^{2\times N_a \times N_c}&#10;\end{align*}&#10;\end{document}" title="IguanaTex Bitmap Display">
            <a:extLst>
              <a:ext uri="{FF2B5EF4-FFF2-40B4-BE49-F238E27FC236}">
                <a16:creationId xmlns:a16="http://schemas.microsoft.com/office/drawing/2014/main" id="{9C27024E-D983-4BFF-AE99-164FAB4A911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696" y="1510374"/>
            <a:ext cx="1449600" cy="212571"/>
          </a:xfrm>
          <a:prstGeom prst="rect">
            <a:avLst/>
          </a:prstGeom>
        </p:spPr>
      </p:pic>
      <p:pic>
        <p:nvPicPr>
          <p:cNvPr id="17" name="그림 16" descr="\documentclass{article}&#10;\usepackage{amsmath}&#10;\usepackage{amsfonts}&#10;\DeclareMathOperator*{\argmax}{argmax}&#10;\DeclareMathOperator*{\argmin}{argmin}&#10;\usepackage{amssymb}&#10;\pagestyle{empty}&#10;\begin{document}&#10;\begin{align*}&#10;(\phi,\psi)&#10;\end{align*}&#10;\end{document}" title="IguanaTex Bitmap Display">
            <a:extLst>
              <a:ext uri="{FF2B5EF4-FFF2-40B4-BE49-F238E27FC236}">
                <a16:creationId xmlns:a16="http://schemas.microsoft.com/office/drawing/2014/main" id="{10668B39-A9ED-49C1-92A9-3364E9C4EBA3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0899" y="1520937"/>
            <a:ext cx="525257" cy="229029"/>
          </a:xfrm>
          <a:prstGeom prst="rect">
            <a:avLst/>
          </a:prstGeom>
        </p:spPr>
      </p:pic>
      <p:pic>
        <p:nvPicPr>
          <p:cNvPr id="20" name="그림 19" descr="\documentclass{article}&#10;\usepackage{amsmath}&#10;\usepackage{amsfonts}&#10;\DeclareMathOperator*{\argmax}{argmax}&#10;\DeclareMathOperator*{\argmin}{argmin}&#10;\usepackage{amssymb}&#10;\pagestyle{empty}&#10;\begin{document}&#10;\begin{align*}&#10;\mathbf{z}=f_{\rm enc}(\mathbf{\Phi})\in\mathbb{R}^{M}&#10;\end{align*}&#10;\end{document}" title="IguanaTex Bitmap Display">
            <a:extLst>
              <a:ext uri="{FF2B5EF4-FFF2-40B4-BE49-F238E27FC236}">
                <a16:creationId xmlns:a16="http://schemas.microsoft.com/office/drawing/2014/main" id="{D592285B-3E3E-4383-ACDD-446FFA08A352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2286" y="2267382"/>
            <a:ext cx="1789714" cy="260571"/>
          </a:xfrm>
          <a:prstGeom prst="rect">
            <a:avLst/>
          </a:prstGeom>
        </p:spPr>
      </p:pic>
      <p:pic>
        <p:nvPicPr>
          <p:cNvPr id="25" name="그림 24" descr="\documentclass{article}&#10;\usepackage{amsmath}&#10;\usepackage{amsfonts}&#10;\DeclareMathOperator*{\argmax}{argmax}&#10;\DeclareMathOperator*{\argmin}{argmin}&#10;\usepackage{amssymb}&#10;\pagestyle{empty}&#10;\begin{document}&#10;\begin{align*}&#10;\mathbf{\hat \Phi}=f_{\rm dec}(\mathbf{z}_q)&#10;\end{align*}&#10;\end{document}" title="IguanaTex Bitmap Display">
            <a:extLst>
              <a:ext uri="{FF2B5EF4-FFF2-40B4-BE49-F238E27FC236}">
                <a16:creationId xmlns:a16="http://schemas.microsoft.com/office/drawing/2014/main" id="{B0ECA22E-11E3-4D3B-BCDD-7EB6F7D01D4C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839" y="4230601"/>
            <a:ext cx="1235657" cy="278399"/>
          </a:xfrm>
          <a:prstGeom prst="rect">
            <a:avLst/>
          </a:prstGeom>
        </p:spPr>
      </p:pic>
      <p:pic>
        <p:nvPicPr>
          <p:cNvPr id="28" name="그림 27" descr="\documentclass{article}&#10;\usepackage{amsmath}&#10;\usepackage{amsfonts}&#10;\DeclareMathOperator*{\argmax}{argmax}&#10;\DeclareMathOperator*{\argmin}{argmin}&#10;\usepackage{amssymb}&#10;\pagestyle{empty}&#10;\begin{document}&#10;\begin{align*}&#10;\mathbf{\hat \Phi}&#10;\end{align*}&#10;\end{document}" title="IguanaTex Bitmap Display">
            <a:extLst>
              <a:ext uri="{FF2B5EF4-FFF2-40B4-BE49-F238E27FC236}">
                <a16:creationId xmlns:a16="http://schemas.microsoft.com/office/drawing/2014/main" id="{6D835DF0-C627-46B7-BD9F-1FCA1170CCA7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000" y="4230601"/>
            <a:ext cx="161829" cy="212571"/>
          </a:xfrm>
          <a:prstGeom prst="rect">
            <a:avLst/>
          </a:prstGeom>
        </p:spPr>
      </p:pic>
      <p:sp>
        <p:nvSpPr>
          <p:cNvPr id="30" name="Footer Placeholder 4">
            <a:extLst>
              <a:ext uri="{FF2B5EF4-FFF2-40B4-BE49-F238E27FC236}">
                <a16:creationId xmlns:a16="http://schemas.microsoft.com/office/drawing/2014/main" id="{8F31DBF6-4E22-46F6-81B1-260CDB38C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09209" y="6475413"/>
            <a:ext cx="1534716" cy="184666"/>
          </a:xfrm>
        </p:spPr>
        <p:txBody>
          <a:bodyPr/>
          <a:lstStyle/>
          <a:p>
            <a:pPr>
              <a:defRPr/>
            </a:pPr>
            <a:r>
              <a:rPr lang="en-US" altLang="ko-KR" dirty="0" err="1"/>
              <a:t>Yo-Seb</a:t>
            </a:r>
            <a:r>
              <a:rPr lang="en-US" altLang="ko-KR" dirty="0"/>
              <a:t> Jeon, POSTECH</a:t>
            </a:r>
          </a:p>
        </p:txBody>
      </p:sp>
    </p:spTree>
    <p:extLst>
      <p:ext uri="{BB962C8B-B14F-4D97-AF65-F5344CB8AC3E}">
        <p14:creationId xmlns:p14="http://schemas.microsoft.com/office/powerpoint/2010/main" val="27877949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내용 개체 틀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ko-KR" dirty="0"/>
                  <a:t>To avoid a significant computational complexity required for VQ,</a:t>
                </a:r>
              </a:p>
              <a:p>
                <a:pPr marL="0" indent="0">
                  <a:buNone/>
                </a:pPr>
                <a:r>
                  <a:rPr lang="en-US" altLang="ko-KR" dirty="0"/>
                  <a:t>      we adopt the product VQ structure in [4]</a:t>
                </a:r>
              </a:p>
              <a:p>
                <a:pPr lvl="1"/>
                <a:r>
                  <a:rPr lang="en-US" altLang="ko-KR" sz="1800" dirty="0"/>
                  <a:t>Divide </a:t>
                </a:r>
                <a14:m>
                  <m:oMath xmlns:m="http://schemas.openxmlformats.org/officeDocument/2006/math">
                    <m:r>
                      <a:rPr lang="en-US" altLang="ko-KR" sz="1800" i="1" dirty="0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altLang="ko-KR" sz="1800" dirty="0"/>
                  <a:t>-dimensional latent vector </a:t>
                </a:r>
                <a:r>
                  <a:rPr lang="en-US" altLang="ko-KR" sz="1800" b="1" dirty="0"/>
                  <a:t>z</a:t>
                </a:r>
                <a:r>
                  <a:rPr lang="en-US" altLang="ko-KR" dirty="0"/>
                  <a:t> </a:t>
                </a:r>
                <a:r>
                  <a:rPr lang="en-US" altLang="ko-KR" sz="1800" dirty="0"/>
                  <a:t>into </a:t>
                </a:r>
                <a:r>
                  <a:rPr lang="en-US" altLang="ko-KR" sz="1800" i="1" dirty="0"/>
                  <a:t>N</a:t>
                </a:r>
                <a:r>
                  <a:rPr lang="en-US" altLang="ko-KR" sz="1800" dirty="0"/>
                  <a:t> number of </a:t>
                </a:r>
                <a:r>
                  <a:rPr lang="en-US" altLang="ko-KR" sz="1800" i="1" dirty="0"/>
                  <a:t>D</a:t>
                </a:r>
                <a:r>
                  <a:rPr lang="en-US" altLang="ko-KR" sz="1800" dirty="0"/>
                  <a:t>-dimensional sub-vectors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1">
                            <a:latin typeface="Cambria Math" panose="02040503050406030204" pitchFamily="18" charset="0"/>
                          </a:rPr>
                          <m:t>𝐳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altLang="ko-KR" dirty="0"/>
              </a:p>
              <a:p>
                <a:r>
                  <a:rPr lang="en-US" altLang="ko-KR" sz="2000" dirty="0"/>
                  <a:t>Use a </a:t>
                </a:r>
                <a:r>
                  <a:rPr lang="en-US" altLang="ko-KR" sz="2000" b="1" dirty="0"/>
                  <a:t>trainable VQ codebook</a:t>
                </a:r>
                <a:r>
                  <a:rPr lang="en-US" altLang="ko-KR" sz="2000" dirty="0"/>
                  <a:t>     using </a:t>
                </a:r>
                <a14:m>
                  <m:oMath xmlns:m="http://schemas.openxmlformats.org/officeDocument/2006/math">
                    <m:r>
                      <a:rPr lang="en-US" altLang="ko-KR" sz="200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altLang="ko-KR" sz="2000" dirty="0"/>
                  <a:t> bits, where the sub-vector is quantized as</a:t>
                </a:r>
              </a:p>
              <a:p>
                <a:endParaRPr lang="ko-KR" altLang="en-US" dirty="0"/>
              </a:p>
            </p:txBody>
          </p:sp>
        </mc:Choice>
        <mc:Fallback xmlns="">
          <p:sp>
            <p:nvSpPr>
              <p:cNvPr id="2" name="내용 개체 틀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5"/>
                <a:stretch>
                  <a:fillRect l="-706" t="-787" r="-47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Trainable VQ module structure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884858" cy="276999"/>
          </a:xfrm>
        </p:spPr>
        <p:txBody>
          <a:bodyPr/>
          <a:lstStyle/>
          <a:p>
            <a:pPr>
              <a:defRPr/>
            </a:pPr>
            <a:r>
              <a:rPr lang="en-US" altLang="ko-KR"/>
              <a:t>May 2025</a:t>
            </a:r>
            <a:endParaRPr 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7614916F-BBEF-4684-B6F5-1E636F42BA02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30" name="Footer Placeholder 4">
            <a:extLst>
              <a:ext uri="{FF2B5EF4-FFF2-40B4-BE49-F238E27FC236}">
                <a16:creationId xmlns:a16="http://schemas.microsoft.com/office/drawing/2014/main" id="{8F31DBF6-4E22-46F6-81B1-260CDB38C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09209" y="6475413"/>
            <a:ext cx="1534716" cy="184666"/>
          </a:xfrm>
        </p:spPr>
        <p:txBody>
          <a:bodyPr/>
          <a:lstStyle/>
          <a:p>
            <a:pPr>
              <a:defRPr/>
            </a:pPr>
            <a:r>
              <a:rPr lang="en-US" altLang="ko-KR" dirty="0" err="1"/>
              <a:t>Yo-Seb</a:t>
            </a:r>
            <a:r>
              <a:rPr lang="en-US" altLang="ko-KR" dirty="0"/>
              <a:t> Jeon, POSTECH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411B8DD4-9195-4ED1-A86F-EE7C7460A4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84995" y="3639466"/>
            <a:ext cx="3543509" cy="2750882"/>
          </a:xfrm>
          <a:prstGeom prst="rect">
            <a:avLst/>
          </a:prstGeom>
        </p:spPr>
      </p:pic>
      <p:pic>
        <p:nvPicPr>
          <p:cNvPr id="18" name="그림 17" descr="\documentclass{article}&#10;\usepackage{amsmath}&#10;\usepackage{amsfonts}&#10;\DeclareMathOperator*{\argmax}{argmax}&#10;\DeclareMathOperator*{\argmin}{argmin}&#10;\usepackage{amssymb}&#10;\pagestyle{empty}&#10;\begin{document}&#10;\begin{align*}&#10;\rightarrow M=N\times D&#10;\end{align*}&#10;\end{document}" title="IguanaTex Bitmap Display">
            <a:extLst>
              <a:ext uri="{FF2B5EF4-FFF2-40B4-BE49-F238E27FC236}">
                <a16:creationId xmlns:a16="http://schemas.microsoft.com/office/drawing/2014/main" id="{D0389B0B-5AC2-40A7-944E-D71399BD7F2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538" y="2583721"/>
            <a:ext cx="1331200" cy="140190"/>
          </a:xfrm>
          <a:prstGeom prst="rect">
            <a:avLst/>
          </a:prstGeom>
        </p:spPr>
      </p:pic>
      <p:pic>
        <p:nvPicPr>
          <p:cNvPr id="19" name="그림 18" descr="\documentclass{article}&#10;\usepackage{amsmath}&#10;\usepackage{amsfonts}&#10;\DeclareMathOperator*{\argmax}{argmax}&#10;\DeclareMathOperator*{\argmin}{argmin}&#10;\usepackage{amssymb}&#10;\pagestyle{empty}&#10;\begin{document}&#10;\begin{align*}&#10;\mathcal{B}&#10;\end{align*}&#10;\end{document}" title="IguanaTex Bitmap Display">
            <a:extLst>
              <a:ext uri="{FF2B5EF4-FFF2-40B4-BE49-F238E27FC236}">
                <a16:creationId xmlns:a16="http://schemas.microsoft.com/office/drawing/2014/main" id="{26D730A5-468D-45D9-9D44-4CF6EFFE23E5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000" y="2903057"/>
            <a:ext cx="146743" cy="165943"/>
          </a:xfrm>
          <a:prstGeom prst="rect">
            <a:avLst/>
          </a:prstGeom>
        </p:spPr>
      </p:pic>
      <p:pic>
        <p:nvPicPr>
          <p:cNvPr id="21" name="그림 20" descr="\documentclass{article}&#10;\usepackage{amsmath}&#10;\usepackage{amsfonts}&#10;\DeclareMathOperator*{\argmax}{argmax}&#10;\DeclareMathOperator*{\argmin}{argmin}&#10;\usepackage{amssymb}&#10;\pagestyle{empty}&#10;\begin{document}&#10;\begin{align*}&#10;\mathbf{z}_{q,i}=\argmin_{\mathbf{b}_k \in \mathcal{B}}\Vert\mathbf{z}_i - \mathbf{b}_k \Vert&#10;\end{align*}&#10;\end{document}" title="IguanaTex Bitmap Display">
            <a:extLst>
              <a:ext uri="{FF2B5EF4-FFF2-40B4-BE49-F238E27FC236}">
                <a16:creationId xmlns:a16="http://schemas.microsoft.com/office/drawing/2014/main" id="{944A9020-F1D8-4FCB-BFCC-2E3C36DF66AC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995" y="3216452"/>
            <a:ext cx="2087426" cy="35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6340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Encoder, codebook, and decoder are jointly trained using a loss structure as</a:t>
            </a:r>
          </a:p>
          <a:p>
            <a:pPr lvl="1"/>
            <a:r>
              <a:rPr lang="en-US" altLang="ko-KR" dirty="0"/>
              <a:t>                : </a:t>
            </a:r>
            <a:r>
              <a:rPr lang="en-US" altLang="ko-KR" sz="1800" dirty="0"/>
              <a:t>minimize the difference btw. the input and reconstruction</a:t>
            </a:r>
          </a:p>
          <a:p>
            <a:pPr lvl="1"/>
            <a:r>
              <a:rPr lang="en-US" altLang="ko-KR" dirty="0"/>
              <a:t> 			             </a:t>
            </a:r>
            <a:r>
              <a:rPr lang="en-US" altLang="ko-KR" sz="1800" dirty="0"/>
              <a:t>: minimize the quantization error [5]</a:t>
            </a:r>
          </a:p>
          <a:p>
            <a:pPr marL="457200" lvl="1" indent="0">
              <a:buNone/>
            </a:pPr>
            <a:r>
              <a:rPr lang="en-US" altLang="ko-KR" dirty="0"/>
              <a:t>				</a:t>
            </a:r>
            <a:r>
              <a:rPr lang="en-US" altLang="ko-KR" sz="1800" dirty="0"/>
              <a:t>(*sg(): stop-gradient operator)</a:t>
            </a:r>
          </a:p>
          <a:p>
            <a:pPr lvl="1"/>
            <a:endParaRPr lang="en-US" altLang="ko-KR" dirty="0"/>
          </a:p>
          <a:p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Trainable VQ module structure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884858" cy="276999"/>
          </a:xfrm>
        </p:spPr>
        <p:txBody>
          <a:bodyPr/>
          <a:lstStyle/>
          <a:p>
            <a:pPr>
              <a:defRPr/>
            </a:pPr>
            <a:r>
              <a:rPr lang="en-US" altLang="ko-KR"/>
              <a:t>May 2025</a:t>
            </a:r>
            <a:endParaRPr 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7614916F-BBEF-4684-B6F5-1E636F42BA02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30" name="Footer Placeholder 4">
            <a:extLst>
              <a:ext uri="{FF2B5EF4-FFF2-40B4-BE49-F238E27FC236}">
                <a16:creationId xmlns:a16="http://schemas.microsoft.com/office/drawing/2014/main" id="{8F31DBF6-4E22-46F6-81B1-260CDB38C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09209" y="6475413"/>
            <a:ext cx="1534716" cy="184666"/>
          </a:xfrm>
        </p:spPr>
        <p:txBody>
          <a:bodyPr/>
          <a:lstStyle/>
          <a:p>
            <a:pPr>
              <a:defRPr/>
            </a:pPr>
            <a:r>
              <a:rPr lang="en-US" altLang="ko-KR" dirty="0" err="1"/>
              <a:t>Yo-Seb</a:t>
            </a:r>
            <a:r>
              <a:rPr lang="en-US" altLang="ko-KR" dirty="0"/>
              <a:t> Jeon, POSTECH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411B8DD4-9195-4ED1-A86F-EE7C7460A4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84995" y="3639466"/>
            <a:ext cx="3543509" cy="2750882"/>
          </a:xfrm>
          <a:prstGeom prst="rect">
            <a:avLst/>
          </a:prstGeom>
        </p:spPr>
      </p:pic>
      <p:pic>
        <p:nvPicPr>
          <p:cNvPr id="11" name="그림 10" descr="\documentclass{article}&#10;\usepackage{amsmath}&#10;\usepackage{amsfonts}&#10;\DeclareMathOperator*{\argmax}{argmax}&#10;\DeclareMathOperator*{\argmin}{argmin}&#10;\usepackage{amssymb}&#10;\pagestyle{empty}&#10;\begin{document}&#10;\begin{align*}&#10;\mathcal{L}_{\text{vq}} = \big\Vert\mathbf{\Phi}-\mathbf{\hat \Phi}\big\Vert^2_{\rm F}+\left\Vert \text{sg}(\mathbf z)-\mathbf{z}_q\right\Vert^2 + \beta \left\Vert\mathbf z-\text{sg}(\mathbf{z}_q)\right\Vert^2&#10;\end{align*}&#10;\end{document}" title="IguanaTex Bitmap Display">
            <a:extLst>
              <a:ext uri="{FF2B5EF4-FFF2-40B4-BE49-F238E27FC236}">
                <a16:creationId xmlns:a16="http://schemas.microsoft.com/office/drawing/2014/main" id="{CF12FE31-89AA-4875-979C-2F536AB7E93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000" y="1858048"/>
            <a:ext cx="3939597" cy="259859"/>
          </a:xfrm>
          <a:prstGeom prst="rect">
            <a:avLst/>
          </a:prstGeom>
        </p:spPr>
      </p:pic>
      <p:pic>
        <p:nvPicPr>
          <p:cNvPr id="8" name="그림 7" descr="\documentclass{article}&#10;\usepackage{amsmath}&#10;\usepackage{amsfonts}&#10;\DeclareMathOperator*{\argmax}{argmax}&#10;\DeclareMathOperator*{\argmin}{argmin}&#10;\usepackage{amssymb}&#10;\pagestyle{empty}&#10;\begin{document}&#10;\begin{align*}&#10;\big\Vert\mathbf{\Phi}-\mathbf{\hat \Phi}\big\Vert^2_{\rm F}&#10;\end{align*}&#10;\end{document}" title="IguanaTex Bitmap Display">
            <a:extLst>
              <a:ext uri="{FF2B5EF4-FFF2-40B4-BE49-F238E27FC236}">
                <a16:creationId xmlns:a16="http://schemas.microsoft.com/office/drawing/2014/main" id="{C8682278-CC89-49C8-9C30-32936292513F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000" y="2169000"/>
            <a:ext cx="876495" cy="296229"/>
          </a:xfrm>
          <a:prstGeom prst="rect">
            <a:avLst/>
          </a:prstGeom>
        </p:spPr>
      </p:pic>
      <p:pic>
        <p:nvPicPr>
          <p:cNvPr id="10" name="그림 9" descr="\documentclass{article}&#10;\usepackage{amsmath}&#10;\usepackage{amsfonts}&#10;\DeclareMathOperator*{\argmax}{argmax}&#10;\DeclareMathOperator*{\argmin}{argmin}&#10;\usepackage{amssymb}&#10;\pagestyle{empty}&#10;\begin{document}&#10;\begin{align*}&#10;\left\Vert \text{sg}(\mathbf z)-\mathbf{z}_q\right\Vert^2 + \beta \left\Vert\mathbf z-\text{sg}(\mathbf{z}_q)\right\Vert^2&#10;\end{align*}&#10;\end{document}" title="IguanaTex Bitmap Display">
            <a:extLst>
              <a:ext uri="{FF2B5EF4-FFF2-40B4-BE49-F238E27FC236}">
                <a16:creationId xmlns:a16="http://schemas.microsoft.com/office/drawing/2014/main" id="{CC60589E-9AB3-4B51-BD35-A8A06AEEE014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000" y="2528154"/>
            <a:ext cx="2712381" cy="253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1998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Sequential CSI inputs are temporally correlated</a:t>
            </a:r>
          </a:p>
          <a:p>
            <a:pPr lvl="1"/>
            <a:r>
              <a:rPr lang="en-US" altLang="ko-KR" sz="1600" dirty="0"/>
              <a:t>Their difference would be sparse, which is easier form to compress than the original input</a:t>
            </a:r>
          </a:p>
          <a:p>
            <a:pPr lvl="1"/>
            <a:endParaRPr lang="en-US" altLang="ko-KR" sz="1600" dirty="0"/>
          </a:p>
          <a:p>
            <a:r>
              <a:rPr lang="en-US" altLang="ko-KR" dirty="0"/>
              <a:t>Use angle difference as an input of another encoder, with an appropriate preprocessing, which considers the shortest path in calculating difference</a:t>
            </a:r>
          </a:p>
          <a:p>
            <a:pPr lvl="1"/>
            <a:endParaRPr lang="en-US" altLang="ko-KR" dirty="0"/>
          </a:p>
          <a:p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Proposed Angle-Difference Feedback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884858" cy="276999"/>
          </a:xfrm>
        </p:spPr>
        <p:txBody>
          <a:bodyPr/>
          <a:lstStyle/>
          <a:p>
            <a:pPr>
              <a:defRPr/>
            </a:pPr>
            <a:r>
              <a:rPr lang="en-US" altLang="ko-KR"/>
              <a:t>May 2025</a:t>
            </a:r>
            <a:endParaRPr 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7614916F-BBEF-4684-B6F5-1E636F42BA02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30" name="Footer Placeholder 4">
            <a:extLst>
              <a:ext uri="{FF2B5EF4-FFF2-40B4-BE49-F238E27FC236}">
                <a16:creationId xmlns:a16="http://schemas.microsoft.com/office/drawing/2014/main" id="{8F31DBF6-4E22-46F6-81B1-260CDB38C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09209" y="6475413"/>
            <a:ext cx="1534716" cy="184666"/>
          </a:xfrm>
        </p:spPr>
        <p:txBody>
          <a:bodyPr/>
          <a:lstStyle/>
          <a:p>
            <a:pPr>
              <a:defRPr/>
            </a:pPr>
            <a:r>
              <a:rPr lang="en-US" altLang="ko-KR" dirty="0" err="1"/>
              <a:t>Yo-Seb</a:t>
            </a:r>
            <a:r>
              <a:rPr lang="en-US" altLang="ko-KR" dirty="0"/>
              <a:t> Jeon, POSTECH</a:t>
            </a: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B28F89B4-7890-42D8-A45F-19F8EC578F1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614" y="3580263"/>
            <a:ext cx="3543213" cy="281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그림 8" descr="\documentclass{article}&#10;\usepackage{amsmath}&#10;\usepackage{amsfonts}&#10;\DeclareMathOperator*{\argmax}{argmax}&#10;\DeclareMathOperator*{\argmin}{argmin}&#10;\usepackage{amssymb}&#10;\pagestyle{empty}&#10;\begin{document}&#10;\begin{align*}&#10;h(x)=\begin{cases}&#10;    x, &amp;\text{if } |x|&lt;\pi,\\&#10;    -\text{sgn}(x)\times(2\pi-|x|), &amp;\text{otherwise},&#10;    \end{cases}&#10;\end{align*}&#10;\end{document}" title="IguanaTex Bitmap Display">
            <a:extLst>
              <a:ext uri="{FF2B5EF4-FFF2-40B4-BE49-F238E27FC236}">
                <a16:creationId xmlns:a16="http://schemas.microsoft.com/office/drawing/2014/main" id="{8516DA49-D1BB-457F-B3E0-F0271AD616C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231" y="4509000"/>
            <a:ext cx="3772952" cy="607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4626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z="2200" dirty="0"/>
              <a:t>By applying the preprocessing to the AD, the physical sparseness considering the </a:t>
            </a:r>
            <a:r>
              <a:rPr lang="en-US" altLang="ko-KR" sz="2200" b="1" dirty="0"/>
              <a:t>circularity of the angle parameter</a:t>
            </a:r>
            <a:r>
              <a:rPr lang="en-US" altLang="ko-KR" sz="2200" dirty="0"/>
              <a:t> can be observed</a:t>
            </a:r>
          </a:p>
          <a:p>
            <a:endParaRPr lang="en-US" altLang="ko-KR" sz="1400" dirty="0"/>
          </a:p>
          <a:p>
            <a:r>
              <a:rPr lang="en-US" altLang="ko-KR" sz="2200" dirty="0"/>
              <a:t>Use AD feedback selectively only if the AD is considered to be sparse enough</a:t>
            </a:r>
          </a:p>
          <a:p>
            <a:pPr lvl="1"/>
            <a:endParaRPr lang="en-US" altLang="ko-KR" dirty="0"/>
          </a:p>
          <a:p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Proposed Angle-Difference Feedback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884858" cy="276999"/>
          </a:xfrm>
        </p:spPr>
        <p:txBody>
          <a:bodyPr/>
          <a:lstStyle/>
          <a:p>
            <a:pPr>
              <a:defRPr/>
            </a:pPr>
            <a:r>
              <a:rPr lang="en-US" altLang="ko-KR"/>
              <a:t>May 2025</a:t>
            </a:r>
            <a:endParaRPr 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7614916F-BBEF-4684-B6F5-1E636F42BA02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30" name="Footer Placeholder 4">
            <a:extLst>
              <a:ext uri="{FF2B5EF4-FFF2-40B4-BE49-F238E27FC236}">
                <a16:creationId xmlns:a16="http://schemas.microsoft.com/office/drawing/2014/main" id="{8F31DBF6-4E22-46F6-81B1-260CDB38C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09209" y="6475413"/>
            <a:ext cx="1534716" cy="184666"/>
          </a:xfrm>
        </p:spPr>
        <p:txBody>
          <a:bodyPr/>
          <a:lstStyle/>
          <a:p>
            <a:pPr>
              <a:defRPr/>
            </a:pPr>
            <a:r>
              <a:rPr lang="en-US" altLang="ko-KR" dirty="0" err="1"/>
              <a:t>Yo-Seb</a:t>
            </a:r>
            <a:r>
              <a:rPr lang="en-US" altLang="ko-KR" dirty="0"/>
              <a:t> Jeon, POSTECH</a:t>
            </a:r>
          </a:p>
        </p:txBody>
      </p:sp>
      <p:pic>
        <p:nvPicPr>
          <p:cNvPr id="7" name="그림 6" descr="\documentclass{article}&#10;\usepackage{amsmath}&#10;\usepackage{amsfonts}&#10;\DeclareMathOperator*{\argmax}{argmax}&#10;\DeclareMathOperator*{\argmin}{argmin}&#10;\usepackage{amssymb}&#10;\pagestyle{empty}&#10;\begin{document}&#10;\begin{align*}&#10;h(x)=\begin{cases}&#10;    x, &amp;\text{if } |x|&lt;\pi,\\&#10;    -\text{sgn}(x)\times(2\pi-|x|), &amp;\text{otherwise},&#10;    \end{cases}&#10;\end{align*}&#10;\end{document}" title="IguanaTex Bitmap Display">
            <a:extLst>
              <a:ext uri="{FF2B5EF4-FFF2-40B4-BE49-F238E27FC236}">
                <a16:creationId xmlns:a16="http://schemas.microsoft.com/office/drawing/2014/main" id="{6C3E83B4-6C3B-49B3-93C6-00B2E3FE7DB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742" y="3619964"/>
            <a:ext cx="3772952" cy="607086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73516D77-9724-4836-84E3-40601E247CF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1642" y="3619964"/>
            <a:ext cx="3671032" cy="2603414"/>
          </a:xfrm>
          <a:prstGeom prst="rect">
            <a:avLst/>
          </a:prstGeom>
        </p:spPr>
      </p:pic>
      <p:pic>
        <p:nvPicPr>
          <p:cNvPr id="16" name="그림 15" descr="\documentclass{article}&#10;\usepackage{amsmath}&#10;\usepackage{amsfonts}&#10;\DeclareMathOperator*{\argmax}{argmax}&#10;\DeclareMathOperator*{\argmin}{argmin}&#10;\usepackage{amssymb}&#10;\pagestyle{empty}&#10;\begin{document}&#10;\begin{align*}&#10;N_{d,t} = \sum_{m,n}\mathbb{I}\big(\left|h([\mathbf{\Phi}^{\rm diff}_{t}]_{m,n})\right| &gt; \mu_{\rm th} \big)&#10;\end{align*}&#10;\end{document}" title="IguanaTex Bitmap Display">
            <a:extLst>
              <a:ext uri="{FF2B5EF4-FFF2-40B4-BE49-F238E27FC236}">
                <a16:creationId xmlns:a16="http://schemas.microsoft.com/office/drawing/2014/main" id="{8AB387F1-2AD8-4DC6-9A6E-FF7CF9C3FA3D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192" y="4708039"/>
            <a:ext cx="3020800" cy="453486"/>
          </a:xfrm>
          <a:prstGeom prst="rect">
            <a:avLst/>
          </a:prstGeom>
        </p:spPr>
      </p:pic>
      <p:pic>
        <p:nvPicPr>
          <p:cNvPr id="18" name="그림 17" descr="\documentclass{article}&#10;\usepackage{amsmath}&#10;\usepackage{amsfonts}&#10;\DeclareMathOperator*{\argmax}{argmax}&#10;\DeclareMathOperator*{\argmin}{argmin}&#10;\usepackage{amssymb}&#10;\pagestyle{empty}&#10;\begin{document}&#10;\begin{align*}&#10;\textbf{if}~N_{d,t} &lt; N_{\rm th} \rightarrow~ \text{use AD feedback}&#10;\end{align*}&#10;\end{document}" title="IguanaTex Bitmap Display">
            <a:extLst>
              <a:ext uri="{FF2B5EF4-FFF2-40B4-BE49-F238E27FC236}">
                <a16:creationId xmlns:a16="http://schemas.microsoft.com/office/drawing/2014/main" id="{4723865D-B845-4A0B-BC7E-4FBC18B376F7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5213" y="5452879"/>
            <a:ext cx="3017143" cy="20358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A4DDFBD-E19A-47F9-A5D2-209CC1618E37}"/>
              </a:ext>
            </a:extLst>
          </p:cNvPr>
          <p:cNvSpPr txBox="1"/>
          <p:nvPr/>
        </p:nvSpPr>
        <p:spPr>
          <a:xfrm>
            <a:off x="792000" y="6212001"/>
            <a:ext cx="10249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Gill Sans MT"/>
              </a:rPr>
              <a:t>*False sparse</a:t>
            </a:r>
            <a:endParaRPr lang="ko-KR" altLang="en-US" sz="1200" b="1" dirty="0" err="1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Gill Sans MT"/>
            </a:endParaRPr>
          </a:p>
        </p:txBody>
      </p:sp>
      <p:pic>
        <p:nvPicPr>
          <p:cNvPr id="21" name="그림 20" descr="\documentclass{article}&#10;\usepackage{amsmath}&#10;\usepackage{amsfonts}&#10;\DeclareMathOperator*{\argmax}{argmax}&#10;\DeclareMathOperator*{\argmin}{argmin}&#10;\usepackage{amssymb}&#10;\pagestyle{empty}&#10;\begin{document}&#10;\begin{align*}&#10;\textbf{otherwise} \rightarrow~ \text{use initial feedback}&#10;\end{align*}&#10;\end{document}" title="IguanaTex Bitmap Display">
            <a:extLst>
              <a:ext uri="{FF2B5EF4-FFF2-40B4-BE49-F238E27FC236}">
                <a16:creationId xmlns:a16="http://schemas.microsoft.com/office/drawing/2014/main" id="{51A74538-1840-41E2-8459-CF50A3F79010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5213" y="5803933"/>
            <a:ext cx="3035429" cy="145067"/>
          </a:xfrm>
          <a:prstGeom prst="rect">
            <a:avLst/>
          </a:prstGeom>
        </p:spPr>
      </p:pic>
      <p:sp>
        <p:nvSpPr>
          <p:cNvPr id="22" name="왼쪽 중괄호 21">
            <a:extLst>
              <a:ext uri="{FF2B5EF4-FFF2-40B4-BE49-F238E27FC236}">
                <a16:creationId xmlns:a16="http://schemas.microsoft.com/office/drawing/2014/main" id="{E867CC04-873D-4D20-8F80-61852CD0CACA}"/>
              </a:ext>
            </a:extLst>
          </p:cNvPr>
          <p:cNvSpPr/>
          <p:nvPr/>
        </p:nvSpPr>
        <p:spPr bwMode="auto">
          <a:xfrm>
            <a:off x="4635789" y="5447980"/>
            <a:ext cx="202742" cy="496121"/>
          </a:xfrm>
          <a:prstGeom prst="leftBrac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008839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6.2354"/>
  <p:tag name="ORIGINALWIDTH" val="792.6509"/>
  <p:tag name="OUTPUTTYPE" val="PNG"/>
  <p:tag name="IGUANATEXVERSION" val="160"/>
  <p:tag name="LATEXADDIN" val="\documentclass{article}&#10;\usepackage{amsmath}&#10;\usepackage{amsfonts}&#10;\DeclareMathOperator*{\argmax}{argmax}&#10;\DeclareMathOperator*{\argmin}{argmin}&#10;\usepackage{amssymb}&#10;\pagestyle{empty}&#10;\begin{document}&#10;\begin{align*}&#10;\mathbf{\Phi}\in\mathbb{R}^{2\times N_a \times N_c}&#10;\end{align*}&#10;\end{document}"/>
  <p:tag name="IGUANATEXSIZE" val="18"/>
  <p:tag name="IGUANATEXCURSOR" val="266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82.2272"/>
  <p:tag name="ORIGINALWIDTH" val="539.1826"/>
  <p:tag name="OUTPUTTYPE" val="PNG"/>
  <p:tag name="IGUANATEXVERSION" val="160"/>
  <p:tag name="LATEXADDIN" val="\documentclass{article}&#10;\usepackage{amsmath}&#10;\usepackage{amsfonts}&#10;\DeclareMathOperator*{\argmax}{argmax}&#10;\DeclareMathOperator*{\argmin}{argmin}&#10;\usepackage{amssymb}&#10;\pagestyle{empty}&#10;\begin{document}&#10;\begin{align*}&#10;\big\Vert\mathbf{\Phi}-\mathbf{\hat \Phi}\big\Vert^2_{\rm F}&#10;\end{align*}&#10;\end{document}"/>
  <p:tag name="IGUANATEXSIZE" val="16"/>
  <p:tag name="IGUANATEXCURSOR" val="276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5.9805"/>
  <p:tag name="ORIGINALWIDTH" val="1668.541"/>
  <p:tag name="OUTPUTTYPE" val="PNG"/>
  <p:tag name="IGUANATEXVERSION" val="160"/>
  <p:tag name="LATEXADDIN" val="\documentclass{article}&#10;\usepackage{amsmath}&#10;\usepackage{amsfonts}&#10;\DeclareMathOperator*{\argmax}{argmax}&#10;\DeclareMathOperator*{\argmin}{argmin}&#10;\usepackage{amssymb}&#10;\pagestyle{empty}&#10;\begin{document}&#10;\begin{align*}&#10;\left\Vert \text{sg}(\mathbf z)-\mathbf{z}_q\right\Vert^2 + \beta \left\Vert\mathbf z-\text{sg}(\mathbf{z}_q)\right\Vert^2&#10;\end{align*}&#10;\end{document}"/>
  <p:tag name="IGUANATEXSIZE" val="16"/>
  <p:tag name="IGUANATEXCURSOR" val="216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73.4533"/>
  <p:tag name="ORIGINALWIDTH" val="2320.96"/>
  <p:tag name="OUTPUTTYPE" val="PNG"/>
  <p:tag name="IGUANATEXVERSION" val="160"/>
  <p:tag name="LATEXADDIN" val="\documentclass{article}&#10;\usepackage{amsmath}&#10;\usepackage{amsfonts}&#10;\DeclareMathOperator*{\argmax}{argmax}&#10;\DeclareMathOperator*{\argmin}{argmin}&#10;\usepackage{amssymb}&#10;\pagestyle{empty}&#10;\begin{document}&#10;\begin{align*}&#10;h(x)=\begin{cases}&#10;    x, &amp;\text{if } |x|&lt;\pi,\\&#10;    -\text{sgn}(x)\times(2\pi-|x|), &amp;\text{otherwise},&#10;    \end{cases}&#10;\end{align*}&#10;\end{document}"/>
  <p:tag name="IGUANATEXSIZE" val="16"/>
  <p:tag name="IGUANATEXCURSOR" val="335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73.4533"/>
  <p:tag name="ORIGINALWIDTH" val="2320.96"/>
  <p:tag name="OUTPUTTYPE" val="PNG"/>
  <p:tag name="IGUANATEXVERSION" val="160"/>
  <p:tag name="LATEXADDIN" val="\documentclass{article}&#10;\usepackage{amsmath}&#10;\usepackage{amsfonts}&#10;\DeclareMathOperator*{\argmax}{argmax}&#10;\DeclareMathOperator*{\argmin}{argmin}&#10;\usepackage{amssymb}&#10;\pagestyle{empty}&#10;\begin{document}&#10;\begin{align*}&#10;h(x)=\begin{cases}&#10;    x, &amp;\text{if } |x|&lt;\pi,\\&#10;    -\text{sgn}(x)\times(2\pi-|x|), &amp;\text{otherwise},&#10;    \end{cases}&#10;\end{align*}&#10;\end{document}"/>
  <p:tag name="IGUANATEXSIZE" val="16"/>
  <p:tag name="IGUANATEXCURSOR" val="335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8.9651"/>
  <p:tag name="ORIGINALWIDTH" val="1858.268"/>
  <p:tag name="OUTPUTTYPE" val="PNG"/>
  <p:tag name="IGUANATEXVERSION" val="160"/>
  <p:tag name="LATEXADDIN" val="\documentclass{article}&#10;\usepackage{amsmath}&#10;\usepackage{amsfonts}&#10;\DeclareMathOperator*{\argmax}{argmax}&#10;\DeclareMathOperator*{\argmin}{argmin}&#10;\usepackage{amssymb}&#10;\pagestyle{empty}&#10;\begin{document}&#10;\begin{align*}&#10;N_{d,t} = \sum_{m,n}\mathbb{I}\big(\left|h([\mathbf{\Phi}^{\rm diff}_{t}]_{m,n})\right| &gt; \mu_{\rm th} \big)&#10;\end{align*}&#10;\end{document}"/>
  <p:tag name="IGUANATEXSIZE" val="16"/>
  <p:tag name="IGUANATEXCURSOR" val="324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856.018"/>
  <p:tag name="OUTPUTTYPE" val="PNG"/>
  <p:tag name="IGUANATEXVERSION" val="160"/>
  <p:tag name="LATEXADDIN" val="\documentclass{article}&#10;\usepackage{amsmath}&#10;\usepackage{amsfonts}&#10;\DeclareMathOperator*{\argmax}{argmax}&#10;\DeclareMathOperator*{\argmin}{argmin}&#10;\usepackage{amssymb}&#10;\pagestyle{empty}&#10;\begin{document}&#10;\begin{align*}&#10;\textbf{if}~N_{d,t} &lt; N_{\rm th} \rightarrow~ \text{use AD feedback}&#10;\end{align*}&#10;\end{document}"/>
  <p:tag name="IGUANATEXSIZE" val="16"/>
  <p:tag name="IGUANATEXCURSOR" val="228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23882"/>
  <p:tag name="ORIGINALWIDTH" val="1867.266"/>
  <p:tag name="OUTPUTTYPE" val="PNG"/>
  <p:tag name="IGUANATEXVERSION" val="160"/>
  <p:tag name="LATEXADDIN" val="\documentclass{article}&#10;\usepackage{amsmath}&#10;\usepackage{amsfonts}&#10;\DeclareMathOperator*{\argmax}{argmax}&#10;\DeclareMathOperator*{\argmin}{argmin}&#10;\usepackage{amssymb}&#10;\pagestyle{empty}&#10;\begin{document}&#10;\begin{align*}&#10;\textbf{otherwise} \rightarrow~ \text{use initial feedback}&#10;\end{align*}&#10;\end{document}"/>
  <p:tag name="IGUANATEXSIZE" val="16"/>
  <p:tag name="IGUANATEXCURSOR" val="265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2.9846"/>
  <p:tag name="ORIGINALWIDTH" val="701.1624"/>
  <p:tag name="OUTPUTTYPE" val="PNG"/>
  <p:tag name="IGUANATEXVERSION" val="160"/>
  <p:tag name="LATEXADDIN" val="\documentclass{article}&#10;\usepackage{amsmath}&#10;\usepackage{amsfonts}&#10;\DeclareMathOperator*{\argmax}{argmax}&#10;\DeclareMathOperator*{\argmin}{argmin}&#10;\usepackage{amssymb}&#10;\pagestyle{empty}&#10;\begin{document}&#10;\begin{align*}&#10;\textbf{if}~N_{d,t} &lt; N_{\rm th}&#10;\end{align*}&#10;\end{document}"/>
  <p:tag name="IGUANATEXSIZE" val="14"/>
  <p:tag name="IGUANATEXCURSOR" val="249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73.4533"/>
  <p:tag name="ORIGINALWIDTH" val="2539.183"/>
  <p:tag name="OUTPUTTYPE" val="PNG"/>
  <p:tag name="IGUANATEXVERSION" val="160"/>
  <p:tag name="LATEXADDIN" val="\documentclass{article}&#10;\usepackage{amsmath}&#10;\usepackage{amsfonts}&#10;\DeclareMathOperator*{\argmax}{argmax}&#10;\DeclareMathOperator*{\argmin}{argmin}&#10;\usepackage{amssymb}&#10;\pagestyle{empty}&#10;\begin{document}&#10;\begin{align*}&#10;\mathbf{z}_t=&#10;    \begin{cases}&#10;        f_{\rm enc1}(\mathbf{\Phi}_t),  &amp;\text{if}~N_{d,t} &gt; N_{\rm th},\\&#10;        f_{\rm enc2}(h'(\mathbf{\Phi}^{\rm diff}_{t})) + \mathbf{z}_{r,t-1}, &amp;\text{else},&#10;    \end{cases}&#10;\end{align*}&#10;\end{document}"/>
  <p:tag name="IGUANATEXSIZE" val="16"/>
  <p:tag name="IGUANATEXCURSOR" val="308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73.4533"/>
  <p:tag name="ORIGINALWIDTH" val="2233.221"/>
  <p:tag name="OUTPUTTYPE" val="PNG"/>
  <p:tag name="IGUANATEXVERSION" val="160"/>
  <p:tag name="LATEXADDIN" val="\documentclass{article}&#10;\usepackage{amsmath}&#10;\usepackage{amsfonts}&#10;\DeclareMathOperator*{\argmax}{argmax}&#10;\DeclareMathOperator*{\argmin}{argmin}&#10;\usepackage{amssymb}&#10;\pagestyle{empty}&#10;\begin{document}&#10;\begin{align*}&#10;\mathbf{\hat \Phi}_t =&#10;\begin{cases}&#10;    f_{\rm dec1}(\mathbf{z}_{q,t}),~~~~~~~~~~~~\text{if }N_{d,t} &gt; N_{\rm th},\\&#10;    f_{\rm dec2}(\mathbf{z}_{q,t}) + \mathbf{\hat \Phi}_{t-1},~~\text{else},\\&#10;    \end{cases}&#10;\end{align*}&#10;\end{document}"/>
  <p:tag name="IGUANATEXSIZE" val="16"/>
  <p:tag name="IGUANATEXCURSOR" val="319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287.2141"/>
  <p:tag name="OUTPUTTYPE" val="PNG"/>
  <p:tag name="IGUANATEXVERSION" val="160"/>
  <p:tag name="LATEXADDIN" val="\documentclass{article}&#10;\usepackage{amsmath}&#10;\usepackage{amsfonts}&#10;\DeclareMathOperator*{\argmax}{argmax}&#10;\DeclareMathOperator*{\argmin}{argmin}&#10;\usepackage{amssymb}&#10;\pagestyle{empty}&#10;\begin{document}&#10;\begin{align*}&#10;(\phi,\psi)&#10;\end{align*}&#10;\end{document}"/>
  <p:tag name="IGUANATEXSIZE" val="18"/>
  <p:tag name="IGUANATEXCURSOR" val="228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2.9846"/>
  <p:tag name="ORIGINALWIDTH" val="701.1624"/>
  <p:tag name="OUTPUTTYPE" val="PNG"/>
  <p:tag name="IGUANATEXVERSION" val="160"/>
  <p:tag name="LATEXADDIN" val="\documentclass{article}&#10;\usepackage{amsmath}&#10;\usepackage{amsfonts}&#10;\DeclareMathOperator*{\argmax}{argmax}&#10;\DeclareMathOperator*{\argmin}{argmin}&#10;\usepackage{amssymb}&#10;\pagestyle{empty}&#10;\begin{document}&#10;\begin{align*}&#10;\textbf{if}~N_{d,t} &lt; N_{\rm th}&#10;\end{align*}&#10;\end{document}"/>
  <p:tag name="IGUANATEXSIZE" val="14"/>
  <p:tag name="IGUANATEXCURSOR" val="249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7.2179"/>
  <p:tag name="ORIGINALWIDTH" val="3865.767"/>
  <p:tag name="OUTPUTTYPE" val="PNG"/>
  <p:tag name="IGUANATEXVERSION" val="160"/>
  <p:tag name="LATEXADDIN" val="\documentclass{article}&#10;\usepackage{amsmath}&#10;\usepackage{amsfonts}&#10;\DeclareMathOperator*{\argmax}{argmax}&#10;\DeclareMathOperator*{\argmin}{argmin}&#10;\usepackage{amssymb}&#10;\pagestyle{empty}&#10;\begin{document}&#10;\begin{align*}&#10;\mathcal{L}_{\text{AD}} = \left\Vert {\rm Exp}({j\mathbf{\Phi}_t}) - {\rm Exp}({j\mathbf{\hat{\Phi}}_t})\right\Vert^2_{\rm F}+\left\Vert \text{sg}(\mathbf{z}_t)-\mathbf{z}_{q,t}\right\Vert^2 + \beta \left\Vert\mathbf{z}_t-\text{sg}(\mathbf{z}_{q,t})\right\Vert^2&#10;\end{align*}&#10;\end{document}"/>
  <p:tag name="IGUANATEXSIZE" val="16"/>
  <p:tag name="IGUANATEXCURSOR" val="341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5.4818"/>
  <p:tag name="ORIGINALWIDTH" val="757.4053"/>
  <p:tag name="OUTPUTTYPE" val="PNG"/>
  <p:tag name="IGUANATEXVERSION" val="160"/>
  <p:tag name="LATEXADDIN" val="\documentclass{article}&#10;\usepackage{amsmath}&#10;\usepackage{amsfonts}&#10;\DeclareMathOperator*{\argmax}{argmax}&#10;\DeclareMathOperator*{\argmin}{argmin}&#10;\usepackage{amssymb}&#10;\pagestyle{empty}&#10;\begin{document}&#10;\begin{align*}&#10;\mathbb{E}[\Vert\mathbf{z}_i-\mathbf{z}_{q,i}\Vert^2]&#10;\end{align*}&#10;\end{document}"/>
  <p:tag name="IGUANATEXSIZE" val="14"/>
  <p:tag name="IGUANATEXCURSOR" val="261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3.49078"/>
  <p:tag name="ORIGINALWIDTH" val="142.4822"/>
  <p:tag name="OUTPUTTYPE" val="PNG"/>
  <p:tag name="IGUANATEXVERSION" val="160"/>
  <p:tag name="LATEXADDIN" val="\documentclass{article}&#10;\usepackage{amsmath}&#10;\usepackage{amsfonts}&#10;\DeclareMathOperator*{\argmax}{argmax}&#10;\DeclareMathOperator*{\argmin}{argmin}&#10;\usepackage{amssymb}&#10;\pagestyle{empty}&#10;\begin{document}&#10;\begin{align*}&#10;\tau_{\rm th}&#10;\end{align*}&#10;\end{document}"/>
  <p:tag name="IGUANATEXSIZE" val="18"/>
  <p:tag name="IGUANATEXCURSOR" val="228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5.4818"/>
  <p:tag name="ORIGINALWIDTH" val="2689.164"/>
  <p:tag name="OUTPUTTYPE" val="PNG"/>
  <p:tag name="IGUANATEXVERSION" val="160"/>
  <p:tag name="LATEXADDIN" val="\documentclass{article}&#10;\usepackage{amsmath}&#10;\usepackage{amsfonts}&#10;\DeclareMathOperator*{\argmax}{argmax}&#10;\DeclareMathOperator*{\argmin}{argmin}&#10;\usepackage{amssymb}&#10;\pagestyle{empty}&#10;\begin{document}&#10;\begin{align*}&#10;\textbf{if}~ \mathbb{E}[\Vert\mathbf{z}_i-\mathbf{z}_{q,i}\Vert^2] &lt; \tau_{\rm th} \rightarrow~ \text{use DL-based feedback}&#10;\end{align*}&#10;\end{document}"/>
  <p:tag name="IGUANATEXSIZE" val="16"/>
  <p:tag name="IGUANATEXCURSOR" val="330"/>
  <p:tag name="TRANSPARENCY" val="True"/>
  <p:tag name="FILENAME" val=""/>
  <p:tag name="LATEXENGINEID" val="0"/>
  <p:tag name="TEMPFOLDER" val="c:\temp\"/>
  <p:tag name="LATEXFORMHEIGHT" val="320"/>
  <p:tag name="LATEXFORMWIDTH" val="500.25"/>
  <p:tag name="LATEXFORMWRAP" val="True"/>
  <p:tag name="BITMAPVECTOR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1517.81"/>
  <p:tag name="OUTPUTTYPE" val="PNG"/>
  <p:tag name="IGUANATEXVERSION" val="160"/>
  <p:tag name="LATEXADDIN" val="\documentclass{article}&#10;\usepackage{amsmath}&#10;\usepackage{amsfonts}&#10;\DeclareMathOperator*{\argmax}{argmax}&#10;\DeclareMathOperator*{\argmin}{argmin}&#10;\usepackage{amssymb}&#10;\pagestyle{empty}&#10;\begin{document}&#10;\begin{align*}&#10;\textbf{otherwise} \rightarrow~ \text{use standard}&#10;\end{align*}&#10;\end{document}"/>
  <p:tag name="IGUANATEXSIZE" val="16"/>
  <p:tag name="IGUANATEXCURSOR" val="266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856.018"/>
  <p:tag name="OUTPUTTYPE" val="PNG"/>
  <p:tag name="IGUANATEXVERSION" val="160"/>
  <p:tag name="LATEXADDIN" val="\documentclass{article}&#10;\usepackage{amsmath}&#10;\usepackage{amsfonts}&#10;\DeclareMathOperator*{\argmax}{argmax}&#10;\DeclareMathOperator*{\argmin}{argmin}&#10;\usepackage{amssymb}&#10;\pagestyle{empty}&#10;\begin{document}&#10;\begin{align*}&#10;\textbf{if}~N_{d,t} &lt; N_{\rm th} \rightarrow~ \text{use AD feedback}&#10;\end{align*}&#10;\end{document}"/>
  <p:tag name="IGUANATEXSIZE" val="16"/>
  <p:tag name="IGUANATEXCURSOR" val="228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23882"/>
  <p:tag name="ORIGINALWIDTH" val="1867.266"/>
  <p:tag name="OUTPUTTYPE" val="PNG"/>
  <p:tag name="IGUANATEXVERSION" val="160"/>
  <p:tag name="LATEXADDIN" val="\documentclass{article}&#10;\usepackage{amsmath}&#10;\usepackage{amsfonts}&#10;\DeclareMathOperator*{\argmax}{argmax}&#10;\DeclareMathOperator*{\argmin}{argmin}&#10;\usepackage{amssymb}&#10;\pagestyle{empty}&#10;\begin{document}&#10;\begin{align*}&#10;\textbf{otherwise} \rightarrow~ \text{use initial feedback}&#10;\end{align*}&#10;\end{document}"/>
  <p:tag name="IGUANATEXSIZE" val="16"/>
  <p:tag name="IGUANATEXCURSOR" val="265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1.2336"/>
  <p:tag name="ORIGINALWIDTH" val="1106.862"/>
  <p:tag name="OUTPUTTYPE" val="PNG"/>
  <p:tag name="IGUANATEXVERSION" val="160"/>
  <p:tag name="LATEXADDIN" val="\documentclass{article}&#10;\usepackage{amsmath}&#10;\usepackage{amsfonts}&#10;\DeclareMathOperator*{\argmax}{argmax}&#10;\DeclareMathOperator*{\argmin}{argmin}&#10;\usepackage{amssymb}&#10;\pagestyle{empty}&#10;\begin{document}&#10;\begin{align*}&#10;\mathbf{\overline V},\ \text{separate }\phi,\psi,\ \mathbf{\Phi}&#10;\end{align*}&#10;\end{document}"/>
  <p:tag name="IGUANATEXSIZE" val="16"/>
  <p:tag name="IGUANATEXCURSOR" val="279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2.4822"/>
  <p:tag name="ORIGINALWIDTH" val="978.6276"/>
  <p:tag name="OUTPUTTYPE" val="PNG"/>
  <p:tag name="IGUANATEXVERSION" val="160"/>
  <p:tag name="LATEXADDIN" val="\documentclass{article}&#10;\usepackage{amsmath}&#10;\usepackage{amsfonts}&#10;\DeclareMathOperator*{\argmax}{argmax}&#10;\DeclareMathOperator*{\argmin}{argmin}&#10;\usepackage{amssymb}&#10;\pagestyle{empty}&#10;\begin{document}&#10;\begin{align*}&#10;\mathbf{z}=f_{\rm enc}(\mathbf{\Phi})\in\mathbb{R}^{M}&#10;\end{align*}&#10;\end{document}"/>
  <p:tag name="IGUANATEXSIZE" val="18"/>
  <p:tag name="IGUANATEXCURSOR" val="269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2.2309"/>
  <p:tag name="ORIGINALWIDTH" val="675.6655"/>
  <p:tag name="OUTPUTTYPE" val="PNG"/>
  <p:tag name="IGUANATEXVERSION" val="160"/>
  <p:tag name="LATEXADDIN" val="\documentclass{article}&#10;\usepackage{amsmath}&#10;\usepackage{amsfonts}&#10;\DeclareMathOperator*{\argmax}{argmax}&#10;\DeclareMathOperator*{\argmin}{argmin}&#10;\usepackage{amssymb}&#10;\pagestyle{empty}&#10;\begin{document}&#10;\begin{align*}&#10;\mathbf{\hat \Phi}=f_{\rm dec}(\mathbf{z}_q)&#10;\end{align*}&#10;\end{document}"/>
  <p:tag name="IGUANATEXSIZE" val="18"/>
  <p:tag name="IGUANATEXCURSOR" val="244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6.2354"/>
  <p:tag name="ORIGINALWIDTH" val="88.48898"/>
  <p:tag name="OUTPUTTYPE" val="PNG"/>
  <p:tag name="IGUANATEXVERSION" val="160"/>
  <p:tag name="LATEXADDIN" val="\documentclass{article}&#10;\usepackage{amsmath}&#10;\usepackage{amsfonts}&#10;\DeclareMathOperator*{\argmax}{argmax}&#10;\DeclareMathOperator*{\argmin}{argmin}&#10;\usepackage{amssymb}&#10;\pagestyle{empty}&#10;\begin{document}&#10;\begin{align*}&#10;\mathbf{\hat \Phi}&#10;\end{align*}&#10;\end{document}"/>
  <p:tag name="IGUANATEXSIZE" val="18"/>
  <p:tag name="IGUANATEXCURSOR" val="235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6.23921"/>
  <p:tag name="ORIGINALWIDTH" val="818.8976"/>
  <p:tag name="OUTPUTTYPE" val="PNG"/>
  <p:tag name="IGUANATEXVERSION" val="160"/>
  <p:tag name="LATEXADDIN" val="\documentclass{article}&#10;\usepackage{amsmath}&#10;\usepackage{amsfonts}&#10;\DeclareMathOperator*{\argmax}{argmax}&#10;\DeclareMathOperator*{\argmin}{argmin}&#10;\usepackage{amssymb}&#10;\pagestyle{empty}&#10;\begin{document}&#10;\begin{align*}&#10;\rightarrow M=N\times D&#10;\end{align*}&#10;\end{document}"/>
  <p:tag name="IGUANATEXSIZE" val="16"/>
  <p:tag name="IGUANATEXCURSOR" val="227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80.24"/>
  <p:tag name="OUTPUTTYPE" val="PNG"/>
  <p:tag name="IGUANATEXVERSION" val="160"/>
  <p:tag name="LATEXADDIN" val="\documentclass{article}&#10;\usepackage{amsmath}&#10;\usepackage{amsfonts}&#10;\DeclareMathOperator*{\argmax}{argmax}&#10;\DeclareMathOperator*{\argmin}{argmin}&#10;\usepackage{amssymb}&#10;\pagestyle{empty}&#10;\begin{document}&#10;\begin{align*}&#10;\mathcal{B}&#10;\end{align*}&#10;\end{document}"/>
  <p:tag name="IGUANATEXSIZE" val="18"/>
  <p:tag name="IGUANATEXCURSOR" val="226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12.9734"/>
  <p:tag name="ORIGINALWIDTH" val="1253.093"/>
  <p:tag name="OUTPUTTYPE" val="PNG"/>
  <p:tag name="IGUANATEXVERSION" val="160"/>
  <p:tag name="LATEXADDIN" val="\documentclass{article}&#10;\usepackage{amsmath}&#10;\usepackage{amsfonts}&#10;\DeclareMathOperator*{\argmax}{argmax}&#10;\DeclareMathOperator*{\argmin}{argmin}&#10;\usepackage{amssymb}&#10;\pagestyle{empty}&#10;\begin{document}&#10;\begin{align*}&#10;\mathbf{z}_{q,i}=\argmin_{\mathbf{b}_k \in \mathcal{B}}\Vert\mathbf{z}_i - \mathbf{b}_k \Vert&#10;\end{align*}&#10;\end{document}"/>
  <p:tag name="IGUANATEXSIZE" val="16"/>
  <p:tag name="IGUANATEXCURSOR" val="309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82.2272"/>
  <p:tag name="ORIGINALWIDTH" val="2762.655"/>
  <p:tag name="OUTPUTTYPE" val="PNG"/>
  <p:tag name="IGUANATEXVERSION" val="160"/>
  <p:tag name="LATEXADDIN" val="\documentclass{article}&#10;\usepackage{amsmath}&#10;\usepackage{amsfonts}&#10;\DeclareMathOperator*{\argmax}{argmax}&#10;\DeclareMathOperator*{\argmin}{argmin}&#10;\usepackage{amssymb}&#10;\pagestyle{empty}&#10;\begin{document}&#10;\begin{align*}&#10;\mathcal{L}_{\text{vq}} = \big\Vert\mathbf{\Phi}-\mathbf{\hat \Phi}\big\Vert^2_{\rm F}+\left\Vert \text{sg}(\mathbf z)-\mathbf{z}_q\right\Vert^2 + \beta \left\Vert\mathbf z-\text{sg}(\mathbf{z}_q)\right\Vert^2&#10;\end{align*}&#10;\end{document}"/>
  <p:tag name="IGUANATEXSIZE" val="16"/>
  <p:tag name="IGUANATEXCURSOR" val="287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heme/theme1.xml><?xml version="1.0" encoding="utf-8"?>
<a:theme xmlns:a="http://schemas.openxmlformats.org/drawingml/2006/main" name="802-11-Submissio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802-11-Submiss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802-11-Submiss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02-11-Submiss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문서" ma:contentTypeID="0x0101004131C8AB9AD51A49A54D5A011CB84556" ma:contentTypeVersion="16" ma:contentTypeDescription="새 문서를 만듭니다." ma:contentTypeScope="" ma:versionID="a9fbdae0421d57b9fc757e095870862d">
  <xsd:schema xmlns:xsd="http://www.w3.org/2001/XMLSchema" xmlns:xs="http://www.w3.org/2001/XMLSchema" xmlns:p="http://schemas.microsoft.com/office/2006/metadata/properties" xmlns:ns2="1a205448-ee55-4fdf-87da-eace6941c6da" xmlns:ns3="c68169ad-ea6a-45ee-bfa6-46c4410ce071" targetNamespace="http://schemas.microsoft.com/office/2006/metadata/properties" ma:root="true" ma:fieldsID="38c86e0c20d14298b0fbe0c0bcf4c14c" ns2:_="" ns3:_="">
    <xsd:import namespace="1a205448-ee55-4fdf-87da-eace6941c6da"/>
    <xsd:import namespace="c68169ad-ea6a-45ee-bfa6-46c4410ce07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SearchProperties" minOccurs="0"/>
                <xsd:element ref="ns2:MediaServiceObjectDetectorVersions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205448-ee55-4fdf-87da-eace6941c6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이미지 태그" ma:readOnly="false" ma:fieldId="{5cf76f15-5ced-4ddc-b409-7134ff3c332f}" ma:taxonomyMulti="true" ma:sspId="f6223de4-15ab-4a83-af7e-8c9254df05a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2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8169ad-ea6a-45ee-bfa6-46c4410ce071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55f47ce1-c4f0-423b-9795-8be1c86558d5}" ma:internalName="TaxCatchAll" ma:showField="CatchAllData" ma:web="c68169ad-ea6a-45ee-bfa6-46c4410ce07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공유 대상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세부 정보 공유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콘텐츠 형식"/>
        <xsd:element ref="dc:title" minOccurs="0" maxOccurs="1" ma:index="4" ma:displayName="제목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a205448-ee55-4fdf-87da-eace6941c6da">
      <Terms xmlns="http://schemas.microsoft.com/office/infopath/2007/PartnerControls"/>
    </lcf76f155ced4ddcb4097134ff3c332f>
    <TaxCatchAll xmlns="c68169ad-ea6a-45ee-bfa6-46c4410ce071" xsi:nil="true"/>
  </documentManagement>
</p:properties>
</file>

<file path=customXml/itemProps1.xml><?xml version="1.0" encoding="utf-8"?>
<ds:datastoreItem xmlns:ds="http://schemas.openxmlformats.org/officeDocument/2006/customXml" ds:itemID="{26BF4BAE-400F-410A-9757-68081382B7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a205448-ee55-4fdf-87da-eace6941c6da"/>
    <ds:schemaRef ds:uri="c68169ad-ea6a-45ee-bfa6-46c4410ce07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5AAE5B9-0A4B-4F9D-B583-84B1D266450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8A2EB23-16E4-49DF-A514-F0819685CC33}">
  <ds:schemaRefs>
    <ds:schemaRef ds:uri="http://purl.org/dc/terms/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c68169ad-ea6a-45ee-bfa6-46c4410ce071"/>
    <ds:schemaRef ds:uri="http://schemas.microsoft.com/office/infopath/2007/PartnerControls"/>
    <ds:schemaRef ds:uri="1a205448-ee55-4fdf-87da-eace6941c6da"/>
    <ds:schemaRef ds:uri="http://schemas.microsoft.com/office/2006/metadata/properties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266137</TotalTime>
  <Words>1671</Words>
  <Application>Microsoft Office PowerPoint</Application>
  <PresentationFormat>화면 슬라이드 쇼(4:3)</PresentationFormat>
  <Paragraphs>253</Paragraphs>
  <Slides>21</Slides>
  <Notes>5</Notes>
  <HiddenSlides>0</HiddenSlides>
  <MMClips>0</MMClips>
  <ScaleCrop>false</ScaleCrop>
  <HeadingPairs>
    <vt:vector size="8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3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21</vt:i4>
      </vt:variant>
    </vt:vector>
  </HeadingPairs>
  <TitlesOfParts>
    <vt:vector size="32" baseType="lpstr">
      <vt:lpstr>MS Gothic</vt:lpstr>
      <vt:lpstr>맑은 고딕</vt:lpstr>
      <vt:lpstr>바탕체</vt:lpstr>
      <vt:lpstr>Arial</vt:lpstr>
      <vt:lpstr>Cambria Math</vt:lpstr>
      <vt:lpstr>Gill Sans MT</vt:lpstr>
      <vt:lpstr>Times New Roman</vt:lpstr>
      <vt:lpstr>802-11-Submission</vt:lpstr>
      <vt:lpstr>1_디자인 사용자 지정</vt:lpstr>
      <vt:lpstr>디자인 사용자 지정</vt:lpstr>
      <vt:lpstr>Document</vt:lpstr>
      <vt:lpstr>Deep Learning-Based Angle-Difference Feedback with Vector Quantization for MIMO WLAN Systems</vt:lpstr>
      <vt:lpstr>Introduction</vt:lpstr>
      <vt:lpstr>Introduction</vt:lpstr>
      <vt:lpstr>Main Contributions</vt:lpstr>
      <vt:lpstr>System Model: DL-based CSI Feedback</vt:lpstr>
      <vt:lpstr>Trainable VQ module structure</vt:lpstr>
      <vt:lpstr>Trainable VQ module structure</vt:lpstr>
      <vt:lpstr>Proposed Angle-Difference Feedback</vt:lpstr>
      <vt:lpstr>Proposed Angle-Difference Feedback</vt:lpstr>
      <vt:lpstr>Proposed Angle-Difference Feedback</vt:lpstr>
      <vt:lpstr>Proposed Angle-Difference Feedback</vt:lpstr>
      <vt:lpstr>Two Track Approach</vt:lpstr>
      <vt:lpstr>Two Track Approach</vt:lpstr>
      <vt:lpstr>Simulation Settings</vt:lpstr>
      <vt:lpstr>Simulation Results</vt:lpstr>
      <vt:lpstr>Simulation Results</vt:lpstr>
      <vt:lpstr>Simulation Results</vt:lpstr>
      <vt:lpstr>Summary</vt:lpstr>
      <vt:lpstr>Reference</vt:lpstr>
      <vt:lpstr>Appendix 1: Loss Structure</vt:lpstr>
      <vt:lpstr>Appendix</vt:lpstr>
    </vt:vector>
  </TitlesOfParts>
  <Company>AT&amp;T Labs Research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[place presentation subject title text here]</dc:title>
  <dc:creator>Ron Porat</dc:creator>
  <cp:lastModifiedBy>전은성/JEON EUN SUNG</cp:lastModifiedBy>
  <cp:revision>5219</cp:revision>
  <cp:lastPrinted>2024-04-25T01:26:51Z</cp:lastPrinted>
  <dcterms:created xsi:type="dcterms:W3CDTF">2007-05-21T21:00:37Z</dcterms:created>
  <dcterms:modified xsi:type="dcterms:W3CDTF">2025-07-02T00:08:18Z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ContentTypeId">
    <vt:lpwstr>0x0101004131C8AB9AD51A49A54D5A011CB84556</vt:lpwstr>
  </property>
  <property fmtid="{D5CDD505-2E9C-101B-9397-08002B2CF9AE}" pid="4" name="_dlc_DocIdItemGuid">
    <vt:lpwstr>2567c573-863d-43bd-9612-1e1db9c130f5</vt:lpwstr>
  </property>
  <property fmtid="{D5CDD505-2E9C-101B-9397-08002B2CF9AE}" pid="5" name="MediaServiceImageTags">
    <vt:lpwstr/>
  </property>
</Properties>
</file>