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7"/>
  </p:notesMasterIdLst>
  <p:handoutMasterIdLst>
    <p:handoutMasterId r:id="rId18"/>
  </p:handoutMasterIdLst>
  <p:sldIdLst>
    <p:sldId id="256" r:id="rId7"/>
    <p:sldId id="257" r:id="rId8"/>
    <p:sldId id="269" r:id="rId9"/>
    <p:sldId id="270" r:id="rId10"/>
    <p:sldId id="271" r:id="rId11"/>
    <p:sldId id="272" r:id="rId12"/>
    <p:sldId id="273" r:id="rId13"/>
    <p:sldId id="275" r:id="rId14"/>
    <p:sldId id="274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BB90BE-7752-6DC6-3FC2-E0B1C1736EF6}" name="Mario Costa (Nokia)" initials="M(" userId="S::mario.costa@nokia.com::e5cbb8d6-154f-4bde-9b05-3de6cf9b9876" providerId="AD"/>
  <p188:author id="{B84C23C1-8B98-D0DD-9B75-038BBC7933FF}" name="Eda Genc (Nokia)" initials="EG" userId="S::eda.genc@nokia.com::c77fd460-579b-40ee-9b6e-e0d8776376f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01D58D-A4FF-B342-B676-B31514C0BB30}" v="5" dt="2025-06-05T07:34:47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3" autoAdjust="0"/>
    <p:restoredTop sz="96245"/>
  </p:normalViewPr>
  <p:slideViewPr>
    <p:cSldViewPr>
      <p:cViewPr varScale="1">
        <p:scale>
          <a:sx n="106" d="100"/>
          <a:sy n="106" d="100"/>
        </p:scale>
        <p:origin x="768" y="4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Eda Genc et al.,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Eda Genc et al.,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Eda Genc et al.,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Eda Genc et al.,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Eda Genc et al.,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ee802.org/11/private/Draft_Standards/11bn/Draft%20P802.11bn_D0.2.pdf" TargetMode="External"/><Relationship Id="rId3" Type="http://schemas.openxmlformats.org/officeDocument/2006/relationships/hyperlink" Target="https://mentor.ieee.org/802.11/dcn/25/11-25-0566-10-00bn-pdt-mac-on-seamless-roaming-part-1.docx" TargetMode="External"/><Relationship Id="rId7" Type="http://schemas.openxmlformats.org/officeDocument/2006/relationships/hyperlink" Target="https://mentor.ieee.org/802.11/dcn/25/11-25-0014-14-00bn-tgbn-motions-list-part-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171-26-00bn-tgbn-motions-list-part-1.pptx" TargetMode="External"/><Relationship Id="rId5" Type="http://schemas.openxmlformats.org/officeDocument/2006/relationships/hyperlink" Target="https://mentor.ieee.org/802.11/dcn/25/11-25-0753-01-00bn-pdt-mac-on-seamless-roaming-part-3.docx" TargetMode="External"/><Relationship Id="rId4" Type="http://schemas.openxmlformats.org/officeDocument/2006/relationships/hyperlink" Target="https://mentor.ieee.org/802.11/dcn/25/11-25-0736-08-00bn-pdt-cr-mac-on-seamless-roaming-part-2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Over-the-Air Notification of SMD BSS Transition Execution Response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048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286396"/>
              </p:ext>
            </p:extLst>
          </p:nvPr>
        </p:nvGraphicFramePr>
        <p:xfrm>
          <a:off x="1004887" y="2327275"/>
          <a:ext cx="10272713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635500" progId="Word.Document.8">
                  <p:embed/>
                </p:oleObj>
              </mc:Choice>
              <mc:Fallback>
                <p:oleObj name="Document" r:id="rId3" imgW="10439400" imgH="46355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7" y="2327275"/>
                        <a:ext cx="10272713" cy="453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7C52F-4DFA-6173-8E75-2EA4F2281E8B}"/>
              </a:ext>
            </a:extLst>
          </p:cNvPr>
          <p:cNvSpPr txBox="1"/>
          <p:nvPr/>
        </p:nvSpPr>
        <p:spPr>
          <a:xfrm>
            <a:off x="11493661" y="31251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[1] PDT MAC Seamless Roaming Part 1, </a:t>
            </a:r>
            <a:r>
              <a:rPr lang="en-GB" b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802.11-25/0566r10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[2] PDT-CR MAC Seamless Roaming Part 2, </a:t>
            </a:r>
            <a:r>
              <a:rPr lang="en-GB" b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802.11-25/0736r8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[3] PDT MAC Seamless Roaming Part 3, </a:t>
            </a:r>
            <a:r>
              <a:rPr lang="en-GB" b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802.11-25/0732r1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[2] </a:t>
            </a:r>
            <a:r>
              <a:rPr lang="en-GB" b="0" dirty="0" err="1">
                <a:solidFill>
                  <a:schemeClr val="tx1"/>
                </a:solidFill>
              </a:rPr>
              <a:t>TGbn</a:t>
            </a:r>
            <a:r>
              <a:rPr lang="en-GB" b="0" dirty="0">
                <a:solidFill>
                  <a:schemeClr val="tx1"/>
                </a:solidFill>
              </a:rPr>
              <a:t> Motion List - Part 1, </a:t>
            </a:r>
            <a:r>
              <a:rPr lang="en-GB" b="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v26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[3] </a:t>
            </a:r>
            <a:r>
              <a:rPr lang="en-GB" b="0" dirty="0" err="1">
                <a:solidFill>
                  <a:schemeClr val="tx1"/>
                </a:solidFill>
              </a:rPr>
              <a:t>TGbn</a:t>
            </a:r>
            <a:r>
              <a:rPr lang="en-GB" b="0" dirty="0">
                <a:solidFill>
                  <a:schemeClr val="tx1"/>
                </a:solidFill>
              </a:rPr>
              <a:t> Motion List - Part 2, </a:t>
            </a:r>
            <a:r>
              <a:rPr lang="en-GB" b="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v14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[4]</a:t>
            </a:r>
            <a:r>
              <a:rPr lang="en-GB" b="0" dirty="0">
                <a:solidFill>
                  <a:srgbClr val="0070C0"/>
                </a:solidFill>
              </a:rPr>
              <a:t> </a:t>
            </a:r>
            <a:r>
              <a:rPr lang="en-GB" b="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P802.11bn™/D0.2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5238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This contribution proposes enhancements to the </a:t>
            </a:r>
            <a:r>
              <a:rPr lang="en-US" sz="2200" dirty="0"/>
              <a:t>SMD BSS transition execution via target AP MLD</a:t>
            </a:r>
            <a:r>
              <a:rPr lang="en-US" sz="2200" b="0" dirty="0"/>
              <a:t> in section 37.9.7 of the </a:t>
            </a:r>
            <a:r>
              <a:rPr lang="en-US" sz="2200" b="0" dirty="0" err="1"/>
              <a:t>TGbn</a:t>
            </a:r>
            <a:r>
              <a:rPr lang="en-US" sz="2200" b="0" dirty="0"/>
              <a:t>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In the current </a:t>
            </a:r>
            <a:r>
              <a:rPr lang="en-US" sz="2200" dirty="0"/>
              <a:t>Execution via Target AP MLD </a:t>
            </a:r>
            <a:r>
              <a:rPr lang="en-US" sz="2200" b="0" dirty="0"/>
              <a:t>flow, </a:t>
            </a:r>
            <a:r>
              <a:rPr lang="en-US" sz="2200" dirty="0"/>
              <a:t>the current AP MLD is not explicitly notified</a:t>
            </a:r>
            <a:r>
              <a:rPr lang="en-US" sz="2200" b="0" dirty="0"/>
              <a:t> when a non-AP MLD completes its transition.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As a result, per-link context, scheduling assignments, QoS state, and buffer resources may remain active.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This contribution proposes two alternative solutions to enable </a:t>
            </a:r>
            <a:r>
              <a:rPr lang="en-US" sz="2200" dirty="0"/>
              <a:t>explicit over-the-air notification</a:t>
            </a:r>
            <a:r>
              <a:rPr lang="en-US" sz="2200" b="0" dirty="0"/>
              <a:t> to the current AP MLD via </a:t>
            </a:r>
            <a:r>
              <a:rPr lang="en-US" sz="2200" dirty="0"/>
              <a:t>group-addressed Link Reconfiguration Response frames</a:t>
            </a:r>
            <a:r>
              <a:rPr lang="en-US" sz="2200" b="0" dirty="0"/>
              <a:t>, enabling faster state transitions and improved coordination.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0" indent="0"/>
            <a:r>
              <a:rPr lang="en-US" sz="1800" b="0" dirty="0"/>
              <a:t>Both solutions maintain alignment with the current </a:t>
            </a:r>
            <a:r>
              <a:rPr lang="en-US" sz="1800" b="0" dirty="0" err="1"/>
              <a:t>TGbn</a:t>
            </a:r>
            <a:r>
              <a:rPr lang="en-US" sz="1800" b="0" dirty="0"/>
              <a:t> draft and do not introduce new frame types or state transitions.</a:t>
            </a:r>
            <a:endParaRPr lang="en-US" sz="18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1384-407D-CF8B-316B-6FCB9DE55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F39CE-D135-9F28-4182-C53A63E8A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TGbn</a:t>
            </a:r>
            <a:r>
              <a:rPr lang="en-US" sz="2000" b="0" dirty="0"/>
              <a:t> introduces support for SMD BSS transition as part of its Ultra High Reliability (UHR) feature set. SMD BSS transition allows a non-AP MLD to move across AP MLDs in the same Seamless Mobility Domain (SMD) without reassociation, minimizing connectivity disruption.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Defined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Discovery: </a:t>
            </a:r>
            <a:r>
              <a:rPr lang="en-US" dirty="0"/>
              <a:t>Learn candidate AP MLDs in same SMD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Preparation </a:t>
            </a:r>
            <a:r>
              <a:rPr lang="en-US" b="1" i="1" dirty="0"/>
              <a:t>(optional): </a:t>
            </a:r>
            <a:r>
              <a:rPr lang="en-US" b="0" dirty="0"/>
              <a:t>Context transfer, 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Execution: </a:t>
            </a:r>
            <a:r>
              <a:rPr lang="en-US" b="0" dirty="0"/>
              <a:t>Trigger actual transition, </a:t>
            </a:r>
            <a:r>
              <a:rPr lang="en-US" dirty="0"/>
              <a:t>c</a:t>
            </a:r>
            <a:r>
              <a:rPr lang="en-US" b="0" dirty="0"/>
              <a:t>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DL Buffer Transmission &amp; Target Link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contribution targets a limitation in the </a:t>
            </a:r>
            <a:r>
              <a:rPr lang="en-US" sz="2000" dirty="0"/>
              <a:t>Execution step via the target AP MLD</a:t>
            </a:r>
            <a:r>
              <a:rPr lang="en-US" sz="2000" b="0" dirty="0"/>
              <a:t>, where real-time transition state is not explicitly signaled to the current 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1385A-8F44-85DC-A202-EF045316C0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95F9D-E828-1F1A-68DF-44D21E06FB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CD7AF9-5050-04A9-6882-13E05307B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59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FEF6A-FD48-4C1D-A2BD-15AC5C078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B9A4B-5493-8A68-DD51-F84028C48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58059"/>
          </a:xfrm>
        </p:spPr>
        <p:txBody>
          <a:bodyPr/>
          <a:lstStyle/>
          <a:p>
            <a:pPr>
              <a:buNone/>
            </a:pPr>
            <a:r>
              <a:rPr lang="en-US" sz="1700" b="0" dirty="0"/>
              <a:t>In Execution via Target AP MLD, the target AP MLD: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/>
              <a:t>Receives Link Reconfiguration Request (Execution) from the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/>
              <a:t>Performs DS mapping update to redirect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/>
              <a:t>Transmits a Link Reconfiguration Response to the non-AP MLD</a:t>
            </a:r>
          </a:p>
          <a:p>
            <a:pPr>
              <a:buNone/>
            </a:pPr>
            <a:r>
              <a:rPr lang="en-US" sz="1700" dirty="0"/>
              <a:t>The current AP MLD is not explicitly notified of the SMD transition execution — it only can learn of the execution from backhaul-based DS mapping updates.</a:t>
            </a:r>
          </a:p>
          <a:p>
            <a:pPr>
              <a:buNone/>
            </a:pPr>
            <a:r>
              <a:rPr lang="en-US" sz="1700" b="0" dirty="0"/>
              <a:t>This leads to the following issues: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Context retention: </a:t>
            </a:r>
            <a:r>
              <a:rPr lang="en-US" sz="1700" b="0" dirty="0"/>
              <a:t>AIDs, QoS policies, TSPECs, and link-specific state are not cleared in a deterministic manner.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Resource waste: </a:t>
            </a:r>
            <a:r>
              <a:rPr lang="en-US" sz="1700" b="0" dirty="0"/>
              <a:t>Uplink/downlink scheduling, buffer queues, and channel assignments may remain active unnecessarily.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No consistent transition </a:t>
            </a:r>
            <a:r>
              <a:rPr lang="en-US" sz="1700" b="0" dirty="0"/>
              <a:t>point for releasing per-link state.</a:t>
            </a:r>
          </a:p>
          <a:p>
            <a:r>
              <a:rPr lang="en-US" sz="1700" b="0" dirty="0"/>
              <a:t>Goal: Provide an over-the-air mechanism to explicitly remove all content and configuration relating to the non-AP MLD at the current AP MLD when SMD BSS transition is completed.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0AC41-4B2E-A069-CA27-2274C23867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BF006-BB44-FE7E-D984-813E2C6F30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76B68B-79DB-B7DF-600E-612A13FA5A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26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0B47-4E89-12FC-D06E-D1A16344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 fontScale="90000"/>
          </a:bodyPr>
          <a:lstStyle/>
          <a:p>
            <a:r>
              <a:rPr lang="en-US" dirty="0"/>
              <a:t>Receiver address set to </a:t>
            </a:r>
            <a:r>
              <a:rPr lang="en-US" i="1" dirty="0"/>
              <a:t>Broadcast</a:t>
            </a:r>
            <a:r>
              <a:rPr lang="en-US" dirty="0"/>
              <a:t> in Link Reconfiguration Response in execution (Option 1)</a:t>
            </a:r>
          </a:p>
        </p:txBody>
      </p:sp>
      <p:pic>
        <p:nvPicPr>
          <p:cNvPr id="7" name="Picture 6" descr="A diagram of a current ap&#10;&#10;AI-generated content may be incorrect.">
            <a:extLst>
              <a:ext uri="{FF2B5EF4-FFF2-40B4-BE49-F238E27FC236}">
                <a16:creationId xmlns:a16="http://schemas.microsoft.com/office/drawing/2014/main" id="{7BFBE11D-A8FC-BF83-D4A5-CD314A7B04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2209800"/>
            <a:ext cx="4606726" cy="2717968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58A628-9C8B-8F6E-8EA1-E3E6D39C24A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55D28-6A01-671B-A9D2-CA22EFFD4A9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Eda Genc et al., Nokia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90C0C-1818-8560-DA57-40F2EB9C7CB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DDA74D-298D-EF52-484E-5FB6FADF7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38801" y="2073163"/>
            <a:ext cx="56366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target AP MLD sends the Link Reconfiguration Response frame using the </a:t>
            </a:r>
            <a:r>
              <a:rPr lang="en-US" sz="1800" b="1" dirty="0"/>
              <a:t>broadcast MAC address</a:t>
            </a:r>
            <a:r>
              <a:rPr lang="en-US" sz="18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frame includes in its body: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b="1" dirty="0"/>
              <a:t>AID of the non-AP MLD</a:t>
            </a:r>
            <a:r>
              <a:rPr lang="en-US" sz="1600" dirty="0"/>
              <a:t> (in the current AP MLD)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b="1" dirty="0"/>
              <a:t>AP ID</a:t>
            </a:r>
            <a:r>
              <a:rPr lang="en-US" sz="1600" dirty="0"/>
              <a:t> of the current AP MLD</a:t>
            </a:r>
          </a:p>
          <a:p>
            <a:pPr marL="57150" indent="0"/>
            <a:endParaRPr lang="en-US" sz="2000" dirty="0"/>
          </a:p>
          <a:p>
            <a:pPr marL="57150" indent="0"/>
            <a:r>
              <a:rPr lang="en-US" sz="1200" b="0" dirty="0"/>
              <a:t>Pros: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Simple to implement using standard broadcast behavior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Useful for minimal or rapid roaming deployments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Works without the Preparation step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No multicast setup required</a:t>
            </a:r>
          </a:p>
          <a:p>
            <a:pPr marL="57150" indent="0">
              <a:spcBef>
                <a:spcPts val="0"/>
              </a:spcBef>
            </a:pPr>
            <a:endParaRPr lang="en-US" sz="1200" b="0" dirty="0"/>
          </a:p>
          <a:p>
            <a:pPr marL="57150" indent="0">
              <a:spcBef>
                <a:spcPts val="0"/>
              </a:spcBef>
            </a:pPr>
            <a:r>
              <a:rPr lang="en-US" sz="1200" b="0" dirty="0"/>
              <a:t>Cons: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Requires frame body parsing logic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May reach unintended APs without filtering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Slightly larger frame payload due to identifiers</a:t>
            </a:r>
          </a:p>
          <a:p>
            <a:pPr marL="57150" indent="0">
              <a:spcBef>
                <a:spcPts val="0"/>
              </a:spcBef>
            </a:pPr>
            <a:endParaRPr lang="en-US" sz="1200" b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00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313DF-1ECF-5682-720A-6353911FE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 fontScale="90000"/>
          </a:bodyPr>
          <a:lstStyle/>
          <a:p>
            <a:r>
              <a:rPr lang="en-US" dirty="0"/>
              <a:t>Receiver address set to </a:t>
            </a:r>
            <a:r>
              <a:rPr lang="en-US" i="1" dirty="0"/>
              <a:t>Multicast</a:t>
            </a:r>
            <a:r>
              <a:rPr lang="en-US" dirty="0"/>
              <a:t> in Link Reconfiguration Response in execution (Option 2)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F167D-D73C-ED66-30CA-F61E9E73A25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87076-C5EC-B575-0C6D-878E2B2E37F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Eda Genc et al., Nokia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91DA8E-021A-E907-EECD-876BF68C90A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pic>
        <p:nvPicPr>
          <p:cNvPr id="12" name="Content Placeholder 7" descr="A diagram of a computer process&#10;&#10;AI-generated content may be incorrect.">
            <a:extLst>
              <a:ext uri="{FF2B5EF4-FFF2-40B4-BE49-F238E27FC236}">
                <a16:creationId xmlns:a16="http://schemas.microsoft.com/office/drawing/2014/main" id="{BDE7027A-01D1-25F0-5EAC-BFEB0072C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217" y="2004813"/>
            <a:ext cx="4606726" cy="3017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010F7D7-A5FA-6B35-A20B-1EA9B7AF31EC}"/>
              </a:ext>
            </a:extLst>
          </p:cNvPr>
          <p:cNvSpPr txBox="1">
            <a:spLocks/>
          </p:cNvSpPr>
          <p:nvPr/>
        </p:nvSpPr>
        <p:spPr bwMode="auto">
          <a:xfrm>
            <a:off x="5535943" y="1981201"/>
            <a:ext cx="573954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During Roaming Preparation, the current AP MLD assigns a multicast group MAC address.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This address is shared with the non-AP MLD and target AP MLD.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The target AP MLD sends the Link Reconfiguration Response using this multicast address.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Both non-AP MLD and current AP MLD receive the frame.</a:t>
            </a:r>
          </a:p>
          <a:p>
            <a:pPr>
              <a:lnSpc>
                <a:spcPct val="90000"/>
              </a:lnSpc>
            </a:pPr>
            <a:endParaRPr lang="en-US" sz="1200" b="0" kern="0" dirty="0"/>
          </a:p>
          <a:p>
            <a:pPr>
              <a:lnSpc>
                <a:spcPct val="90000"/>
              </a:lnSpc>
            </a:pPr>
            <a:r>
              <a:rPr lang="en-US" sz="1200" b="0" kern="0" dirty="0"/>
              <a:t>Pros: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Clean, MAC-level solution — no payload parsing needed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Supports precise, synchronized context cleanup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Enables prompt termination of DL buffers, AID, and scheduling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Aligned with Preparation-based roaming logic</a:t>
            </a:r>
          </a:p>
          <a:p>
            <a:pPr>
              <a:lnSpc>
                <a:spcPct val="90000"/>
              </a:lnSpc>
            </a:pPr>
            <a:r>
              <a:rPr lang="en-US" sz="1200" b="0" kern="0" dirty="0"/>
              <a:t>Cons: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Requires multicast coordination during preparation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Less applicable when Preparation step is skipped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Slight increase in control complexity</a:t>
            </a:r>
          </a:p>
          <a:p>
            <a:pPr>
              <a:lnSpc>
                <a:spcPct val="90000"/>
              </a:lnSpc>
            </a:pPr>
            <a:endParaRPr lang="en-US" sz="1300" kern="0" dirty="0"/>
          </a:p>
        </p:txBody>
      </p:sp>
    </p:spTree>
    <p:extLst>
      <p:ext uri="{BB962C8B-B14F-4D97-AF65-F5344CB8AC3E}">
        <p14:creationId xmlns:p14="http://schemas.microsoft.com/office/powerpoint/2010/main" val="352024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CC0FF-72C8-9C64-3E3C-484542D65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BA4AA2A-751B-3638-0A8A-8AC80F114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addresses a concrete technical gap in the draft: lack of </a:t>
            </a:r>
            <a:r>
              <a:rPr lang="en-US" b="1" dirty="0"/>
              <a:t>explicit teardown signaling</a:t>
            </a:r>
            <a:r>
              <a:rPr lang="en-US" dirty="0"/>
              <a:t> to the current AP MLD.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Enables immediate removal of context, scheduler state, and DL buffers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Improves UHR behavior by </a:t>
            </a:r>
            <a:r>
              <a:rPr lang="en-US" b="1" dirty="0"/>
              <a:t>eliminating race conditions</a:t>
            </a:r>
            <a:r>
              <a:rPr lang="en-US" dirty="0"/>
              <a:t> during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options are implementable, optional, and align with the roaming flow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recommend adoption of one or both solutions for inclusion in the draft.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0F3C7-32C7-0BBE-85CB-1663A90F1E1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F7F45-1CCC-6CFA-5EBC-4E6AF92DAA0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Eda Genc et al., Nokia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1ED58-6A94-DF3A-6273-ED4C62A6A93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35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56520-5FCC-9B24-4C22-DF76C809C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3BED1-DCCE-AF31-792F-48CDF2C6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D7133-94C9-9F6A-2F74-CE5DB3287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SP1: Do you support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(Option 1</a:t>
            </a:r>
            <a:r>
              <a:rPr lang="en-US" dirty="0"/>
              <a:t>) Using a </a:t>
            </a:r>
            <a:r>
              <a:rPr lang="en-US" b="1" dirty="0"/>
              <a:t>broadcast MAC address</a:t>
            </a:r>
            <a:r>
              <a:rPr lang="en-US" dirty="0"/>
              <a:t> with identifiers of the non-AP MLD and current AP MLD in the frame body of the Link Reconfiguration Response from target AP MLD to allow both non-AP MLD and AP MLD to process the response?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CCCB1-AA97-7970-28FA-1353D5BFC5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A91F1-46E1-8F45-9B93-27853DDA68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DD8D86-F3F7-1C69-D4BD-FB02BDBB61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68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7F96F-F6AA-85F4-7797-25A80E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A781E-F7E9-00F9-EB12-CD8AEB75B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SP2: Do you support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	(</a:t>
            </a:r>
            <a:r>
              <a:rPr lang="en-US" b="1" dirty="0"/>
              <a:t>Option </a:t>
            </a:r>
            <a:r>
              <a:rPr lang="en-US" dirty="0"/>
              <a:t>2) Using a </a:t>
            </a:r>
            <a:r>
              <a:rPr lang="en-US" b="1" dirty="0"/>
              <a:t>multicast group MAC address</a:t>
            </a:r>
            <a:r>
              <a:rPr lang="en-US" dirty="0"/>
              <a:t> in the Link Reconfiguration Response frame from target AP MLD to notify both the non-AP MLD and the current AP MLD about the roaming execution response?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5E29D-1F1F-1635-34DD-138029906F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622B3-AB59-6345-4C50-81207E37E1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0398BD-37F9-1048-38F1-4A779FFFBF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726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C6CCABCB-9487-C142-AF3B-66AA22D84312}" vid="{15D3B260-B294-8143-9B33-7888CC3C30A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89a29d479739737cd65a7c5c18f1f410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d41b7f0e0e77ada6708baa70d2f23d4a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14ebc4-bdb1-4c0a-bae0-d1994832959e">
      <Terms xmlns="http://schemas.microsoft.com/office/infopath/2007/PartnerControls"/>
    </lcf76f155ced4ddcb4097134ff3c332f>
    <HideFromDelve xmlns="71c5aaf6-e6ce-465b-b873-5148d2a4c105">false</HideFromDelve>
    <TaxCatchAll xmlns="96d9372c-c30d-4a13-8faf-5ed990fd219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C51CC7-10AA-48C2-8188-FD2118854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2414ebc4-bdb1-4c0a-bae0-d1994832959e"/>
    <ds:schemaRef ds:uri="96d9372c-c30d-4a13-8faf-5ed990fd2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2D6CBE-8AC9-4927-BA92-0A16BCBF47D8}">
  <ds:schemaRefs>
    <ds:schemaRef ds:uri="http://schemas.microsoft.com/office/2006/metadata/properties"/>
    <ds:schemaRef ds:uri="http://schemas.microsoft.com/office/infopath/2007/PartnerControls"/>
    <ds:schemaRef ds:uri="96d9372c-c30d-4a13-8faf-5ed990fd219f"/>
    <ds:schemaRef ds:uri="http://schemas.microsoft.com/office/2006/documentManagement/types"/>
    <ds:schemaRef ds:uri="http://www.w3.org/XML/1998/namespace"/>
    <ds:schemaRef ds:uri="http://purl.org/dc/terms/"/>
    <ds:schemaRef ds:uri="71c5aaf6-e6ce-465b-b873-5148d2a4c105"/>
    <ds:schemaRef ds:uri="http://purl.org/dc/elements/1.1/"/>
    <ds:schemaRef ds:uri="http://schemas.openxmlformats.org/package/2006/metadata/core-properties"/>
    <ds:schemaRef ds:uri="2414ebc4-bdb1-4c0a-bae0-d1994832959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DE4E34-5D10-4AAB-9B80-A6B32AE058D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9F3C960-3CB9-4A53-8CC3-74487E301693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163A8011-A150-4DD9-A31A-B8B92B908A50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</TotalTime>
  <Words>1014</Words>
  <Application>Microsoft Macintosh PowerPoint</Application>
  <PresentationFormat>Widescreen</PresentationFormat>
  <Paragraphs>121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Theme</vt:lpstr>
      <vt:lpstr>Document</vt:lpstr>
      <vt:lpstr>Over-the-Air Notification of SMD BSS Transition Execution Response</vt:lpstr>
      <vt:lpstr>Abstract</vt:lpstr>
      <vt:lpstr>Introduction</vt:lpstr>
      <vt:lpstr>Problem statement</vt:lpstr>
      <vt:lpstr>Receiver address set to Broadcast in Link Reconfiguration Response in execution (Option 1)</vt:lpstr>
      <vt:lpstr>Receiver address set to Multicast in Link Reconfiguration Response in execution (Option 2)</vt:lpstr>
      <vt:lpstr>Conclusions</vt:lpstr>
      <vt:lpstr>Straw Polls</vt:lpstr>
      <vt:lpstr>Straw Polls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11-25-0997-00-00bn-Over-the-air-notification-of-seamless-roaming-execution</dc:title>
  <dc:subject/>
  <dc:creator>Eda Genc (Nokia)</dc:creator>
  <cp:keywords/>
  <dc:description/>
  <cp:lastModifiedBy>Eda Genc (Nokia)</cp:lastModifiedBy>
  <cp:revision>2</cp:revision>
  <cp:lastPrinted>1601-01-01T00:00:00Z</cp:lastPrinted>
  <dcterms:created xsi:type="dcterms:W3CDTF">2025-05-05T11:16:55Z</dcterms:created>
  <dcterms:modified xsi:type="dcterms:W3CDTF">2025-06-05T07:35:54Z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</Properties>
</file>