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6"/>
  </p:notesMasterIdLst>
  <p:handoutMasterIdLst>
    <p:handoutMasterId r:id="rId27"/>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33" r:id="rId18"/>
    <p:sldId id="2432" r:id="rId19"/>
    <p:sldId id="2431" r:id="rId20"/>
    <p:sldId id="2410" r:id="rId21"/>
    <p:sldId id="2430" r:id="rId22"/>
    <p:sldId id="2374"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0" autoAdjust="0"/>
    <p:restoredTop sz="96786"/>
  </p:normalViewPr>
  <p:slideViewPr>
    <p:cSldViewPr snapToGrid="0" snapToObjects="1">
      <p:cViewPr varScale="1">
        <p:scale>
          <a:sx n="101" d="100"/>
          <a:sy n="101" d="100"/>
        </p:scale>
        <p:origin x="324" y="96"/>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6/25/2025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5/0992r5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June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2025-06-17</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282D6-FC23-7E81-FAC0-1803DE7A0C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73E97F-82C2-6B7D-176A-65373D61F274}"/>
              </a:ext>
            </a:extLst>
          </p:cNvPr>
          <p:cNvSpPr>
            <a:spLocks noGrp="1"/>
          </p:cNvSpPr>
          <p:nvPr>
            <p:ph type="title"/>
          </p:nvPr>
        </p:nvSpPr>
        <p:spPr>
          <a:xfrm>
            <a:off x="685800" y="762840"/>
            <a:ext cx="7771680" cy="1065962"/>
          </a:xfrm>
        </p:spPr>
        <p:txBody>
          <a:bodyPr/>
          <a:lstStyle/>
          <a:p>
            <a:r>
              <a:rPr lang="en-US" dirty="0"/>
              <a:t>TGbi Agenda – June 25, 2025</a:t>
            </a:r>
            <a:br>
              <a:rPr lang="en-US" dirty="0"/>
            </a:br>
            <a:endParaRPr lang="en-US" dirty="0"/>
          </a:p>
        </p:txBody>
      </p:sp>
      <p:sp>
        <p:nvSpPr>
          <p:cNvPr id="3" name="Content Placeholder 2">
            <a:extLst>
              <a:ext uri="{FF2B5EF4-FFF2-40B4-BE49-F238E27FC236}">
                <a16:creationId xmlns:a16="http://schemas.microsoft.com/office/drawing/2014/main" id="{12AFF3AB-81FC-25E5-7B46-E958B685C376}"/>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(10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Reminder TGbi ad hoc scheduled July 7-10, 4 hours a day, see calendar for details. Expect an email from Po-Kai if you still have outstanding comments for resolution without submissions.</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queue for discussion:</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25/934r0 presented and straw polled, 25/995r1 presented</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25/1008r2 presented</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a:t>
            </a:r>
            <a:r>
              <a:rPr lang="en-US" sz="1400" spc="-1">
                <a:solidFill>
                  <a:schemeClr val="tx1"/>
                </a:solidFill>
                <a:latin typeface="Times New Roman" panose="02020603050405020304" pitchFamily="18" charset="0"/>
                <a:cs typeface="Times New Roman" panose="02020603050405020304" pitchFamily="18" charset="0"/>
                <a:sym typeface="Arial"/>
              </a:rPr>
              <a:t>25/532r3 presented, 25/535r2 presented, 25/536r2 presented</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25/951r1 - postponed</a:t>
            </a:r>
          </a:p>
          <a:p>
            <a:pPr marL="514350" lvl="1" inden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6336382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13FEA-828D-AF16-396E-B25D96B36D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9A7D4E-8AFD-E86D-84E1-F0896680698E}"/>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June 18,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F76D0033-7BE7-99FC-33EF-1D9270AE1E4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(14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25/452r3 – presented, 25/1008 (unfinished)</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25/934r0, 25/995r1</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25/532r3, 25/535r2, 25/536r2</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Philip Hawkes 		25/951r1</a:t>
            </a:r>
          </a:p>
          <a:p>
            <a:pPr marL="514350" lvl="1" indent="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79163163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F35F4-CC43-3557-57D1-CFFBDF155A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FD278F-B054-B89C-1A29-8A4F23C90146}"/>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June 4,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635B5999-50BC-2914-2D8D-04B41C4FCBFC}"/>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(14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queue for discussion:</a:t>
            </a:r>
          </a:p>
          <a:p>
            <a:pPr marL="514350" lvl="1" indent="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Domenico Ficara 		25/477r4  - presented, straw poll</a:t>
            </a:r>
          </a:p>
          <a:p>
            <a:pPr marL="514350" lvl="1" indent="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Domenico Ficara 		25/955r0 – presented, straw poll</a:t>
            </a:r>
          </a:p>
          <a:p>
            <a:pPr marL="514350" lvl="1" indent="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Jarkko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25/709r10 (straw poll) – presented updates, straw poll</a:t>
            </a:r>
          </a:p>
          <a:p>
            <a:pPr marL="514350" lvl="1">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25/759r7 – presented, straw poll; 25/532r2, 435r5 – presented, straw poll</a:t>
            </a:r>
          </a:p>
          <a:p>
            <a:pPr marL="514350" lvl="1">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Jerome Henry		25/451-presented, straw poll, 25/452, 25/1008</a:t>
            </a:r>
          </a:p>
          <a:p>
            <a:pPr marL="514350" lvl="1" indent="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1433863596"/>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F1FBA-DE66-E406-3B02-1260F0493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3E821-5FD4-4566-082A-8CF9E0A7F105}"/>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May 28,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004BEE14-FE7B-AC7B-0EA6-451C72A8BFFA}"/>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Secretary volunteer needed for this call. – Carol Ansley</a:t>
            </a:r>
          </a:p>
          <a:p>
            <a:pPr marL="0" lvl="0" indent="0">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25/925r2 – presented, straw poll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Ficara 		25/477r4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Philip Hawkes 		25/951r0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25/451, 25/452 - presented</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Ficara 		25/955r0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Jarkko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25/709r8 (straw poll) – presented, postponed straw poll</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25/759r5 - presented</a:t>
            </a:r>
          </a:p>
          <a:p>
            <a:pPr marL="514350" lvl="1" indent="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20469995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685801" y="2000251"/>
            <a:ext cx="7770813" cy="3427811"/>
          </a:xfrm>
        </p:spPr>
        <p:txBody>
          <a:bodyPr>
            <a:normAutofit/>
          </a:bodyPr>
          <a:lstStyle/>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25/934r0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Philip Hawkes 25/951r1</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Jerome Henry 25/452</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25/995r0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Po-Kai Huang 25/532r3, 25/535r2, 25/536r2</a:t>
            </a:r>
          </a:p>
          <a:p>
            <a:pPr marL="385763" lvl="1">
              <a:defRPr sz="1500" spc="-1">
                <a:latin typeface="Arial"/>
                <a:ea typeface="Arial"/>
                <a:cs typeface="Arial"/>
                <a:sym typeface="Arial"/>
              </a:defRPr>
            </a:pPr>
            <a:endParaRPr lang="en-US" sz="1600" b="1" dirty="0"/>
          </a:p>
        </p:txBody>
      </p:sp>
    </p:spTree>
    <p:extLst>
      <p:ext uri="{BB962C8B-B14F-4D97-AF65-F5344CB8AC3E}">
        <p14:creationId xmlns:p14="http://schemas.microsoft.com/office/powerpoint/2010/main" val="943568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August 2025 </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May/June/July Teleconferences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21874</TotalTime>
  <Words>2310</Words>
  <Application>Microsoft Office PowerPoint</Application>
  <PresentationFormat>On-screen Show (4:3)</PresentationFormat>
  <Paragraphs>223</Paragraphs>
  <Slides>21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June 25, 2025 </vt:lpstr>
      <vt:lpstr>TGbi Agenda – June 18, 2025 </vt:lpstr>
      <vt:lpstr>TGbi Agenda – June 4, 2025 </vt:lpstr>
      <vt:lpstr>TGbi Agenda – May 28, 2025 </vt:lpstr>
      <vt:lpstr>Working Submission Queue</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307</cp:revision>
  <dcterms:modified xsi:type="dcterms:W3CDTF">2025-06-25T15:57:19Z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