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3" r:id="rId18"/>
    <p:sldId id="2432" r:id="rId19"/>
    <p:sldId id="2431" r:id="rId20"/>
    <p:sldId id="2410" r:id="rId21"/>
    <p:sldId id="243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17" d="100"/>
          <a:sy n="117" d="100"/>
        </p:scale>
        <p:origin x="97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8B9F14E-064E-4A90-89A3-66B341C7F289}"/>
    <pc:docChg chg="custSel addSld modSld">
      <pc:chgData name="Ansley, Carol (CCI-Atlanta)" userId="cbcdc21a-90c4-4b2f-81f7-da4165205229" providerId="ADAL" clId="{E8B9F14E-064E-4A90-89A3-66B341C7F289}" dt="2025-06-18T18:03:01.948" v="96" actId="20577"/>
      <pc:docMkLst>
        <pc:docMk/>
      </pc:docMkLst>
      <pc:sldChg chg="modSp mod">
        <pc:chgData name="Ansley, Carol (CCI-Atlanta)" userId="cbcdc21a-90c4-4b2f-81f7-da4165205229" providerId="ADAL" clId="{E8B9F14E-064E-4A90-89A3-66B341C7F289}" dt="2025-06-18T18:02:00.583" v="10" actId="207"/>
        <pc:sldMkLst>
          <pc:docMk/>
          <pc:sldMk cId="1791631638" sldId="2432"/>
        </pc:sldMkLst>
        <pc:spChg chg="mod">
          <ac:chgData name="Ansley, Carol (CCI-Atlanta)" userId="cbcdc21a-90c4-4b2f-81f7-da4165205229" providerId="ADAL" clId="{E8B9F14E-064E-4A90-89A3-66B341C7F289}" dt="2025-06-18T18:02:00.583" v="10" actId="207"/>
          <ac:spMkLst>
            <pc:docMk/>
            <pc:sldMk cId="1791631638" sldId="2432"/>
            <ac:spMk id="2" creationId="{229A7D4E-8AFD-E86D-84E1-F0896680698E}"/>
          </ac:spMkLst>
        </pc:spChg>
        <pc:spChg chg="mod">
          <ac:chgData name="Ansley, Carol (CCI-Atlanta)" userId="cbcdc21a-90c4-4b2f-81f7-da4165205229" providerId="ADAL" clId="{E8B9F14E-064E-4A90-89A3-66B341C7F289}" dt="2025-06-18T18:02:00.583" v="10" actId="207"/>
          <ac:spMkLst>
            <pc:docMk/>
            <pc:sldMk cId="1791631638" sldId="2432"/>
            <ac:spMk id="3" creationId="{F76D0033-7BE7-99FC-33EF-1D9270AE1E42}"/>
          </ac:spMkLst>
        </pc:spChg>
      </pc:sldChg>
      <pc:sldChg chg="modSp add mod">
        <pc:chgData name="Ansley, Carol (CCI-Atlanta)" userId="cbcdc21a-90c4-4b2f-81f7-da4165205229" providerId="ADAL" clId="{E8B9F14E-064E-4A90-89A3-66B341C7F289}" dt="2025-06-18T18:03:01.948" v="96" actId="20577"/>
        <pc:sldMkLst>
          <pc:docMk/>
          <pc:sldMk cId="363363825" sldId="2433"/>
        </pc:sldMkLst>
        <pc:spChg chg="mod">
          <ac:chgData name="Ansley, Carol (CCI-Atlanta)" userId="cbcdc21a-90c4-4b2f-81f7-da4165205229" providerId="ADAL" clId="{E8B9F14E-064E-4A90-89A3-66B341C7F289}" dt="2025-06-18T18:01:05.136" v="4" actId="20577"/>
          <ac:spMkLst>
            <pc:docMk/>
            <pc:sldMk cId="363363825" sldId="2433"/>
            <ac:spMk id="2" creationId="{4F73E97F-82C2-6B7D-176A-65373D61F274}"/>
          </ac:spMkLst>
        </pc:spChg>
        <pc:spChg chg="mod">
          <ac:chgData name="Ansley, Carol (CCI-Atlanta)" userId="cbcdc21a-90c4-4b2f-81f7-da4165205229" providerId="ADAL" clId="{E8B9F14E-064E-4A90-89A3-66B341C7F289}" dt="2025-06-18T18:03:01.948" v="96" actId="20577"/>
          <ac:spMkLst>
            <pc:docMk/>
            <pc:sldMk cId="363363825" sldId="2433"/>
            <ac:spMk id="3" creationId="{12AFF3AB-81FC-25E5-7B46-E958B685C37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6/18/2025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June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2025-06-17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t>TGbi Agenda – June 25, 2025</a:t>
            </a:r>
            <a:br>
              <a:rPr lang="en-US" dirty="0"/>
            </a:br>
            <a:endParaRPr lang="en-US" dirty="0"/>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a:t>
            </a:r>
            <a:r>
              <a:rPr lang="en-US" sz="1400" spc="-1">
                <a:latin typeface="Times New Roman" panose="02020603050405020304" pitchFamily="18" charset="0"/>
                <a:cs typeface="Times New Roman" panose="02020603050405020304" pitchFamily="18" charset="0"/>
                <a:sym typeface="Arial"/>
              </a:rPr>
              <a:t>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Reminder TGbi ad hoc scheduled July 7-10, 4 hours a day, see calendar for details.</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25/452r3 – presented (unfinished), 25/1008</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25/934r0, 25/995r1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25/951r1</a:t>
            </a: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6336382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13FEA-828D-AF16-396E-B25D96B36D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A7D4E-8AFD-E86D-84E1-F0896680698E}"/>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June 18,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76D0033-7BE7-99FC-33EF-1D9270AE1E4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25/452r3 – presented (unfinished), 25/1008</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25/934r0, 25/995r1</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25/532r3, 25/535r2, 25/536r2</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25/951r1</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79163163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June 4,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25/477r4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25/955r0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25/709r10 (straw poll) – presented updates,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25/759r7 – presented, straw poll; 25/532r2, 435r5 – presented,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Jerome Henry		25/451-presented, straw poll, 25/452, 25/1008</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43386359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25/951r1</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21712</TotalTime>
  <Words>2288</Words>
  <Application>Microsoft Office PowerPoint</Application>
  <PresentationFormat>On-screen Show (4:3)</PresentationFormat>
  <Paragraphs>222</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June 25, 2025 </vt:lpstr>
      <vt:lpstr>TGbi Agenda – June 18, 2025 </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306</cp:revision>
  <dcterms:modified xsi:type="dcterms:W3CDTF">2025-06-18T18:03:07Z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