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5"/>
  </p:notesMasterIdLst>
  <p:handoutMasterIdLst>
    <p:handoutMasterId r:id="rId26"/>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32" r:id="rId18"/>
    <p:sldId id="2431" r:id="rId19"/>
    <p:sldId id="2410" r:id="rId20"/>
    <p:sldId id="2430" r:id="rId21"/>
    <p:sldId id="2374"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20" autoAdjust="0"/>
    <p:restoredTop sz="96786"/>
  </p:normalViewPr>
  <p:slideViewPr>
    <p:cSldViewPr snapToGrid="0" snapToObjects="1">
      <p:cViewPr varScale="1">
        <p:scale>
          <a:sx n="90" d="100"/>
          <a:sy n="90" d="100"/>
        </p:scale>
        <p:origin x="648" y="96"/>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142CBE34-92AA-4CC8-ACAD-15CEF1F32669}"/>
    <pc:docChg chg="addSld modSld modMainMaster">
      <pc:chgData name="Ansley, Carol (CCI-Atlanta)" userId="cbcdc21a-90c4-4b2f-81f7-da4165205229" providerId="ADAL" clId="{142CBE34-92AA-4CC8-ACAD-15CEF1F32669}" dt="2025-06-17T21:22:04.803" v="80" actId="20577"/>
      <pc:docMkLst>
        <pc:docMk/>
      </pc:docMkLst>
      <pc:sldChg chg="modSp mod">
        <pc:chgData name="Ansley, Carol (CCI-Atlanta)" userId="cbcdc21a-90c4-4b2f-81f7-da4165205229" providerId="ADAL" clId="{142CBE34-92AA-4CC8-ACAD-15CEF1F32669}" dt="2025-06-17T21:19:42.102" v="58" actId="20577"/>
        <pc:sldMkLst>
          <pc:docMk/>
          <pc:sldMk cId="0" sldId="256"/>
        </pc:sldMkLst>
        <pc:spChg chg="mod">
          <ac:chgData name="Ansley, Carol (CCI-Atlanta)" userId="cbcdc21a-90c4-4b2f-81f7-da4165205229" providerId="ADAL" clId="{142CBE34-92AA-4CC8-ACAD-15CEF1F32669}" dt="2025-06-17T21:19:42.102" v="58" actId="20577"/>
          <ac:spMkLst>
            <pc:docMk/>
            <pc:sldMk cId="0" sldId="256"/>
            <ac:spMk id="54" creationId="{00000000-0000-0000-0000-000000000000}"/>
          </ac:spMkLst>
        </pc:spChg>
      </pc:sldChg>
      <pc:sldChg chg="modSp mod">
        <pc:chgData name="Ansley, Carol (CCI-Atlanta)" userId="cbcdc21a-90c4-4b2f-81f7-da4165205229" providerId="ADAL" clId="{142CBE34-92AA-4CC8-ACAD-15CEF1F32669}" dt="2025-06-13T19:58:23.942" v="56" actId="20577"/>
        <pc:sldMkLst>
          <pc:docMk/>
          <pc:sldMk cId="943568998" sldId="2430"/>
        </pc:sldMkLst>
        <pc:spChg chg="mod">
          <ac:chgData name="Ansley, Carol (CCI-Atlanta)" userId="cbcdc21a-90c4-4b2f-81f7-da4165205229" providerId="ADAL" clId="{142CBE34-92AA-4CC8-ACAD-15CEF1F32669}" dt="2025-06-13T19:58:23.942" v="56" actId="20577"/>
          <ac:spMkLst>
            <pc:docMk/>
            <pc:sldMk cId="943568998" sldId="2430"/>
            <ac:spMk id="3" creationId="{9AE4ADD2-A2E6-96EE-8F18-123A66846EF8}"/>
          </ac:spMkLst>
        </pc:spChg>
      </pc:sldChg>
      <pc:sldChg chg="modSp mod">
        <pc:chgData name="Ansley, Carol (CCI-Atlanta)" userId="cbcdc21a-90c4-4b2f-81f7-da4165205229" providerId="ADAL" clId="{142CBE34-92AA-4CC8-ACAD-15CEF1F32669}" dt="2025-06-13T19:54:28.318" v="7" actId="207"/>
        <pc:sldMkLst>
          <pc:docMk/>
          <pc:sldMk cId="1433863596" sldId="2431"/>
        </pc:sldMkLst>
        <pc:spChg chg="mod">
          <ac:chgData name="Ansley, Carol (CCI-Atlanta)" userId="cbcdc21a-90c4-4b2f-81f7-da4165205229" providerId="ADAL" clId="{142CBE34-92AA-4CC8-ACAD-15CEF1F32669}" dt="2025-06-13T19:54:28.318" v="7" actId="207"/>
          <ac:spMkLst>
            <pc:docMk/>
            <pc:sldMk cId="1433863596" sldId="2431"/>
            <ac:spMk id="2" creationId="{F1FD278F-B054-B89C-1A29-8A4F23C90146}"/>
          </ac:spMkLst>
        </pc:spChg>
        <pc:spChg chg="mod">
          <ac:chgData name="Ansley, Carol (CCI-Atlanta)" userId="cbcdc21a-90c4-4b2f-81f7-da4165205229" providerId="ADAL" clId="{142CBE34-92AA-4CC8-ACAD-15CEF1F32669}" dt="2025-06-13T19:54:28.318" v="7" actId="207"/>
          <ac:spMkLst>
            <pc:docMk/>
            <pc:sldMk cId="1433863596" sldId="2431"/>
            <ac:spMk id="3" creationId="{635B5999-50BC-2914-2D8D-04B41C4FCBFC}"/>
          </ac:spMkLst>
        </pc:spChg>
      </pc:sldChg>
      <pc:sldChg chg="modSp add mod">
        <pc:chgData name="Ansley, Carol (CCI-Atlanta)" userId="cbcdc21a-90c4-4b2f-81f7-da4165205229" providerId="ADAL" clId="{142CBE34-92AA-4CC8-ACAD-15CEF1F32669}" dt="2025-06-17T21:22:04.803" v="80" actId="20577"/>
        <pc:sldMkLst>
          <pc:docMk/>
          <pc:sldMk cId="1791631638" sldId="2432"/>
        </pc:sldMkLst>
        <pc:spChg chg="mod">
          <ac:chgData name="Ansley, Carol (CCI-Atlanta)" userId="cbcdc21a-90c4-4b2f-81f7-da4165205229" providerId="ADAL" clId="{142CBE34-92AA-4CC8-ACAD-15CEF1F32669}" dt="2025-06-13T19:54:58.515" v="10" actId="20577"/>
          <ac:spMkLst>
            <pc:docMk/>
            <pc:sldMk cId="1791631638" sldId="2432"/>
            <ac:spMk id="2" creationId="{229A7D4E-8AFD-E86D-84E1-F0896680698E}"/>
          </ac:spMkLst>
        </pc:spChg>
        <pc:spChg chg="mod">
          <ac:chgData name="Ansley, Carol (CCI-Atlanta)" userId="cbcdc21a-90c4-4b2f-81f7-da4165205229" providerId="ADAL" clId="{142CBE34-92AA-4CC8-ACAD-15CEF1F32669}" dt="2025-06-17T21:22:04.803" v="80" actId="20577"/>
          <ac:spMkLst>
            <pc:docMk/>
            <pc:sldMk cId="1791631638" sldId="2432"/>
            <ac:spMk id="3" creationId="{F76D0033-7BE7-99FC-33EF-1D9270AE1E42}"/>
          </ac:spMkLst>
        </pc:spChg>
      </pc:sldChg>
      <pc:sldMasterChg chg="modSp mod">
        <pc:chgData name="Ansley, Carol (CCI-Atlanta)" userId="cbcdc21a-90c4-4b2f-81f7-da4165205229" providerId="ADAL" clId="{142CBE34-92AA-4CC8-ACAD-15CEF1F32669}" dt="2025-06-13T19:53:49.209" v="1" actId="20577"/>
        <pc:sldMasterMkLst>
          <pc:docMk/>
          <pc:sldMasterMk cId="0" sldId="2147483648"/>
        </pc:sldMasterMkLst>
        <pc:spChg chg="mod">
          <ac:chgData name="Ansley, Carol (CCI-Atlanta)" userId="cbcdc21a-90c4-4b2f-81f7-da4165205229" providerId="ADAL" clId="{142CBE34-92AA-4CC8-ACAD-15CEF1F32669}" dt="2025-06-13T19:53:49.209"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6/17/2025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9270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June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5/0992r4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June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2025-06-17</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13FEA-828D-AF16-396E-B25D96B36D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9A7D4E-8AFD-E86D-84E1-F0896680698E}"/>
              </a:ext>
            </a:extLst>
          </p:cNvPr>
          <p:cNvSpPr>
            <a:spLocks noGrp="1"/>
          </p:cNvSpPr>
          <p:nvPr>
            <p:ph type="title"/>
          </p:nvPr>
        </p:nvSpPr>
        <p:spPr>
          <a:xfrm>
            <a:off x="685800" y="762840"/>
            <a:ext cx="7771680" cy="1065962"/>
          </a:xfrm>
        </p:spPr>
        <p:txBody>
          <a:bodyPr/>
          <a:lstStyle/>
          <a:p>
            <a:r>
              <a:rPr lang="en-US" dirty="0"/>
              <a:t>TGbi Agenda – June 18, 2025</a:t>
            </a:r>
            <a:br>
              <a:rPr lang="en-US" dirty="0"/>
            </a:br>
            <a:endParaRPr lang="en-US" dirty="0"/>
          </a:p>
        </p:txBody>
      </p:sp>
      <p:sp>
        <p:nvSpPr>
          <p:cNvPr id="3" name="Content Placeholder 2">
            <a:extLst>
              <a:ext uri="{FF2B5EF4-FFF2-40B4-BE49-F238E27FC236}">
                <a16:creationId xmlns:a16="http://schemas.microsoft.com/office/drawing/2014/main" id="{F76D0033-7BE7-99FC-33EF-1D9270AE1E42}"/>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queue for discussion:</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25/452, 25/1008</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25/934r0, 25/995r0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25/532r3, 25/535r2, 25/536r2</a:t>
            </a:r>
          </a:p>
          <a:p>
            <a:pPr marL="514350" lvl="1" indent="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179163163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2F35F4-CC43-3557-57D1-CFFBDF155A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FD278F-B054-B89C-1A29-8A4F23C90146}"/>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June 4, 2025</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635B5999-50BC-2914-2D8D-04B41C4FCBFC}"/>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(14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Current queue for discussion:</a:t>
            </a:r>
          </a:p>
          <a:p>
            <a:pPr marL="514350" lvl="1" indent="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Domenico Ficara 		25/477r4  - presented, straw poll</a:t>
            </a:r>
          </a:p>
          <a:p>
            <a:pPr marL="514350" lvl="1" indent="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Domenico Ficara 		25/955r0 – presented, straw poll</a:t>
            </a:r>
          </a:p>
          <a:p>
            <a:pPr marL="514350" lvl="1" indent="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Jarkko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25/709r10 (straw poll) – presented updates, straw poll</a:t>
            </a:r>
          </a:p>
          <a:p>
            <a:pPr marL="514350" lvl="1">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25/759r7 – presented, straw poll; 25/532r2, 435r5 – presented, straw poll</a:t>
            </a:r>
          </a:p>
          <a:p>
            <a:pPr marL="514350" lvl="1">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Jerome Henry		25/451-presented, straw poll, 25/452, 25/1008</a:t>
            </a:r>
          </a:p>
          <a:p>
            <a:pPr marL="514350" lvl="1" indent="0">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143386359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F1FBA-DE66-E406-3B02-1260F04937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3E821-5FD4-4566-082A-8CF9E0A7F105}"/>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May 28,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004BEE14-FE7B-AC7B-0EA6-451C72A8BFFA}"/>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Secretary volunteer needed for this call. – Carol Ansley</a:t>
            </a:r>
          </a:p>
          <a:p>
            <a:pPr marL="0" lvl="0" indent="0">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25/925r2 – presented, straw poll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Domenico Ficara 		25/477r4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Philip Hawkes 		25/951r0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 		25/451, 25/452 - presented</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Domenico Ficara 		25/955r0 – skipped, not on call</a:t>
            </a:r>
          </a:p>
          <a:p>
            <a:pPr marL="514350" lvl="1" indent="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Jarkko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25/709r8 (straw poll) – presented, postponed straw poll</a:t>
            </a:r>
          </a:p>
          <a:p>
            <a:pPr marL="514350" lvl="1">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25/759r5 - presented</a:t>
            </a:r>
          </a:p>
          <a:p>
            <a:pPr marL="514350" lvl="1" indent="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20469995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685801" y="2000251"/>
            <a:ext cx="7770813" cy="3427811"/>
          </a:xfrm>
        </p:spPr>
        <p:txBody>
          <a:bodyPr>
            <a:normAutofit/>
          </a:bodyPr>
          <a:lstStyle/>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Antonio de la Oliva 25/934r0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Philip Hawkes 25/951r0 - postponed</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Jerome Henry 25/452</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Antonio de la Oliva 25/995r0</a:t>
            </a:r>
          </a:p>
          <a:p>
            <a:pPr marL="385763" lvl="1">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Po-Kai Huang 25/532r3, 25/535r2, 25/536r2</a:t>
            </a:r>
          </a:p>
          <a:p>
            <a:pPr marL="385763" lvl="1">
              <a:defRPr sz="1500" spc="-1">
                <a:latin typeface="Arial"/>
                <a:ea typeface="Arial"/>
                <a:cs typeface="Arial"/>
                <a:sym typeface="Arial"/>
              </a:defRPr>
            </a:pPr>
            <a:endParaRPr lang="en-US" sz="1600" b="1" dirty="0"/>
          </a:p>
        </p:txBody>
      </p:sp>
    </p:spTree>
    <p:extLst>
      <p:ext uri="{BB962C8B-B14F-4D97-AF65-F5344CB8AC3E}">
        <p14:creationId xmlns:p14="http://schemas.microsoft.com/office/powerpoint/2010/main" val="943568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August 2025 </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May/June/July Teleconferences 2025</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21461</TotalTime>
  <Words>2187</Words>
  <Application>Microsoft Office PowerPoint</Application>
  <PresentationFormat>On-screen Show (4:3)</PresentationFormat>
  <Paragraphs>202</Paragraphs>
  <Slides>20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June 18, 2025 </vt:lpstr>
      <vt:lpstr>TGbi Agenda – June 4, 2025 </vt:lpstr>
      <vt:lpstr>TGbi Agenda – May 28, 2025 </vt:lpstr>
      <vt:lpstr>Working Submission Queue</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305</cp:revision>
  <dcterms:modified xsi:type="dcterms:W3CDTF">2025-06-17T21:22:34Z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