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1" r:id="rId18"/>
    <p:sldId id="2410" r:id="rId19"/>
    <p:sldId id="243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83" d="100"/>
          <a:sy n="83" d="100"/>
        </p:scale>
        <p:origin x="941" y="6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1122279-3F88-448F-BE6E-B43201F03709}"/>
    <pc:docChg chg="modSld modMainMaster">
      <pc:chgData name="Ansley, Carol (CCI-Atlanta)" userId="cbcdc21a-90c4-4b2f-81f7-da4165205229" providerId="ADAL" clId="{41122279-3F88-448F-BE6E-B43201F03709}" dt="2025-06-04T15:59:20.127" v="3" actId="20577"/>
      <pc:docMkLst>
        <pc:docMk/>
      </pc:docMkLst>
      <pc:sldChg chg="modSp mod">
        <pc:chgData name="Ansley, Carol (CCI-Atlanta)" userId="cbcdc21a-90c4-4b2f-81f7-da4165205229" providerId="ADAL" clId="{41122279-3F88-448F-BE6E-B43201F03709}" dt="2025-06-04T15:59:20.127" v="3" actId="20577"/>
        <pc:sldMkLst>
          <pc:docMk/>
          <pc:sldMk cId="0" sldId="256"/>
        </pc:sldMkLst>
        <pc:spChg chg="mod">
          <ac:chgData name="Ansley, Carol (CCI-Atlanta)" userId="cbcdc21a-90c4-4b2f-81f7-da4165205229" providerId="ADAL" clId="{41122279-3F88-448F-BE6E-B43201F03709}" dt="2025-06-04T15:59:20.127" v="3" actId="20577"/>
          <ac:spMkLst>
            <pc:docMk/>
            <pc:sldMk cId="0" sldId="256"/>
            <ac:spMk id="54" creationId="{00000000-0000-0000-0000-000000000000}"/>
          </ac:spMkLst>
        </pc:spChg>
      </pc:sldChg>
      <pc:sldMasterChg chg="modSp mod">
        <pc:chgData name="Ansley, Carol (CCI-Atlanta)" userId="cbcdc21a-90c4-4b2f-81f7-da4165205229" providerId="ADAL" clId="{41122279-3F88-448F-BE6E-B43201F03709}" dt="2025-06-04T15:59:10.322" v="1" actId="20577"/>
        <pc:sldMasterMkLst>
          <pc:docMk/>
          <pc:sldMasterMk cId="0" sldId="2147483648"/>
        </pc:sldMasterMkLst>
        <pc:spChg chg="mod">
          <ac:chgData name="Ansley, Carol (CCI-Atlanta)" userId="cbcdc21a-90c4-4b2f-81f7-da4165205229" providerId="ADAL" clId="{41122279-3F88-448F-BE6E-B43201F03709}" dt="2025-06-04T15:59:10.32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6/4/2025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June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2025-06-04</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F35F4-CC43-3557-57D1-CFFBDF155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D278F-B054-B89C-1A29-8A4F23C90146}"/>
              </a:ext>
            </a:extLst>
          </p:cNvPr>
          <p:cNvSpPr>
            <a:spLocks noGrp="1"/>
          </p:cNvSpPr>
          <p:nvPr>
            <p:ph type="title"/>
          </p:nvPr>
        </p:nvSpPr>
        <p:spPr>
          <a:xfrm>
            <a:off x="685800" y="762840"/>
            <a:ext cx="7771680" cy="1065962"/>
          </a:xfrm>
        </p:spPr>
        <p:txBody>
          <a:bodyPr/>
          <a:lstStyle/>
          <a:p>
            <a:r>
              <a:rPr lang="en-US" dirty="0"/>
              <a:t>TGbi Agenda – June 4, 2025</a:t>
            </a:r>
            <a:br>
              <a:rPr lang="en-US" dirty="0"/>
            </a:br>
            <a:endParaRPr lang="en-US" dirty="0"/>
          </a:p>
        </p:txBody>
      </p:sp>
      <p:sp>
        <p:nvSpPr>
          <p:cNvPr id="3" name="Content Placeholder 2">
            <a:extLst>
              <a:ext uri="{FF2B5EF4-FFF2-40B4-BE49-F238E27FC236}">
                <a16:creationId xmlns:a16="http://schemas.microsoft.com/office/drawing/2014/main" id="{635B5999-50BC-2914-2D8D-04B41C4FCBF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25/477r4  - presented, straw poll</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25/955r0 – presented, straw poll</a:t>
            </a:r>
          </a:p>
          <a:p>
            <a:pPr marL="514350" lvl="1" indent="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25/709r10 (straw poll) – </a:t>
            </a:r>
            <a:r>
              <a:rPr lang="en-US" sz="1400" spc="-1">
                <a:solidFill>
                  <a:schemeClr val="tx1"/>
                </a:solidFill>
                <a:latin typeface="Times New Roman" panose="02020603050405020304" pitchFamily="18" charset="0"/>
                <a:cs typeface="Times New Roman" panose="02020603050405020304" pitchFamily="18" charset="0"/>
                <a:sym typeface="Arial"/>
              </a:rPr>
              <a:t>presented updates, straw </a:t>
            </a:r>
            <a:r>
              <a:rPr lang="en-US" sz="1400" spc="-1" dirty="0">
                <a:solidFill>
                  <a:schemeClr val="tx1"/>
                </a:solidFill>
                <a:latin typeface="Times New Roman" panose="02020603050405020304" pitchFamily="18" charset="0"/>
                <a:cs typeface="Times New Roman" panose="02020603050405020304" pitchFamily="18" charset="0"/>
                <a:sym typeface="Arial"/>
              </a:rPr>
              <a:t>poll</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25/759r6, 25/532r2, 435r5</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25/451, 25/452, 25/1008</a:t>
            </a: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43386359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May 28,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volunteer needed for this call. – Carol Ansley</a:t>
            </a:r>
          </a:p>
          <a:p>
            <a:pPr marL="0" lvl="0" indent="0">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25/925r2 – presented, straw poll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25/451, 25/452 - presented</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25/759r5 - presented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20469995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25/477r4</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Jarkko </a:t>
            </a:r>
            <a:r>
              <a:rPr lang="en-US" sz="16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600" b="1" spc="-1" dirty="0">
                <a:solidFill>
                  <a:schemeClr val="tx1"/>
                </a:solidFill>
                <a:latin typeface="Times New Roman" panose="02020603050405020304" pitchFamily="18" charset="0"/>
                <a:cs typeface="Times New Roman" panose="02020603050405020304" pitchFamily="18" charset="0"/>
                <a:sym typeface="Arial"/>
              </a:rPr>
              <a:t> 25/709r8 – straw poll next call</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25/995r0</a:t>
            </a:r>
          </a:p>
          <a:p>
            <a:pPr marL="385763" lvl="1">
              <a:defRPr sz="1500" spc="-1">
                <a:latin typeface="Arial"/>
                <a:ea typeface="Arial"/>
                <a:cs typeface="Arial"/>
                <a:sym typeface="Arial"/>
              </a:defRPr>
            </a:pPr>
            <a:r>
              <a:rPr lang="en-US" sz="1600" b="1" spc="-1">
                <a:solidFill>
                  <a:schemeClr val="tx1"/>
                </a:solidFill>
                <a:latin typeface="Times New Roman" panose="02020603050405020304" pitchFamily="18" charset="0"/>
                <a:cs typeface="Times New Roman" panose="02020603050405020304" pitchFamily="18" charset="0"/>
                <a:sym typeface="Arial"/>
              </a:rPr>
              <a:t>Po-Kai Huang 25/759r6, 25/532r2, 25/435r5</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21396</TotalTime>
  <Words>2121</Words>
  <Application>Microsoft Office PowerPoint</Application>
  <PresentationFormat>On-screen Show (4:3)</PresentationFormat>
  <Paragraphs>189</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June 4, 2025 </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304</cp:revision>
  <dcterms:modified xsi:type="dcterms:W3CDTF">2025-06-04T15:59:34Z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