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3"/>
  </p:notesMasterIdLst>
  <p:handoutMasterIdLst>
    <p:handoutMasterId r:id="rId24"/>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10" r:id="rId18"/>
    <p:sldId id="2430" r:id="rId19"/>
    <p:sldId id="2374" r:id="rId20"/>
    <p:sldId id="293" r:id="rId21"/>
    <p:sldId id="267" r:id="rId2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20" autoAdjust="0"/>
    <p:restoredTop sz="96786"/>
  </p:normalViewPr>
  <p:slideViewPr>
    <p:cSldViewPr snapToGrid="0" snapToObjects="1">
      <p:cViewPr varScale="1">
        <p:scale>
          <a:sx n="105" d="100"/>
          <a:sy n="105" d="100"/>
        </p:scale>
        <p:origin x="1332" y="114"/>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E2B6BBE4-4F54-4F37-B8EC-46765E5F01D6}"/>
    <pc:docChg chg="custSel addSld delSld modSld modMainMaster">
      <pc:chgData name="Ansley, Carol (CCI-Atlanta)" userId="cbcdc21a-90c4-4b2f-81f7-da4165205229" providerId="ADAL" clId="{E2B6BBE4-4F54-4F37-B8EC-46765E5F01D6}" dt="2025-05-27T18:26:52.156" v="253" actId="20577"/>
      <pc:docMkLst>
        <pc:docMk/>
      </pc:docMkLst>
      <pc:sldChg chg="modSp mod">
        <pc:chgData name="Ansley, Carol (CCI-Atlanta)" userId="cbcdc21a-90c4-4b2f-81f7-da4165205229" providerId="ADAL" clId="{E2B6BBE4-4F54-4F37-B8EC-46765E5F01D6}" dt="2025-05-27T18:20:24.232" v="31" actId="20577"/>
        <pc:sldMkLst>
          <pc:docMk/>
          <pc:sldMk cId="0" sldId="256"/>
        </pc:sldMkLst>
        <pc:spChg chg="mod">
          <ac:chgData name="Ansley, Carol (CCI-Atlanta)" userId="cbcdc21a-90c4-4b2f-81f7-da4165205229" providerId="ADAL" clId="{E2B6BBE4-4F54-4F37-B8EC-46765E5F01D6}" dt="2025-05-27T18:20:15.257" v="23" actId="20577"/>
          <ac:spMkLst>
            <pc:docMk/>
            <pc:sldMk cId="0" sldId="256"/>
            <ac:spMk id="53" creationId="{00000000-0000-0000-0000-000000000000}"/>
          </ac:spMkLst>
        </pc:spChg>
        <pc:spChg chg="mod">
          <ac:chgData name="Ansley, Carol (CCI-Atlanta)" userId="cbcdc21a-90c4-4b2f-81f7-da4165205229" providerId="ADAL" clId="{E2B6BBE4-4F54-4F37-B8EC-46765E5F01D6}" dt="2025-05-27T18:20:24.232" v="31" actId="20577"/>
          <ac:spMkLst>
            <pc:docMk/>
            <pc:sldMk cId="0" sldId="256"/>
            <ac:spMk id="54" creationId="{00000000-0000-0000-0000-000000000000}"/>
          </ac:spMkLst>
        </pc:spChg>
      </pc:sldChg>
      <pc:sldChg chg="modSp mod">
        <pc:chgData name="Ansley, Carol (CCI-Atlanta)" userId="cbcdc21a-90c4-4b2f-81f7-da4165205229" providerId="ADAL" clId="{E2B6BBE4-4F54-4F37-B8EC-46765E5F01D6}" dt="2025-05-27T18:20:37.375" v="45" actId="20577"/>
        <pc:sldMkLst>
          <pc:docMk/>
          <pc:sldMk cId="0" sldId="257"/>
        </pc:sldMkLst>
        <pc:spChg chg="mod">
          <ac:chgData name="Ansley, Carol (CCI-Atlanta)" userId="cbcdc21a-90c4-4b2f-81f7-da4165205229" providerId="ADAL" clId="{E2B6BBE4-4F54-4F37-B8EC-46765E5F01D6}" dt="2025-05-27T18:20:37.375" v="45" actId="20577"/>
          <ac:spMkLst>
            <pc:docMk/>
            <pc:sldMk cId="0" sldId="257"/>
            <ac:spMk id="59" creationId="{00000000-0000-0000-0000-000000000000}"/>
          </ac:spMkLst>
        </pc:spChg>
      </pc:sldChg>
      <pc:sldChg chg="modSp mod">
        <pc:chgData name="Ansley, Carol (CCI-Atlanta)" userId="cbcdc21a-90c4-4b2f-81f7-da4165205229" providerId="ADAL" clId="{E2B6BBE4-4F54-4F37-B8EC-46765E5F01D6}" dt="2025-05-27T18:26:02.111" v="208" actId="20577"/>
        <pc:sldMkLst>
          <pc:docMk/>
          <pc:sldMk cId="1056367093" sldId="2374"/>
        </pc:sldMkLst>
        <pc:spChg chg="mod">
          <ac:chgData name="Ansley, Carol (CCI-Atlanta)" userId="cbcdc21a-90c4-4b2f-81f7-da4165205229" providerId="ADAL" clId="{E2B6BBE4-4F54-4F37-B8EC-46765E5F01D6}" dt="2025-05-27T18:26:02.111" v="208" actId="20577"/>
          <ac:spMkLst>
            <pc:docMk/>
            <pc:sldMk cId="1056367093" sldId="2374"/>
            <ac:spMk id="4" creationId="{16685247-17BB-1747-8EE0-02714A250D97}"/>
          </ac:spMkLst>
        </pc:spChg>
      </pc:sldChg>
      <pc:sldChg chg="del">
        <pc:chgData name="Ansley, Carol (CCI-Atlanta)" userId="cbcdc21a-90c4-4b2f-81f7-da4165205229" providerId="ADAL" clId="{E2B6BBE4-4F54-4F37-B8EC-46765E5F01D6}" dt="2025-05-27T18:21:05.913" v="46" actId="47"/>
        <pc:sldMkLst>
          <pc:docMk/>
          <pc:sldMk cId="2552503508" sldId="2404"/>
        </pc:sldMkLst>
      </pc:sldChg>
      <pc:sldChg chg="del">
        <pc:chgData name="Ansley, Carol (CCI-Atlanta)" userId="cbcdc21a-90c4-4b2f-81f7-da4165205229" providerId="ADAL" clId="{E2B6BBE4-4F54-4F37-B8EC-46765E5F01D6}" dt="2025-05-27T18:21:11.997" v="48" actId="47"/>
        <pc:sldMkLst>
          <pc:docMk/>
          <pc:sldMk cId="254109808" sldId="2405"/>
        </pc:sldMkLst>
      </pc:sldChg>
      <pc:sldChg chg="del">
        <pc:chgData name="Ansley, Carol (CCI-Atlanta)" userId="cbcdc21a-90c4-4b2f-81f7-da4165205229" providerId="ADAL" clId="{E2B6BBE4-4F54-4F37-B8EC-46765E5F01D6}" dt="2025-05-27T18:21:09.547" v="47" actId="47"/>
        <pc:sldMkLst>
          <pc:docMk/>
          <pc:sldMk cId="128271904" sldId="2406"/>
        </pc:sldMkLst>
      </pc:sldChg>
      <pc:sldChg chg="del">
        <pc:chgData name="Ansley, Carol (CCI-Atlanta)" userId="cbcdc21a-90c4-4b2f-81f7-da4165205229" providerId="ADAL" clId="{E2B6BBE4-4F54-4F37-B8EC-46765E5F01D6}" dt="2025-05-27T18:21:05.913" v="46" actId="47"/>
        <pc:sldMkLst>
          <pc:docMk/>
          <pc:sldMk cId="3650415967" sldId="2407"/>
        </pc:sldMkLst>
      </pc:sldChg>
      <pc:sldChg chg="del">
        <pc:chgData name="Ansley, Carol (CCI-Atlanta)" userId="cbcdc21a-90c4-4b2f-81f7-da4165205229" providerId="ADAL" clId="{E2B6BBE4-4F54-4F37-B8EC-46765E5F01D6}" dt="2025-05-27T18:21:05.913" v="46" actId="47"/>
        <pc:sldMkLst>
          <pc:docMk/>
          <pc:sldMk cId="160614429" sldId="2408"/>
        </pc:sldMkLst>
      </pc:sldChg>
      <pc:sldChg chg="del">
        <pc:chgData name="Ansley, Carol (CCI-Atlanta)" userId="cbcdc21a-90c4-4b2f-81f7-da4165205229" providerId="ADAL" clId="{E2B6BBE4-4F54-4F37-B8EC-46765E5F01D6}" dt="2025-05-27T18:21:05.913" v="46" actId="47"/>
        <pc:sldMkLst>
          <pc:docMk/>
          <pc:sldMk cId="3406133208" sldId="2409"/>
        </pc:sldMkLst>
      </pc:sldChg>
      <pc:sldChg chg="modSp mod">
        <pc:chgData name="Ansley, Carol (CCI-Atlanta)" userId="cbcdc21a-90c4-4b2f-81f7-da4165205229" providerId="ADAL" clId="{E2B6BBE4-4F54-4F37-B8EC-46765E5F01D6}" dt="2025-05-27T18:26:52.156" v="253" actId="20577"/>
        <pc:sldMkLst>
          <pc:docMk/>
          <pc:sldMk cId="1204699957" sldId="2410"/>
        </pc:sldMkLst>
        <pc:spChg chg="mod">
          <ac:chgData name="Ansley, Carol (CCI-Atlanta)" userId="cbcdc21a-90c4-4b2f-81f7-da4165205229" providerId="ADAL" clId="{E2B6BBE4-4F54-4F37-B8EC-46765E5F01D6}" dt="2025-05-27T18:23:12.246" v="85" actId="20577"/>
          <ac:spMkLst>
            <pc:docMk/>
            <pc:sldMk cId="1204699957" sldId="2410"/>
            <ac:spMk id="2" creationId="{3423E821-5FD4-4566-082A-8CF9E0A7F105}"/>
          </ac:spMkLst>
        </pc:spChg>
        <pc:spChg chg="mod">
          <ac:chgData name="Ansley, Carol (CCI-Atlanta)" userId="cbcdc21a-90c4-4b2f-81f7-da4165205229" providerId="ADAL" clId="{E2B6BBE4-4F54-4F37-B8EC-46765E5F01D6}" dt="2025-05-27T18:26:52.156" v="253" actId="20577"/>
          <ac:spMkLst>
            <pc:docMk/>
            <pc:sldMk cId="1204699957" sldId="2410"/>
            <ac:spMk id="3" creationId="{004BEE14-FE7B-AC7B-0EA6-451C72A8BFFA}"/>
          </ac:spMkLst>
        </pc:spChg>
      </pc:sldChg>
      <pc:sldChg chg="delSp modSp add mod">
        <pc:chgData name="Ansley, Carol (CCI-Atlanta)" userId="cbcdc21a-90c4-4b2f-81f7-da4165205229" providerId="ADAL" clId="{E2B6BBE4-4F54-4F37-B8EC-46765E5F01D6}" dt="2025-05-27T18:22:48.998" v="79" actId="20577"/>
        <pc:sldMkLst>
          <pc:docMk/>
          <pc:sldMk cId="943568998" sldId="2430"/>
        </pc:sldMkLst>
        <pc:spChg chg="mod">
          <ac:chgData name="Ansley, Carol (CCI-Atlanta)" userId="cbcdc21a-90c4-4b2f-81f7-da4165205229" providerId="ADAL" clId="{E2B6BBE4-4F54-4F37-B8EC-46765E5F01D6}" dt="2025-05-27T18:22:48.998" v="79" actId="20577"/>
          <ac:spMkLst>
            <pc:docMk/>
            <pc:sldMk cId="943568998" sldId="2430"/>
            <ac:spMk id="3" creationId="{9AE4ADD2-A2E6-96EE-8F18-123A66846EF8}"/>
          </ac:spMkLst>
        </pc:spChg>
        <pc:spChg chg="del">
          <ac:chgData name="Ansley, Carol (CCI-Atlanta)" userId="cbcdc21a-90c4-4b2f-81f7-da4165205229" providerId="ADAL" clId="{E2B6BBE4-4F54-4F37-B8EC-46765E5F01D6}" dt="2025-05-27T18:21:59.699" v="57" actId="478"/>
          <ac:spMkLst>
            <pc:docMk/>
            <pc:sldMk cId="943568998" sldId="2430"/>
            <ac:spMk id="4" creationId="{4DFC1C9B-FE5F-FA01-523A-8E4708265405}"/>
          </ac:spMkLst>
        </pc:spChg>
      </pc:sldChg>
      <pc:sldMasterChg chg="modSp mod">
        <pc:chgData name="Ansley, Carol (CCI-Atlanta)" userId="cbcdc21a-90c4-4b2f-81f7-da4165205229" providerId="ADAL" clId="{E2B6BBE4-4F54-4F37-B8EC-46765E5F01D6}" dt="2025-05-27T18:20:03.868" v="15" actId="20577"/>
        <pc:sldMasterMkLst>
          <pc:docMk/>
          <pc:sldMasterMk cId="0" sldId="2147483648"/>
        </pc:sldMasterMkLst>
        <pc:spChg chg="mod">
          <ac:chgData name="Ansley, Carol (CCI-Atlanta)" userId="cbcdc21a-90c4-4b2f-81f7-da4165205229" providerId="ADAL" clId="{E2B6BBE4-4F54-4F37-B8EC-46765E5F01D6}" dt="2025-05-27T18:20:03.868" v="15" actId="20577"/>
          <ac:spMkLst>
            <pc:docMk/>
            <pc:sldMasterMk cId="0" sldId="2147483648"/>
            <ac:spMk id="2" creationId="{00000000-0000-0000-0000-000000000000}"/>
          </ac:spMkLst>
        </pc:spChg>
        <pc:spChg chg="mod">
          <ac:chgData name="Ansley, Carol (CCI-Atlanta)" userId="cbcdc21a-90c4-4b2f-81f7-da4165205229" providerId="ADAL" clId="{E2B6BBE4-4F54-4F37-B8EC-46765E5F01D6}" dt="2025-05-27T18:19:56.799" v="7"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5/27/2025</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endParaRPr lang="en-GB" dirty="0"/>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6718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May </a:t>
            </a:r>
            <a:r>
              <a:rPr dirty="0"/>
              <a:t>202</a:t>
            </a:r>
            <a:r>
              <a:rPr lang="en-US" dirty="0"/>
              <a:t>5</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5/0992r0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May 2025</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2025-05-27</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idx="1"/>
          </p:nvPr>
        </p:nvSpPr>
        <p:spPr>
          <a:xfrm>
            <a:off x="685800" y="1751763"/>
            <a:ext cx="3810000" cy="4604588"/>
          </a:xfrm>
        </p:spPr>
        <p:txBody>
          <a:bodyPr>
            <a:normAutofit fontScale="85000" lnSpcReduction="20000"/>
          </a:bodyPr>
          <a:lstStyle/>
          <a:p>
            <a:pPr>
              <a:lnSpc>
                <a:spcPct val="120000"/>
              </a:lnSpc>
            </a:pPr>
            <a:r>
              <a:rPr lang="en-US" dirty="0"/>
              <a:t>IEEE Code of Ethics</a:t>
            </a:r>
          </a:p>
          <a:p>
            <a:pPr lvl="1">
              <a:lnSpc>
                <a:spcPct val="120000"/>
              </a:lnSpc>
            </a:pPr>
            <a:r>
              <a:rPr lang="en-US" dirty="0">
                <a:hlinkClick r:id="rId2"/>
              </a:rPr>
              <a:t>http://www.ieee.org/about/corporate/governance/p7-8.html</a:t>
            </a:r>
            <a:r>
              <a:rPr lang="en-US" dirty="0"/>
              <a:t> </a:t>
            </a:r>
          </a:p>
          <a:p>
            <a:pPr>
              <a:lnSpc>
                <a:spcPct val="120000"/>
              </a:lnSpc>
            </a:pPr>
            <a:r>
              <a:rPr lang="en-US" dirty="0"/>
              <a:t>IEEE Standards Association (IEEE-SA) Affiliation FAQ</a:t>
            </a:r>
          </a:p>
          <a:p>
            <a:pPr lvl="1">
              <a:lnSpc>
                <a:spcPct val="120000"/>
              </a:lnSpc>
            </a:pPr>
            <a:r>
              <a:rPr lang="en-US" dirty="0">
                <a:hlinkClick r:id="rId3"/>
              </a:rPr>
              <a:t>http://standards.ieee.org/faqs/affiliation.html</a:t>
            </a:r>
            <a:r>
              <a:rPr lang="en-US" dirty="0"/>
              <a:t> </a:t>
            </a:r>
          </a:p>
          <a:p>
            <a:pPr>
              <a:lnSpc>
                <a:spcPct val="120000"/>
              </a:lnSpc>
            </a:pPr>
            <a:r>
              <a:rPr lang="en-US" dirty="0"/>
              <a:t>Antitrust and Competition Policy</a:t>
            </a:r>
          </a:p>
          <a:p>
            <a:pPr lvl="1">
              <a:lnSpc>
                <a:spcPct val="120000"/>
              </a:lnSpc>
            </a:pPr>
            <a:r>
              <a:rPr lang="en-US" dirty="0">
                <a:hlinkClick r:id="rId4"/>
              </a:rPr>
              <a:t>http://standards.ieee.org/resources/antitrust-guidelines.pdf</a:t>
            </a:r>
            <a:r>
              <a:rPr lang="en-US" dirty="0"/>
              <a:t>  </a:t>
            </a:r>
            <a:endParaRPr lang="en-US" dirty="0">
              <a:hlinkClick r:id="rId5"/>
            </a:endParaRPr>
          </a:p>
          <a:p>
            <a:pPr>
              <a:lnSpc>
                <a:spcPct val="120000"/>
              </a:lnSpc>
            </a:pPr>
            <a:r>
              <a:rPr lang="en-US" dirty="0"/>
              <a:t>Letter of Assurance Form</a:t>
            </a:r>
          </a:p>
          <a:p>
            <a:pPr lvl="1">
              <a:lnSpc>
                <a:spcPct val="120000"/>
              </a:lnSpc>
            </a:pPr>
            <a:r>
              <a:rPr lang="en-US" dirty="0">
                <a:hlinkClick r:id="rId6"/>
              </a:rPr>
              <a:t>http://standards.ieee.org/develop/policies/bylaws/sect6-7.html#loa</a:t>
            </a:r>
            <a:r>
              <a:rPr lang="en-US" dirty="0"/>
              <a:t> </a:t>
            </a:r>
          </a:p>
          <a:p>
            <a:pPr lvl="1">
              <a:lnSpc>
                <a:spcPct val="120000"/>
              </a:lnSpc>
            </a:pPr>
            <a:r>
              <a:rPr lang="en-US" dirty="0">
                <a:hlinkClick r:id="rId5"/>
              </a:rPr>
              <a:t>https://development.standards.ieee.org/myproject/Public//mytools/mob/loa.pdf</a:t>
            </a:r>
          </a:p>
          <a:p>
            <a:pPr>
              <a:lnSpc>
                <a:spcPct val="120000"/>
              </a:lnSpc>
            </a:pPr>
            <a:r>
              <a:rPr lang="en-US" dirty="0"/>
              <a:t>IEEE-SA Patent Committee FAQ &amp; Patent slides</a:t>
            </a:r>
          </a:p>
          <a:p>
            <a:pPr lvl="1">
              <a:lnSpc>
                <a:spcPct val="120000"/>
              </a:lnSpc>
            </a:pPr>
            <a:r>
              <a:rPr lang="en-US" dirty="0">
                <a:hlinkClick r:id="rId7"/>
              </a:rPr>
              <a:t>http://standards.ieee.org/board/pat/faq.pdf</a:t>
            </a:r>
            <a:r>
              <a:rPr lang="en-US" dirty="0"/>
              <a:t> and </a:t>
            </a:r>
            <a:r>
              <a:rPr lang="en-US" dirty="0">
                <a:hlinkClick r:id="rId5"/>
              </a:rPr>
              <a:t>http://standards.ieee.org/board/pat/pat-slideset.ppt</a:t>
            </a:r>
            <a:r>
              <a:rPr lang="en-US" dirty="0"/>
              <a:t> </a:t>
            </a:r>
          </a:p>
          <a:p>
            <a:pPr>
              <a:lnSpc>
                <a:spcPct val="120000"/>
              </a:lnSpc>
            </a:pPr>
            <a:endParaRPr lang="en-US"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dirty="0"/>
              <a:t> </a:t>
            </a:r>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4294967295"/>
          </p:nvPr>
        </p:nvSpPr>
        <p:spPr>
          <a:xfrm>
            <a:off x="4648200" y="1751762"/>
            <a:ext cx="3810000" cy="4113213"/>
          </a:xfrm>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5F1FBA-DE66-E406-3B02-1260F04937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23E821-5FD4-4566-082A-8CF9E0A7F105}"/>
              </a:ext>
            </a:extLst>
          </p:cNvPr>
          <p:cNvSpPr>
            <a:spLocks noGrp="1"/>
          </p:cNvSpPr>
          <p:nvPr>
            <p:ph type="title"/>
          </p:nvPr>
        </p:nvSpPr>
        <p:spPr>
          <a:xfrm>
            <a:off x="685800" y="762840"/>
            <a:ext cx="7771680" cy="1065962"/>
          </a:xfrm>
        </p:spPr>
        <p:txBody>
          <a:bodyPr/>
          <a:lstStyle/>
          <a:p>
            <a:r>
              <a:rPr lang="en-US" dirty="0"/>
              <a:t>TGbi Agenda – May 28, 2025</a:t>
            </a:r>
            <a:br>
              <a:rPr lang="en-US" dirty="0"/>
            </a:br>
            <a:endParaRPr lang="en-US" dirty="0"/>
          </a:p>
        </p:txBody>
      </p:sp>
      <p:sp>
        <p:nvSpPr>
          <p:cNvPr id="3" name="Content Placeholder 2">
            <a:extLst>
              <a:ext uri="{FF2B5EF4-FFF2-40B4-BE49-F238E27FC236}">
                <a16:creationId xmlns:a16="http://schemas.microsoft.com/office/drawing/2014/main" id="{004BEE14-FE7B-AC7B-0EA6-451C72A8BFFA}"/>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a:t>
            </a:r>
            <a:r>
              <a:rPr lang="en-US" sz="1400" spc="-1">
                <a:latin typeface="Times New Roman" panose="02020603050405020304" pitchFamily="18" charset="0"/>
                <a:cs typeface="Times New Roman" panose="02020603050405020304" pitchFamily="18" charset="0"/>
                <a:sym typeface="Arial"/>
              </a:rPr>
              <a:t>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Secretary volunteer needed for this call.</a:t>
            </a:r>
          </a:p>
          <a:p>
            <a:pPr marL="0" lvl="0" indent="0">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TGbi upcoming teleconferences– email to be added to the submission queue</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Current queue for discussion:</a:t>
            </a:r>
          </a:p>
          <a:p>
            <a:pPr marL="514350" lvl="1" indent="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Antonio de la Oliva 	25/934r0</a:t>
            </a:r>
          </a:p>
          <a:p>
            <a:pPr marL="514350" lvl="1" indent="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Domenica Ficara 		25/477r4</a:t>
            </a:r>
          </a:p>
          <a:p>
            <a:pPr marL="514350" lvl="1" indent="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Philip Hawkes 		25/951r0</a:t>
            </a:r>
          </a:p>
          <a:p>
            <a:pPr marL="514350" lvl="1" indent="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Jerome Henry 		25/451, 25/452</a:t>
            </a:r>
          </a:p>
          <a:p>
            <a:pPr marL="514350" lvl="1" indent="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Domenico Ficara 		25/955r0</a:t>
            </a:r>
          </a:p>
          <a:p>
            <a:pPr marL="514350" lvl="1" indent="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Jarkko </a:t>
            </a:r>
            <a:r>
              <a:rPr lang="en-US" sz="1400" spc="-1" dirty="0" err="1">
                <a:solidFill>
                  <a:schemeClr val="tx1"/>
                </a:solidFill>
                <a:latin typeface="Times New Roman" panose="02020603050405020304" pitchFamily="18" charset="0"/>
                <a:cs typeface="Times New Roman" panose="02020603050405020304" pitchFamily="18" charset="0"/>
                <a:sym typeface="Arial"/>
              </a:rPr>
              <a:t>Kneckt</a:t>
            </a:r>
            <a:r>
              <a:rPr lang="en-US" sz="1400" spc="-1" dirty="0">
                <a:solidFill>
                  <a:schemeClr val="tx1"/>
                </a:solidFill>
                <a:latin typeface="Times New Roman" panose="02020603050405020304" pitchFamily="18" charset="0"/>
                <a:cs typeface="Times New Roman" panose="02020603050405020304" pitchFamily="18" charset="0"/>
                <a:sym typeface="Arial"/>
              </a:rPr>
              <a:t> 		25/709r4</a:t>
            </a:r>
          </a:p>
          <a:p>
            <a:pPr marL="514350" lvl="1" indent="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1204699957"/>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7109E-B59D-B7D5-6307-C96B9491A760}"/>
              </a:ext>
            </a:extLst>
          </p:cNvPr>
          <p:cNvSpPr>
            <a:spLocks noGrp="1"/>
          </p:cNvSpPr>
          <p:nvPr>
            <p:ph type="title"/>
          </p:nvPr>
        </p:nvSpPr>
        <p:spPr/>
        <p:txBody>
          <a:bodyPr/>
          <a:lstStyle/>
          <a:p>
            <a:r>
              <a:rPr lang="en-US" dirty="0"/>
              <a:t>Working Submission Queue</a:t>
            </a:r>
          </a:p>
        </p:txBody>
      </p:sp>
      <p:sp>
        <p:nvSpPr>
          <p:cNvPr id="3" name="Content Placeholder 2">
            <a:extLst>
              <a:ext uri="{FF2B5EF4-FFF2-40B4-BE49-F238E27FC236}">
                <a16:creationId xmlns:a16="http://schemas.microsoft.com/office/drawing/2014/main" id="{9AE4ADD2-A2E6-96EE-8F18-123A66846EF8}"/>
              </a:ext>
            </a:extLst>
          </p:cNvPr>
          <p:cNvSpPr>
            <a:spLocks noGrp="1"/>
          </p:cNvSpPr>
          <p:nvPr>
            <p:ph idx="1"/>
          </p:nvPr>
        </p:nvSpPr>
        <p:spPr>
          <a:xfrm>
            <a:off x="685801" y="2000251"/>
            <a:ext cx="7770813" cy="3427811"/>
          </a:xfrm>
        </p:spPr>
        <p:txBody>
          <a:bodyPr>
            <a:normAutofit/>
          </a:bodyPr>
          <a:lstStyle/>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Antonio de la Oliva 25/934r0</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Domenica Ficara 25/477r4</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Philip Hawkes 25/951r0</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Jerome Henry 25/451, 25/452</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Domenico Ficara 25/955r0</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Jarkko </a:t>
            </a:r>
            <a:r>
              <a:rPr lang="en-US" sz="1600" b="1" spc="-1" dirty="0" err="1">
                <a:solidFill>
                  <a:schemeClr val="tx1"/>
                </a:solidFill>
                <a:latin typeface="Times New Roman" panose="02020603050405020304" pitchFamily="18" charset="0"/>
                <a:cs typeface="Times New Roman" panose="02020603050405020304" pitchFamily="18" charset="0"/>
                <a:sym typeface="Arial"/>
              </a:rPr>
              <a:t>Kneckt</a:t>
            </a:r>
            <a:r>
              <a:rPr lang="en-US" sz="1600" b="1" spc="-1" dirty="0">
                <a:solidFill>
                  <a:schemeClr val="tx1"/>
                </a:solidFill>
                <a:latin typeface="Times New Roman" panose="02020603050405020304" pitchFamily="18" charset="0"/>
                <a:cs typeface="Times New Roman" panose="02020603050405020304" pitchFamily="18" charset="0"/>
                <a:sym typeface="Arial"/>
              </a:rPr>
              <a:t> 25/709r4</a:t>
            </a:r>
            <a:endParaRPr lang="en-US" sz="1600" dirty="0"/>
          </a:p>
        </p:txBody>
      </p:sp>
    </p:spTree>
    <p:extLst>
      <p:ext uri="{BB962C8B-B14F-4D97-AF65-F5344CB8AC3E}">
        <p14:creationId xmlns:p14="http://schemas.microsoft.com/office/powerpoint/2010/main" val="9435689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August 2025 </a:t>
            </a:r>
          </a:p>
          <a:p>
            <a:r>
              <a:rPr lang="en-US" dirty="0">
                <a:solidFill>
                  <a:schemeClr val="tx1"/>
                </a:solidFill>
              </a:rPr>
              <a:t>MDR: 				August 2025</a:t>
            </a:r>
          </a:p>
          <a:p>
            <a:r>
              <a:rPr lang="en-US" dirty="0">
                <a:solidFill>
                  <a:schemeClr val="tx1"/>
                </a:solidFill>
              </a:rPr>
              <a:t>Ballot Pool: 				November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May/June/July Teleconferences 2025</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2.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AE4A522-AFED-47CB-AC31-6D753E3D75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21191</TotalTime>
  <Words>1963</Words>
  <Application>Microsoft Office PowerPoint</Application>
  <PresentationFormat>On-screen Show (4:3)</PresentationFormat>
  <Paragraphs>168</Paragraphs>
  <Slides>18</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18</vt:i4>
      </vt:variant>
    </vt:vector>
  </HeadingPairs>
  <TitlesOfParts>
    <vt:vector size="29"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May 28, 2025 </vt:lpstr>
      <vt:lpstr>Working Submission Queue</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301</cp:revision>
  <dcterms:modified xsi:type="dcterms:W3CDTF">2025-05-27T18:26:56Z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