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1263" r:id="rId2"/>
    <p:sldId id="1266" r:id="rId3"/>
    <p:sldId id="1267" r:id="rId4"/>
    <p:sldId id="1269" r:id="rId5"/>
    <p:sldId id="1270" r:id="rId6"/>
    <p:sldId id="1271" r:id="rId7"/>
    <p:sldId id="1273" r:id="rId8"/>
    <p:sldId id="1274" r:id="rId9"/>
    <p:sldId id="1275" r:id="rId10"/>
    <p:sldId id="1276" r:id="rId11"/>
    <p:sldId id="1310" r:id="rId12"/>
    <p:sldId id="1400" r:id="rId13"/>
    <p:sldId id="1384" r:id="rId14"/>
    <p:sldId id="1379" r:id="rId15"/>
    <p:sldId id="1283" r:id="rId16"/>
    <p:sldId id="1284"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80">
          <p15:clr>
            <a:srgbClr val="A4A3A4"/>
          </p15:clr>
        </p15:guide>
        <p15:guide id="2" pos="3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5405"/>
  </p:normalViewPr>
  <p:slideViewPr>
    <p:cSldViewPr showGuides="1">
      <p:cViewPr varScale="1">
        <p:scale>
          <a:sx n="99" d="100"/>
          <a:sy n="99" d="100"/>
        </p:scale>
        <p:origin x="240" y="91"/>
      </p:cViewPr>
      <p:guideLst>
        <p:guide orient="horz" pos="2180"/>
        <p:guide pos="387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Feb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a:t>
            </a:r>
            <a:r>
              <a:rPr lang="en-US" altLang="zh-CN" dirty="0" smtClean="0"/>
              <a:t>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0989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May </a:t>
            </a:r>
            <a:r>
              <a:rPr lang="en-US" dirty="0"/>
              <a:t>2025</a:t>
            </a:r>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Ma</a:t>
            </a:r>
            <a:r>
              <a:rPr lang="en-US" altLang="en-US" kern="0" dirty="0" smtClean="0"/>
              <a:t>y</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Interim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2025-05-25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5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76446"/>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
        <p:nvSpPr>
          <p:cNvPr id="2" name="标题 1"/>
          <p:cNvSpPr txBox="1"/>
          <p:nvPr/>
        </p:nvSpPr>
        <p:spPr>
          <a:xfrm>
            <a:off x="890270" y="3804852"/>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4809422"/>
            <a:ext cx="10210800" cy="121031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MAC</a:t>
            </a:r>
            <a:endParaRPr lang="en-US" altLang="zh-CN" sz="3200" kern="0" dirty="0"/>
          </a:p>
        </p:txBody>
      </p:sp>
      <p:sp>
        <p:nvSpPr>
          <p:cNvPr id="8" name="文本占位符 2"/>
          <p:cNvSpPr txBox="1"/>
          <p:nvPr/>
        </p:nvSpPr>
        <p:spPr>
          <a:xfrm>
            <a:off x="929005" y="1693545"/>
            <a:ext cx="10210800" cy="4478583"/>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defRPr/>
            </a:pPr>
            <a:r>
              <a:rPr lang="en-US" altLang="en-US" sz="1600" b="1" u="sng" kern="0" dirty="0">
                <a:solidFill>
                  <a:schemeClr val="tx1"/>
                </a:solidFill>
                <a:latin typeface="Calibri" panose="020F0502020204030204" pitchFamily="34" charset="0"/>
                <a:cs typeface="Calibri" panose="020F0502020204030204" pitchFamily="34" charset="0"/>
                <a:sym typeface="+mn-ea"/>
              </a:rPr>
              <a:t>Channel Access</a:t>
            </a:r>
          </a:p>
          <a:p>
            <a:pPr marL="800100" lvl="1" indent="-342900">
              <a:buFontTx/>
              <a:buChar char="•"/>
              <a:defRPr/>
            </a:pPr>
            <a:r>
              <a:rPr lang="en-US" altLang="zh-CN" sz="1600" kern="0" dirty="0" smtClean="0">
                <a:solidFill>
                  <a:srgbClr val="FFC000"/>
                </a:solidFill>
                <a:latin typeface="Calibri" panose="020F0502020204030204" pitchFamily="34" charset="0"/>
                <a:cs typeface="Calibri" panose="020F0502020204030204" pitchFamily="34" charset="0"/>
              </a:rPr>
              <a:t>11-25/0917</a:t>
            </a:r>
            <a:r>
              <a:rPr lang="en-US" altLang="zh-CN" sz="1600" kern="0" dirty="0">
                <a:solidFill>
                  <a:srgbClr val="FFC000"/>
                </a:solidFill>
                <a:latin typeface="Calibri" panose="020F0502020204030204" pitchFamily="34" charset="0"/>
                <a:cs typeface="Calibri" panose="020F0502020204030204" pitchFamily="34" charset="0"/>
              </a:rPr>
              <a:t>, multiple TXOP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r>
              <a:rPr lang="en-US" altLang="zh-CN" sz="1600" kern="0" dirty="0" smtClean="0">
                <a:solidFill>
                  <a:srgbClr val="FFC000"/>
                </a:solidFill>
                <a:latin typeface="Calibri" panose="020F0502020204030204" pitchFamily="34" charset="0"/>
                <a:cs typeface="Calibri" panose="020F0502020204030204" pitchFamily="34" charset="0"/>
              </a:rPr>
              <a:t>) [Deferred to Jul 8]</a:t>
            </a:r>
          </a:p>
          <a:p>
            <a:pPr marL="800100" lvl="1" indent="-342900">
              <a:buFontTx/>
              <a:buChar char="•"/>
              <a:defRPr/>
            </a:pPr>
            <a:r>
              <a:rPr lang="en-US" altLang="zh-CN" sz="1600" i="1" kern="0" dirty="0" smtClean="0">
                <a:solidFill>
                  <a:srgbClr val="FF0000"/>
                </a:solidFill>
                <a:latin typeface="Calibri" panose="020F0502020204030204" pitchFamily="34" charset="0"/>
                <a:cs typeface="Calibri" panose="020F0502020204030204" pitchFamily="34" charset="0"/>
              </a:rPr>
              <a:t>Call for submissions</a:t>
            </a:r>
            <a:endParaRPr lang="en-US" altLang="zh-CN" sz="1600" i="1" kern="0" dirty="0">
              <a:solidFill>
                <a:srgbClr val="FF0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a:t>
            </a:r>
            <a:r>
              <a:rPr lang="en-US" altLang="zh-CN" sz="1600" b="1" u="sng" kern="0" dirty="0">
                <a:solidFill>
                  <a:schemeClr val="tx1"/>
                </a:solidFill>
                <a:latin typeface="Calibri" panose="020F0502020204030204" pitchFamily="34" charset="0"/>
                <a:cs typeface="Calibri" panose="020F0502020204030204" pitchFamily="34" charset="0"/>
              </a:rPr>
              <a:t>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a:solidFill>
                <a:srgbClr val="00B050"/>
              </a:solidFill>
              <a:latin typeface="Calibri" panose="020F0502020204030204" pitchFamily="34" charset="0"/>
              <a:cs typeface="Calibri" panose="020F0502020204030204" pitchFamily="34" charset="0"/>
            </a:endParaRPr>
          </a:p>
          <a:p>
            <a:pPr marL="457200" lvl="1" indent="0">
              <a:defRPr/>
            </a:pPr>
            <a:endParaRPr lang="en-US" altLang="en-US" sz="1600" b="1" u="sng" kern="0" dirty="0" smtClean="0">
              <a:solidFill>
                <a:schemeClr val="tx1"/>
              </a:solidFill>
              <a:latin typeface="Calibri" panose="020F0502020204030204" pitchFamily="34" charset="0"/>
              <a:cs typeface="Calibri" panose="020F0502020204030204" pitchFamily="34" charset="0"/>
              <a:sym typeface="+mn-ea"/>
            </a:endParaRPr>
          </a:p>
          <a:p>
            <a:pPr marL="457200" lvl="1" indent="0">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a:t>
            </a:r>
            <a:r>
              <a:rPr lang="en-US" altLang="en-US" sz="1600" b="1" u="sng" kern="0" dirty="0">
                <a:solidFill>
                  <a:schemeClr val="tx1"/>
                </a:solidFill>
                <a:latin typeface="Calibri" panose="020F0502020204030204" pitchFamily="34" charset="0"/>
                <a:cs typeface="Calibri" panose="020F0502020204030204" pitchFamily="34" charset="0"/>
                <a:sym typeface="+mn-ea"/>
              </a:rPr>
              <a:t>Format</a:t>
            </a:r>
          </a:p>
          <a:p>
            <a:pPr marL="800100" lvl="1" indent="-342900">
              <a:buFontTx/>
              <a:buChar char="•"/>
              <a:defRPr/>
            </a:pPr>
            <a:r>
              <a:rPr lang="en-US" altLang="en-US" sz="1600" kern="0" dirty="0">
                <a:solidFill>
                  <a:srgbClr val="FFC000"/>
                </a:solidFill>
                <a:latin typeface="Calibri" panose="020F0502020204030204" pitchFamily="34" charset="0"/>
                <a:cs typeface="Calibri" panose="020F0502020204030204" pitchFamily="34" charset="0"/>
                <a:sym typeface="+mn-ea"/>
              </a:rPr>
              <a:t>11-25/0776, AMP frames follow up, Alfred </a:t>
            </a:r>
            <a:r>
              <a:rPr lang="en-US" altLang="en-US" sz="1600" kern="0" dirty="0" err="1">
                <a:solidFill>
                  <a:srgbClr val="FFC000"/>
                </a:solidFill>
                <a:latin typeface="Calibri" panose="020F0502020204030204" pitchFamily="34" charset="0"/>
                <a:cs typeface="Calibri" panose="020F0502020204030204" pitchFamily="34" charset="0"/>
                <a:sym typeface="+mn-ea"/>
              </a:rPr>
              <a:t>Asterjadhi</a:t>
            </a:r>
            <a:r>
              <a:rPr lang="en-US" altLang="en-US" sz="1600" kern="0" dirty="0">
                <a:solidFill>
                  <a:srgbClr val="FFC000"/>
                </a:solidFill>
                <a:latin typeface="Calibri" panose="020F0502020204030204" pitchFamily="34" charset="0"/>
                <a:cs typeface="Calibri" panose="020F0502020204030204" pitchFamily="34" charset="0"/>
                <a:sym typeface="+mn-ea"/>
              </a:rPr>
              <a:t> (Qualcomm</a:t>
            </a:r>
            <a:r>
              <a:rPr lang="en-US" altLang="en-US" sz="1600" kern="0" dirty="0" smtClean="0">
                <a:solidFill>
                  <a:srgbClr val="FFC000"/>
                </a:solidFill>
                <a:latin typeface="Calibri" panose="020F0502020204030204" pitchFamily="34" charset="0"/>
                <a:cs typeface="Calibri" panose="020F0502020204030204" pitchFamily="34" charset="0"/>
                <a:sym typeface="+mn-ea"/>
              </a:rPr>
              <a:t>) [</a:t>
            </a:r>
            <a:r>
              <a:rPr lang="en-US" altLang="zh-CN" sz="1600" kern="0" dirty="0" smtClean="0">
                <a:solidFill>
                  <a:srgbClr val="FFC000"/>
                </a:solidFill>
                <a:latin typeface="Calibri" panose="020F0502020204030204" pitchFamily="34" charset="0"/>
                <a:cs typeface="Calibri" panose="020F0502020204030204" pitchFamily="34" charset="0"/>
              </a:rPr>
              <a:t>Deferred </a:t>
            </a:r>
            <a:r>
              <a:rPr lang="en-US" altLang="zh-CN" sz="1600" kern="0" dirty="0">
                <a:solidFill>
                  <a:srgbClr val="FFC000"/>
                </a:solidFill>
                <a:latin typeface="Calibri" panose="020F0502020204030204" pitchFamily="34" charset="0"/>
                <a:cs typeface="Calibri" panose="020F0502020204030204" pitchFamily="34" charset="0"/>
              </a:rPr>
              <a:t>to Jul 8</a:t>
            </a:r>
            <a:r>
              <a:rPr lang="en-US" altLang="en-US" sz="1600" kern="0" dirty="0" smtClean="0">
                <a:solidFill>
                  <a:srgbClr val="FFC000"/>
                </a:solidFill>
                <a:latin typeface="Calibri" panose="020F0502020204030204" pitchFamily="34" charset="0"/>
                <a:cs typeface="Calibri" panose="020F0502020204030204" pitchFamily="34" charset="0"/>
                <a:sym typeface="+mn-ea"/>
              </a:rPr>
              <a:t>]</a:t>
            </a:r>
            <a:endParaRPr lang="en-US" altLang="en-US" sz="1600" kern="0" dirty="0">
              <a:solidFill>
                <a:srgbClr val="FFC000"/>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rgbClr val="FFC000"/>
                </a:solidFill>
                <a:latin typeface="Calibri" panose="020F0502020204030204" pitchFamily="34" charset="0"/>
                <a:cs typeface="Calibri" panose="020F0502020204030204" pitchFamily="34" charset="0"/>
              </a:rPr>
              <a:t>11-25/0918</a:t>
            </a:r>
            <a:r>
              <a:rPr lang="en-US" altLang="zh-CN" sz="1600" kern="0" dirty="0">
                <a:solidFill>
                  <a:srgbClr val="FFC000"/>
                </a:solidFill>
                <a:latin typeface="Calibri" panose="020F0502020204030204" pitchFamily="34" charset="0"/>
                <a:cs typeface="Calibri" panose="020F0502020204030204" pitchFamily="34" charset="0"/>
              </a:rPr>
              <a:t>, Frame format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r>
              <a:rPr lang="en-US" altLang="zh-CN" sz="1600" kern="0" dirty="0" smtClean="0">
                <a:solidFill>
                  <a:srgbClr val="FFC000"/>
                </a:solidFill>
                <a:latin typeface="Calibri" panose="020F0502020204030204" pitchFamily="34" charset="0"/>
                <a:cs typeface="Calibri" panose="020F0502020204030204" pitchFamily="34" charset="0"/>
              </a:rPr>
              <a:t>) </a:t>
            </a:r>
            <a:r>
              <a:rPr lang="en-US" altLang="zh-CN" sz="1600" kern="0" dirty="0">
                <a:solidFill>
                  <a:srgbClr val="FFC000"/>
                </a:solidFill>
                <a:latin typeface="Calibri" panose="020F0502020204030204" pitchFamily="34" charset="0"/>
                <a:cs typeface="Calibri" panose="020F0502020204030204" pitchFamily="34" charset="0"/>
              </a:rPr>
              <a:t>[Deferred to Jul 8</a:t>
            </a:r>
            <a:r>
              <a:rPr lang="en-US" altLang="zh-CN" sz="1600" kern="0" dirty="0" smtClean="0">
                <a:solidFill>
                  <a:srgbClr val="FFC00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en-US" altLang="zh-CN" sz="1600" kern="0" dirty="0">
              <a:solidFill>
                <a:srgbClr val="FFC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Misc</a:t>
            </a:r>
            <a:r>
              <a:rPr lang="en-US" altLang="zh-CN" sz="1600" b="1" u="sng" kern="0" dirty="0">
                <a:solidFill>
                  <a:schemeClr val="tx1"/>
                </a:solidFill>
                <a:latin typeface="Calibri" panose="020F0502020204030204" pitchFamily="34" charset="0"/>
                <a:cs typeface="Calibri" panose="020F0502020204030204" pitchFamily="34" charset="0"/>
              </a:rPr>
              <a:t>. Topics</a:t>
            </a: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smtClean="0">
              <a:solidFill>
                <a:srgbClr val="00B050"/>
              </a:solidFill>
              <a:latin typeface="Calibri" panose="020F0502020204030204" pitchFamily="34" charset="0"/>
              <a:cs typeface="Calibri" panose="020F0502020204030204" pitchFamily="34" charset="0"/>
            </a:endParaRPr>
          </a:p>
          <a:p>
            <a:pPr marL="457200" lvl="1" indent="0" algn="just">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extLst>
      <p:ext uri="{BB962C8B-B14F-4D97-AF65-F5344CB8AC3E}">
        <p14:creationId xmlns:p14="http://schemas.microsoft.com/office/powerpoint/2010/main" val="550369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409759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kern="0" dirty="0">
              <a:solidFill>
                <a:srgbClr val="FF0000"/>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i="1" kern="0" dirty="0">
              <a:solidFill>
                <a:srgbClr val="FF000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May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chemeClr val="tx1"/>
                </a:solidFill>
                <a:sym typeface="+mn-ea"/>
              </a:rPr>
              <a:t>May 27</a:t>
            </a:r>
            <a:r>
              <a:rPr lang="en-US" altLang="zh-CN" sz="2800" kern="0" baseline="30000" dirty="0">
                <a:solidFill>
                  <a:schemeClr val="tx1"/>
                </a:solidFill>
                <a:sym typeface="+mn-ea"/>
              </a:rPr>
              <a:t>th</a:t>
            </a:r>
            <a:r>
              <a:rPr lang="en-US" altLang="zh-CN" sz="2800" kern="0" dirty="0">
                <a:solidFill>
                  <a:schemeClr val="tx1"/>
                </a:solidFill>
                <a:sym typeface="+mn-ea"/>
              </a:rPr>
              <a:t> </a:t>
            </a:r>
            <a:r>
              <a:rPr lang="en-US" altLang="en-US" sz="2800" kern="0" dirty="0">
                <a:solidFill>
                  <a:schemeClr val="tx1"/>
                </a:solidFill>
                <a:sym typeface="+mn-ea"/>
              </a:rPr>
              <a:t>(Tuesday), 10:00am,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Jun 17</a:t>
            </a:r>
            <a:r>
              <a:rPr lang="en-US" altLang="en-US" sz="2800" kern="0" baseline="30000" dirty="0">
                <a:solidFill>
                  <a:schemeClr val="tx1"/>
                </a:solidFill>
                <a:sym typeface="+mn-ea"/>
              </a:rPr>
              <a:t>th</a:t>
            </a:r>
            <a:r>
              <a:rPr lang="en-US" altLang="en-US" sz="2800" kern="0" dirty="0">
                <a:solidFill>
                  <a:schemeClr val="tx1"/>
                </a:solidFill>
                <a:sym typeface="+mn-ea"/>
              </a:rPr>
              <a:t> (Tuesday), 10:00am,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Jul 8</a:t>
            </a:r>
            <a:r>
              <a:rPr lang="en-US" altLang="en-US" sz="2800" kern="0" baseline="30000" dirty="0">
                <a:solidFill>
                  <a:schemeClr val="tx1"/>
                </a:solidFill>
                <a:sym typeface="+mn-ea"/>
              </a:rPr>
              <a:t>th</a:t>
            </a:r>
            <a:r>
              <a:rPr lang="en-US" altLang="en-US" sz="2800" kern="0" dirty="0">
                <a:solidFill>
                  <a:schemeClr val="tx1"/>
                </a:solidFill>
                <a:sym typeface="+mn-ea"/>
              </a:rPr>
              <a:t> (Tuesday), 10:00am,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Review updated SFD (</a:t>
            </a:r>
            <a:r>
              <a:rPr lang="en-US" altLang="en-GB" dirty="0" smtClean="0"/>
              <a:t>11-24/1613r8)</a:t>
            </a:r>
            <a:endParaRPr lang="en-GB" altLang="en-US" dirty="0" smtClean="0"/>
          </a:p>
          <a:p>
            <a:pPr eaLnBrk="0" hangingPunct="0">
              <a:buClrTx/>
              <a:buSzTx/>
              <a:buFontTx/>
              <a:buChar char="•"/>
              <a:defRPr/>
            </a:pPr>
            <a:r>
              <a:rPr lang="en-US" altLang="en-GB" dirty="0"/>
              <a:t>Spec draft skeleton introduction (11-25/0613, 11-25/0614)</a:t>
            </a:r>
          </a:p>
          <a:p>
            <a:pPr eaLnBrk="0" hangingPunct="0">
              <a:defRPr/>
            </a:pPr>
            <a:r>
              <a:rPr lang="en-US" altLang="zh-CN" dirty="0"/>
              <a:t>Call for volunteers for </a:t>
            </a:r>
            <a:r>
              <a:rPr lang="en-US" altLang="zh-CN" dirty="0" err="1" smtClean="0"/>
              <a:t>PoC</a:t>
            </a:r>
            <a:r>
              <a:rPr lang="en-US" altLang="zh-CN" dirty="0" smtClean="0"/>
              <a:t>/TTT</a:t>
            </a:r>
            <a:endParaRPr lang="en-GB" altLang="en-US" dirty="0"/>
          </a:p>
          <a:p>
            <a:pPr eaLnBrk="0" hangingPunct="0">
              <a:defRPr/>
            </a:pPr>
            <a:r>
              <a:rPr lang="en-GB" altLang="en-US" dirty="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507</TotalTime>
  <Words>1153</Words>
  <Application>Microsoft Office PowerPoint</Application>
  <PresentationFormat>宽屏</PresentationFormat>
  <Paragraphs>177</Paragraphs>
  <Slides>16</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6" baseType="lpstr">
      <vt:lpstr>Arial Unicode MS</vt:lpstr>
      <vt:lpstr>Monotype Sorts</vt:lpstr>
      <vt:lpstr>MS Gothic</vt:lpstr>
      <vt:lpstr>MS PGothic</vt:lpstr>
      <vt:lpstr>Arial</vt:lpstr>
      <vt:lpstr>Arial Black</vt:lpstr>
      <vt:lpstr>Calibri</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May 2025</cp:keywords>
  <cp:lastModifiedBy>0318003590</cp:lastModifiedBy>
  <cp:revision>338</cp:revision>
  <cp:lastPrinted>2014-11-04T15:04:00Z</cp:lastPrinted>
  <dcterms:created xsi:type="dcterms:W3CDTF">2007-04-17T18:10:00Z</dcterms:created>
  <dcterms:modified xsi:type="dcterms:W3CDTF">2025-05-26T07:22:22Z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520F3B40FBB74218B430AFC7AFD504DF</vt:lpwstr>
  </property>
</Properties>
</file>