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83" r:id="rId4"/>
    <p:sldId id="275" r:id="rId5"/>
    <p:sldId id="289" r:id="rId6"/>
    <p:sldId id="287" r:id="rId7"/>
    <p:sldId id="290" r:id="rId8"/>
    <p:sldId id="291" r:id="rId9"/>
    <p:sldId id="273" r:id="rId10"/>
    <p:sldId id="279" r:id="rId11"/>
    <p:sldId id="264" r:id="rId12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94"/>
  </p:normalViewPr>
  <p:slideViewPr>
    <p:cSldViewPr>
      <p:cViewPr varScale="1">
        <p:scale>
          <a:sx n="161" d="100"/>
          <a:sy n="161" d="100"/>
        </p:scale>
        <p:origin x="504" y="200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802.11-25/0983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802.11-25/0983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802.11-25/0983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802.11-25/0983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de-DE"/>
              <a:t>doc.: IEEE 802.11-25/0983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33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802.11-25/0983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802.11-25/0983r0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Coex</a:t>
            </a:r>
            <a:r>
              <a:rPr lang="en-GB" dirty="0"/>
              <a:t> SC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2025-07-31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912886"/>
              </p:ext>
            </p:extLst>
          </p:nvPr>
        </p:nvGraphicFramePr>
        <p:xfrm>
          <a:off x="1524000" y="1707654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514600" progId="Word.Document.8">
                  <p:embed/>
                </p:oleObj>
              </mc:Choice>
              <mc:Fallback>
                <p:oleObj name="Doc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07654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D37C7-86CE-8D8E-8A8B-F6760BECE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Telcos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D3F1B-B9F4-63CB-5805-C0A4E3EB2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telco scheduled.</a:t>
            </a:r>
          </a:p>
          <a:p>
            <a:endParaRPr lang="en-US" dirty="0"/>
          </a:p>
          <a:p>
            <a:r>
              <a:rPr lang="en-US" dirty="0"/>
              <a:t>May be announced with 10-day notice. Member feeling the need for telco and have submissions ready for discussion are asked to approach the Chair.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93961-FDD9-8EEE-4EBC-C3268EEBE3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4989D-4D70-AECA-3D35-5F85CF792B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E4E450-3F7B-C977-288A-9D6CE5DBD0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842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References for this week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11-24/0980</a:t>
            </a:r>
          </a:p>
          <a:p>
            <a:r>
              <a:rPr lang="en-US" dirty="0"/>
              <a:t>Snapshot Slide:						11-24/0981</a:t>
            </a:r>
          </a:p>
          <a:p>
            <a:r>
              <a:rPr lang="en-US" dirty="0"/>
              <a:t>Meeting / Chair’s Slide Deck:		11-24/0982</a:t>
            </a:r>
          </a:p>
          <a:p>
            <a:r>
              <a:rPr lang="en-US" dirty="0"/>
              <a:t>Closing report:						11-24/0983</a:t>
            </a:r>
          </a:p>
          <a:p>
            <a:r>
              <a:rPr lang="en-US" dirty="0"/>
              <a:t>Meeting minutes:					11-25/1392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Coex</a:t>
            </a:r>
            <a:r>
              <a:rPr lang="en-GB" dirty="0"/>
              <a:t> SC (Coexistence Standing Committee) for July 2025.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F1A-D660-5288-C5CB-CCDBBEEA4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SC’s week at a glance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32AE5-FEF0-17E5-3639-85AAE468C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056"/>
            <a:ext cx="7770813" cy="3084910"/>
          </a:xfrm>
        </p:spPr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 met twice this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One </a:t>
            </a:r>
            <a:r>
              <a:rPr lang="en-US" dirty="0" err="1"/>
              <a:t>Coex</a:t>
            </a:r>
            <a:r>
              <a:rPr lang="en-US" dirty="0"/>
              <a:t> SC meeting 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One Joint meeting with 802.15.4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Updates &amp; Discussion topics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ETSI BRAN Update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BT SIG Update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Thoughts on managing coexistence between sensing and communication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Proposed PAR for an 802.19 project similar to 802.19.3a to address coexistence in 6 GHz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C8B034-B1C8-3E6F-63FC-2595AD3DD2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C08E9-D0A1-225D-04BA-BFEE4AFDDE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89CB65-284F-25DD-18B8-AE0B242C17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2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Update to 802.11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15032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>
                <a:latin typeface="Helvetica" pitchFamily="2" charset="0"/>
              </a:rPr>
              <a:t>TR 104 893: Wireless Access System including Radio Local Area Networks (WAS/RLAN) coexistence challenges with emerging solid-state weather radars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New work item; expected to be completed end of 2025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Investigate coexistence between Wireless Access Systems including Radio Local Area Network (WAS/RLAN) systems and the next generation of weather radar systems operating in particular in the frequency band 5600 MHz to 5650 MHz using solid-state power amplifiers (SSPAs) in their transmitters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Check 11-25/1040r0 for additional information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92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4A520F-204F-B27F-05AA-C580548DC2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07285-8704-AD1F-2432-EF180623A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Update to 802.11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D4D0C-2764-2F1B-FAD4-F2E1476C9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15032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>
                <a:latin typeface="Helvetica" pitchFamily="2" charset="0"/>
              </a:rPr>
              <a:t>EN 303 687 (Wireless Access System/Radio Local Area Network (WAS/RLAN) in the license-exempt 6 GHz band)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EN 303 687 only active work item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Draft 1.1.7 published version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Discussion on: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Client-to-Client (C2C) operation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Requirements for narrowband frequency hopping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Potential use of directional (external) antennas for low power indoor access points </a:t>
            </a:r>
            <a:r>
              <a:rPr lang="en-US" dirty="0">
                <a:latin typeface="Helvetica" pitchFamily="2" charset="0"/>
              </a:rPr>
              <a:t>for dense, small cell deployments </a:t>
            </a:r>
            <a:r>
              <a:rPr lang="en-US" dirty="0">
                <a:latin typeface="Helvetica" pitchFamily="2" charset="0"/>
                <a:sym typeface="Wingdings" pitchFamily="2" charset="2"/>
              </a:rPr>
              <a:t>propose to permit to use self-identifying antennas (informing AP about gain  limit TX power to maintain EIRP)</a:t>
            </a:r>
            <a:endParaRPr lang="en-US" b="0" dirty="0">
              <a:latin typeface="Helvetica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484426-2879-53B8-86D3-2607C7E323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31308-102A-E14E-D176-E8F30299F4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63B296-AD92-A2D7-8C5C-79EC691396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0491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3340B6-EA87-61D1-AD70-A1F8DDF2BB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976F2-2336-0167-63DC-F4C3CE618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Bluetooth SIG Update to 802.11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3563D-E12D-037A-D6A4-53C468980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59048"/>
            <a:ext cx="7770813" cy="3084910"/>
          </a:xfrm>
        </p:spPr>
        <p:txBody>
          <a:bodyPr/>
          <a:lstStyle/>
          <a:p>
            <a:pPr marL="0" lvl="1" indent="0">
              <a:spcBef>
                <a:spcPts val="450"/>
              </a:spcBef>
            </a:pPr>
            <a:r>
              <a:rPr lang="en-US" sz="1800" b="1" dirty="0">
                <a:cs typeface="+mn-cs"/>
              </a:rPr>
              <a:t>Continued work on technical proposal for ETSI BRAN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Develop a channel access mechanism for Narrowband Frequency Hopping equipment operation 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Working towards having a revised technical proposal for presentation at ETSI BRAN #131 in September</a:t>
            </a:r>
          </a:p>
          <a:p>
            <a:pPr marL="0" lvl="1" indent="0">
              <a:spcBef>
                <a:spcPts val="450"/>
              </a:spcBef>
            </a:pPr>
            <a:endParaRPr lang="en-US" sz="1800" b="1" dirty="0">
              <a:cs typeface="+mn-cs"/>
            </a:endParaRPr>
          </a:p>
          <a:p>
            <a:pPr marL="0" lvl="1" indent="0">
              <a:spcBef>
                <a:spcPts val="450"/>
              </a:spcBef>
            </a:pPr>
            <a:r>
              <a:rPr lang="en-US" sz="1800" b="1" dirty="0">
                <a:cs typeface="+mn-cs"/>
              </a:rPr>
              <a:t>The SC thanked Rich Kennedy for his year-long, outstanding service to </a:t>
            </a:r>
            <a:r>
              <a:rPr lang="en-US" sz="1800" b="1" dirty="0" err="1">
                <a:cs typeface="+mn-cs"/>
              </a:rPr>
              <a:t>Coex</a:t>
            </a:r>
            <a:r>
              <a:rPr lang="en-US" sz="1800" b="1" dirty="0">
                <a:cs typeface="+mn-cs"/>
              </a:rPr>
              <a:t> and 802.11 in general</a:t>
            </a:r>
          </a:p>
          <a:p>
            <a:pPr marL="0" lvl="1" indent="0">
              <a:spcBef>
                <a:spcPts val="450"/>
              </a:spcBef>
            </a:pPr>
            <a:endParaRPr lang="en-US" sz="1800" b="1" dirty="0">
              <a:cs typeface="+mn-cs"/>
            </a:endParaRPr>
          </a:p>
          <a:p>
            <a:pPr marL="0" lvl="1" indent="0">
              <a:spcBef>
                <a:spcPts val="450"/>
              </a:spcBef>
            </a:pPr>
            <a:r>
              <a:rPr lang="en-US" sz="1800" b="1" dirty="0">
                <a:cs typeface="+mn-cs"/>
              </a:rPr>
              <a:t>BT SIG is aware of potential candidates who might continue reporting to </a:t>
            </a:r>
            <a:r>
              <a:rPr lang="en-US" sz="1800" b="1" dirty="0" err="1">
                <a:cs typeface="+mn-cs"/>
              </a:rPr>
              <a:t>Coex</a:t>
            </a:r>
            <a:r>
              <a:rPr lang="en-US" sz="1800" b="1" dirty="0">
                <a:cs typeface="+mn-cs"/>
              </a:rPr>
              <a:t> SC on the ongoing work items in BT SIG.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96A817-7976-4600-9DD5-EFEA72D676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3EB40-3350-6C95-4DCB-02CF5B212D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12D412-FF5C-BDFA-6764-64AD14D497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822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A8ADAD-C3E8-9444-2640-041F7BB0BA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8F632-F4F8-EA2A-474D-01403BF7A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submissions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09982-5346-CD33-4219-517B1D15E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59048"/>
            <a:ext cx="7770813" cy="3084910"/>
          </a:xfrm>
        </p:spPr>
        <p:txBody>
          <a:bodyPr/>
          <a:lstStyle/>
          <a:p>
            <a:pPr marL="0" lvl="1" indent="0">
              <a:spcBef>
                <a:spcPts val="450"/>
              </a:spcBef>
            </a:pPr>
            <a:r>
              <a:rPr lang="en-US" sz="1800" b="1" dirty="0">
                <a:cs typeface="+mn-cs"/>
              </a:rPr>
              <a:t>Thoughts on managing coexistence between sensing and communication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Ongoing communication may delay the time until devices collecting sensing information can access the channel for sensing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Impacts safety critical applications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Simulation-based details available </a:t>
            </a:r>
            <a:r>
              <a:rPr lang="en-US" sz="1800" dirty="0">
                <a:latin typeface="Helvetica" pitchFamily="2" charset="0"/>
                <a:cs typeface="+mn-cs"/>
                <a:sym typeface="Wingdings" pitchFamily="2" charset="2"/>
              </a:rPr>
              <a:t> </a:t>
            </a:r>
            <a:r>
              <a:rPr lang="en-US" sz="1800" dirty="0" err="1">
                <a:latin typeface="Helvetica" pitchFamily="2" charset="0"/>
                <a:cs typeface="+mn-cs"/>
                <a:sym typeface="Wingdings" pitchFamily="2" charset="2"/>
              </a:rPr>
              <a:t>Coex</a:t>
            </a:r>
            <a:r>
              <a:rPr lang="en-US" sz="1800" dirty="0">
                <a:latin typeface="Helvetica" pitchFamily="2" charset="0"/>
                <a:cs typeface="+mn-cs"/>
                <a:sym typeface="Wingdings" pitchFamily="2" charset="2"/>
              </a:rPr>
              <a:t> SC expressed interest to receive a presentation on the findings</a:t>
            </a:r>
            <a:endParaRPr lang="en-US" sz="1800" b="1" dirty="0">
              <a:cs typeface="+mn-cs"/>
            </a:endParaRPr>
          </a:p>
          <a:p>
            <a:pPr marL="0" lvl="1" indent="0">
              <a:spcBef>
                <a:spcPts val="450"/>
              </a:spcBef>
            </a:pPr>
            <a:r>
              <a:rPr lang="en-US" sz="1800" b="1" dirty="0">
                <a:cs typeface="+mn-cs"/>
              </a:rPr>
              <a:t>Proposed PAR for an 802.19 project similar to 802.19.3a to address coexistence in 6 GHz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Discussion of potential ”places / groups” to build consensus on friendly coexistence: .19 vs. within, e.g., .15 an .11 and directly engaging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Work do be done in 802.?? vs ETSI BRAN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51C88B-FBF5-9F64-DD32-8C434B64F8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86BC1-E09B-C47A-B82A-D4F01F2B1A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9DA7FE3-6174-BDAF-B6D5-9E589630AC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686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1ED677-BFE1-000D-8B9B-78630C6852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8E82D-7B04-F171-8367-391B5A3E8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9C571-4472-B670-A73A-8AECB31E4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59048"/>
            <a:ext cx="7770813" cy="3084910"/>
          </a:xfrm>
        </p:spPr>
        <p:txBody>
          <a:bodyPr/>
          <a:lstStyle/>
          <a:p>
            <a:pPr marL="0" lvl="1" indent="0">
              <a:spcBef>
                <a:spcPts val="450"/>
              </a:spcBef>
            </a:pPr>
            <a:r>
              <a:rPr lang="en-US" sz="1800" b="1" dirty="0">
                <a:cs typeface="+mn-cs"/>
              </a:rPr>
              <a:t>Review of </a:t>
            </a:r>
            <a:r>
              <a:rPr lang="en-US" sz="1800" b="1" dirty="0" err="1">
                <a:cs typeface="+mn-cs"/>
              </a:rPr>
              <a:t>Coex</a:t>
            </a:r>
            <a:r>
              <a:rPr lang="en-US" sz="1800" b="1" dirty="0">
                <a:cs typeface="+mn-cs"/>
              </a:rPr>
              <a:t> SC scope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Scope references “old” amendments, e.g.: 11ax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Should be “cleaned” up – as scope is stated on SCs’ web pages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Request of chair to indicate interest in participating in the clean up (send Coes SC Chair directly an e-mail) </a:t>
            </a:r>
            <a:r>
              <a:rPr lang="en-US" sz="1800" dirty="0">
                <a:latin typeface="Helvetica" pitchFamily="2" charset="0"/>
                <a:cs typeface="+mn-cs"/>
                <a:sym typeface="Wingdings" pitchFamily="2" charset="2"/>
              </a:rPr>
              <a:t> prepare input for review by </a:t>
            </a:r>
            <a:r>
              <a:rPr lang="en-US" sz="1800" dirty="0" err="1">
                <a:latin typeface="Helvetica" pitchFamily="2" charset="0"/>
                <a:cs typeface="+mn-cs"/>
                <a:sym typeface="Wingdings" pitchFamily="2" charset="2"/>
              </a:rPr>
              <a:t>Coex</a:t>
            </a:r>
            <a:r>
              <a:rPr lang="en-US" sz="1800" dirty="0">
                <a:latin typeface="Helvetica" pitchFamily="2" charset="0"/>
                <a:cs typeface="+mn-cs"/>
                <a:sym typeface="Wingdings" pitchFamily="2" charset="2"/>
              </a:rPr>
              <a:t> SC in September</a:t>
            </a:r>
            <a:endParaRPr lang="en-US" sz="1800" dirty="0">
              <a:latin typeface="Helvetica" pitchFamily="2" charset="0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557AFE-53F8-EF87-8781-182ED58711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F4529-1E33-D3D1-6C05-CC437045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0AAE8DE-FD81-3082-8CD4-92B6419A0A8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6414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AD243-3AA6-87D8-6191-370CAF77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July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A459E-2387-4221-74BE-AFF3B6A1F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20" y="1029295"/>
            <a:ext cx="7770813" cy="3084910"/>
          </a:xfrm>
        </p:spPr>
        <p:txBody>
          <a:bodyPr/>
          <a:lstStyle/>
          <a:p>
            <a:pPr marL="0" indent="0"/>
            <a:r>
              <a:rPr lang="en-US" sz="1400" dirty="0"/>
              <a:t>One dot11 </a:t>
            </a:r>
            <a:r>
              <a:rPr lang="en-US" sz="1400" dirty="0" err="1"/>
              <a:t>Coex</a:t>
            </a:r>
            <a:r>
              <a:rPr lang="en-US" sz="1400" dirty="0"/>
              <a:t> (only) slots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Wed PM 2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One joint session with 802.15.4ab Tuesday PM3/EVE</a:t>
            </a:r>
            <a:endParaRPr lang="en-US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Attention:  if there are no announced submissions for the joint slot by Sunday 14.00h local meeting time (right before the session week), the slot will be cancelled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Topics: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Scope 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Update on ETSI BRAN (tbc)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Technical submissions (tba)</a:t>
            </a:r>
            <a:endParaRPr lang="en-US" sz="8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Note: coexistence-related topics are welcome. Please contact the Chair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0154-4AE3-C47A-AAA4-24D6633517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3562D-7301-2AC8-9F50-1787B4C4F8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91ADBC-F14C-C398-C591-7D36BE7359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302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3728</TotalTime>
  <Words>835</Words>
  <Application>Microsoft Macintosh PowerPoint</Application>
  <PresentationFormat>On-screen Show (16:9)</PresentationFormat>
  <Paragraphs>121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Arial</vt:lpstr>
      <vt:lpstr>Helvetica</vt:lpstr>
      <vt:lpstr>Times New Roman</vt:lpstr>
      <vt:lpstr>802-11-Submission-Koden-TI-plain</vt:lpstr>
      <vt:lpstr>Document</vt:lpstr>
      <vt:lpstr>Coex SC Closing Report</vt:lpstr>
      <vt:lpstr>Abstract</vt:lpstr>
      <vt:lpstr>Coex SC’s week at a glance</vt:lpstr>
      <vt:lpstr>ETSI BRAN Update to 802.11 (1/2)</vt:lpstr>
      <vt:lpstr>ETSI BRAN Update to 802.11 (2/2)</vt:lpstr>
      <vt:lpstr>Bluetooth SIG Update to 802.11</vt:lpstr>
      <vt:lpstr>Technical submissions</vt:lpstr>
      <vt:lpstr>Announcements</vt:lpstr>
      <vt:lpstr>Plans for July</vt:lpstr>
      <vt:lpstr>Telcos</vt:lpstr>
      <vt:lpstr>References for this week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Closing Report</dc:title>
  <dc:subject/>
  <dc:creator>Marc Emmelmann</dc:creator>
  <cp:keywords/>
  <dc:description/>
  <cp:lastModifiedBy>Emmelmann, Marc</cp:lastModifiedBy>
  <cp:revision>218</cp:revision>
  <cp:lastPrinted>1601-01-01T00:00:00Z</cp:lastPrinted>
  <dcterms:created xsi:type="dcterms:W3CDTF">2019-09-17T07:48:51Z</dcterms:created>
  <dcterms:modified xsi:type="dcterms:W3CDTF">2025-07-31T07:55:12Z</dcterms:modified>
  <cp:category/>
</cp:coreProperties>
</file>