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86" r:id="rId15"/>
    <p:sldId id="263" r:id="rId16"/>
    <p:sldId id="287" r:id="rId17"/>
    <p:sldId id="288" r:id="rId18"/>
    <p:sldId id="289" r:id="rId19"/>
    <p:sldId id="290" r:id="rId20"/>
    <p:sldId id="264" r:id="rId21"/>
    <p:sldId id="274" r:id="rId22"/>
    <p:sldId id="275" r:id="rId23"/>
    <p:sldId id="276" r:id="rId24"/>
    <p:sldId id="2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0" autoAdjust="0"/>
    <p:restoredTop sz="94660"/>
  </p:normalViewPr>
  <p:slideViewPr>
    <p:cSldViewPr>
      <p:cViewPr varScale="1">
        <p:scale>
          <a:sx n="148" d="100"/>
          <a:sy n="148" d="100"/>
        </p:scale>
        <p:origin x="224" y="5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802.11-25/0982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802.11-25/0982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802.11-25/0982</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802.11-25/0982</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802.11-25/0982</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802.11-25/0982</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802.11-25/0982r1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271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September 2025</a:t>
            </a:r>
          </a:p>
          <a:p>
            <a:pPr lvl="1">
              <a:buFont typeface="Arial" panose="020B0604020202020204" pitchFamily="34" charset="0"/>
              <a:buChar char="•"/>
            </a:pPr>
            <a:r>
              <a:rPr lang="en-GB" dirty="0">
                <a:highlight>
                  <a:srgbClr val="FFFF00"/>
                </a:highlight>
              </a:rPr>
              <a:t>Continue discussion on cleaning up the scope statement for </a:t>
            </a:r>
            <a:r>
              <a:rPr lang="en-GB" dirty="0" err="1">
                <a:highlight>
                  <a:srgbClr val="FFFF00"/>
                </a:highlight>
              </a:rPr>
              <a:t>Coex</a:t>
            </a:r>
            <a:endParaRPr lang="en-GB" dirty="0">
              <a:highlight>
                <a:srgbClr val="FFFF00"/>
              </a:highlight>
            </a:endParaRPr>
          </a:p>
          <a:p>
            <a:pPr lvl="1">
              <a:buFont typeface="Arial" panose="020B0604020202020204" pitchFamily="34" charset="0"/>
              <a:buChar char="•"/>
            </a:pPr>
            <a:r>
              <a:rPr lang="en-GB" dirty="0">
                <a:highlight>
                  <a:srgbClr val="FFFF00"/>
                </a:highlight>
              </a:rPr>
              <a:t>Discuss ETSI BRAN Updates</a:t>
            </a:r>
          </a:p>
          <a:p>
            <a:pPr lvl="1">
              <a:buFont typeface="Arial" panose="020B0604020202020204" pitchFamily="34" charset="0"/>
              <a:buChar char="•"/>
            </a:pPr>
            <a:r>
              <a:rPr lang="en-GB" dirty="0">
                <a:highlight>
                  <a:srgbClr val="FFFF00"/>
                </a:highlight>
              </a:rPr>
              <a:t>Continue discussion on potential .19 activities on coexistence in 6GHz</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session only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525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425550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9241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18671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July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11-25/0980r1</a:t>
            </a:r>
            <a:r>
              <a:rPr lang="en-US" dirty="0"/>
              <a:t>.</a:t>
            </a:r>
          </a:p>
          <a:p>
            <a:endParaRPr lang="en-US" dirty="0"/>
          </a:p>
          <a:p>
            <a:r>
              <a:rPr lang="en-US" dirty="0"/>
              <a:t>Mover:	</a:t>
            </a:r>
          </a:p>
          <a:p>
            <a:r>
              <a:rPr lang="en-US" dirty="0"/>
              <a:t>Second:	</a:t>
            </a:r>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25/0935r0</a:t>
            </a:r>
            <a:r>
              <a:rPr lang="en-US" dirty="0"/>
              <a:t>.</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July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July IEEE 802 plenary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2"/>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2186</TotalTime>
  <Words>1364</Words>
  <Application>Microsoft Macintosh PowerPoint</Application>
  <PresentationFormat>Widescreen</PresentationFormat>
  <Paragraphs>230</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July IEEE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122</cp:revision>
  <cp:lastPrinted>1601-01-01T00:00:00Z</cp:lastPrinted>
  <dcterms:created xsi:type="dcterms:W3CDTF">2023-03-14T15:47:57Z</dcterms:created>
  <dcterms:modified xsi:type="dcterms:W3CDTF">2025-07-29T19:31:12Z</dcterms:modified>
  <cp:category/>
</cp:coreProperties>
</file>