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802.11-25/0981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802.11-25/0981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802.11-25/0981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802.11-25/0981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802.11-25/0981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802.11-25/0981r2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July 2025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July 2025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July 2025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9492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This week (detailed agenda, please see: 11-25/0980)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>
                <a:solidFill>
                  <a:srgbClr val="FF0000"/>
                </a:solidFill>
              </a:rPr>
              <a:t>Wednesday</a:t>
            </a:r>
            <a:r>
              <a:rPr lang="en-GB" sz="1800"/>
              <a:t> 17:00 </a:t>
            </a:r>
            <a:r>
              <a:rPr lang="en-GB" sz="1800" dirty="0"/>
              <a:t>– 19:00h (</a:t>
            </a:r>
            <a:r>
              <a:rPr lang="en-GB" sz="1800" dirty="0">
                <a:solidFill>
                  <a:srgbClr val="FF0000"/>
                </a:solidFill>
              </a:rPr>
              <a:t>PM 2</a:t>
            </a:r>
            <a:r>
              <a:rPr lang="en-GB" sz="18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/>
              <a:t>Meeting slot(s) </a:t>
            </a:r>
            <a:r>
              <a:rPr lang="en-GB" sz="2200" dirty="0">
                <a:solidFill>
                  <a:srgbClr val="FF0000"/>
                </a:solidFill>
              </a:rPr>
              <a:t>802.11 </a:t>
            </a:r>
            <a:r>
              <a:rPr lang="en-GB" sz="2200" dirty="0" err="1">
                <a:solidFill>
                  <a:srgbClr val="FF0000"/>
                </a:solidFill>
              </a:rPr>
              <a:t>Coex</a:t>
            </a:r>
            <a:r>
              <a:rPr lang="en-GB" sz="2200" dirty="0">
                <a:solidFill>
                  <a:srgbClr val="FF0000"/>
                </a:solidFill>
              </a:rPr>
              <a:t> SC / 802.15.4 Joint</a:t>
            </a:r>
            <a:r>
              <a:rPr lang="en-GB" sz="22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19:30 – 21:30h (</a:t>
            </a:r>
            <a:r>
              <a:rPr lang="en-GB" sz="1800" dirty="0">
                <a:solidFill>
                  <a:srgbClr val="FF0000"/>
                </a:solidFill>
              </a:rPr>
              <a:t>EVE 1/PM 3</a:t>
            </a:r>
            <a:r>
              <a:rPr lang="en-GB" sz="18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Discussion on “Proposed PAR for an 802.19 project similar to 802.19.3a to address coexistence in 6 GHz” (Ben Rolfe)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Topics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ETSI BRAN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BT SIG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Other topics – please respond to the call for submissions / contact the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189</Words>
  <Application>Microsoft Macintosh PowerPoint</Application>
  <PresentationFormat>Widescreen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Arial</vt:lpstr>
      <vt:lpstr>Times New Roman</vt:lpstr>
      <vt:lpstr>Wingdings</vt:lpstr>
      <vt:lpstr>Office Theme</vt:lpstr>
      <vt:lpstr>Document</vt:lpstr>
      <vt:lpstr>Coex SC Snapshot July 2025</vt:lpstr>
      <vt:lpstr>Abstract</vt:lpstr>
      <vt:lpstr>Coex SC (Coexistence) – July 2025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July 2025</dc:title>
  <dc:subject/>
  <dc:creator>Emmelmann, Marc</dc:creator>
  <cp:keywords/>
  <dc:description/>
  <cp:lastModifiedBy>Emmelmann, Marc</cp:lastModifiedBy>
  <cp:revision>31</cp:revision>
  <cp:lastPrinted>1601-01-01T00:00:00Z</cp:lastPrinted>
  <dcterms:created xsi:type="dcterms:W3CDTF">2023-03-12T05:55:52Z</dcterms:created>
  <dcterms:modified xsi:type="dcterms:W3CDTF">2025-07-28T09:10:16Z</dcterms:modified>
  <cp:category/>
</cp:coreProperties>
</file>