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57" r:id="rId3"/>
    <p:sldId id="262" r:id="rId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>
      <p:cViewPr varScale="1">
        <p:scale>
          <a:sx n="128" d="100"/>
          <a:sy n="128" d="100"/>
        </p:scale>
        <p:origin x="200" y="17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95" d="100"/>
          <a:sy n="95" d="100"/>
        </p:scale>
        <p:origin x="4336" y="20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802.11-25/0981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July 2025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Marc Emmelmann, SELF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802.11-25/0981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2025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 Emmelmann, SELF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802.11-25/0981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July 2025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Marc Emmelmann, SELF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802.11-25/0981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July 2025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Marc Emmelmann, SELF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802.11-25/0981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July 2025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Marc Emmelmann, SELF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 Emmelmann, SELF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Marc Emmelmann, SELF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 Emmelmann, SELF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 Emmelmann, SELF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Marc Emmelmann, SELF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 Emmelmann, SELF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 Emmelmann, SELF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 Emmelmann, SELF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 Emmelmann, SELF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Marc Emmelmann, SELF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802.11-25/0981r1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err="1"/>
              <a:t>Coex</a:t>
            </a:r>
            <a:r>
              <a:rPr lang="en-GB" dirty="0"/>
              <a:t> SC Snapshot July 2025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2025-07-27</a:t>
            </a:r>
          </a:p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Marc Emmelmann, SELF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84317042"/>
              </p:ext>
            </p:extLst>
          </p:nvPr>
        </p:nvGraphicFramePr>
        <p:xfrm>
          <a:off x="993775" y="2490788"/>
          <a:ext cx="10272713" cy="2333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39400" imgH="2387600" progId="Word.Document.8">
                  <p:embed/>
                </p:oleObj>
              </mc:Choice>
              <mc:Fallback>
                <p:oleObj name="Document" r:id="rId3" imgW="10439400" imgH="238760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490788"/>
                        <a:ext cx="10272713" cy="23336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Snapshot for the Coexistence Standing Committee (</a:t>
            </a:r>
            <a:r>
              <a:rPr lang="en-GB" dirty="0" err="1"/>
              <a:t>Coex</a:t>
            </a:r>
            <a:r>
              <a:rPr lang="en-GB" dirty="0"/>
              <a:t> SC) for the July 2025 meeting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Marc Emmelmann, SELF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Coex</a:t>
            </a:r>
            <a:r>
              <a:rPr lang="en-GB" dirty="0"/>
              <a:t> SC (Coexistence) – July 2025 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9492" y="1700808"/>
            <a:ext cx="10361084" cy="4113213"/>
          </a:xfrm>
          <a:ln/>
        </p:spPr>
        <p:txBody>
          <a:bodyPr/>
          <a:lstStyle/>
          <a:p>
            <a:pPr marL="0" indent="0"/>
            <a:r>
              <a:rPr lang="en-GB" sz="2000" dirty="0"/>
              <a:t>This week (detailed agenda, please see: 11-25/0980)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000" dirty="0"/>
              <a:t>Meeting slot(s) </a:t>
            </a:r>
            <a:r>
              <a:rPr lang="en-GB" sz="2000" dirty="0">
                <a:solidFill>
                  <a:srgbClr val="FF0000"/>
                </a:solidFill>
              </a:rPr>
              <a:t>802.11 </a:t>
            </a:r>
            <a:r>
              <a:rPr lang="en-GB" sz="2000" dirty="0" err="1">
                <a:solidFill>
                  <a:srgbClr val="FF0000"/>
                </a:solidFill>
              </a:rPr>
              <a:t>Coex</a:t>
            </a:r>
            <a:r>
              <a:rPr lang="en-GB" sz="2000" dirty="0">
                <a:solidFill>
                  <a:srgbClr val="FF0000"/>
                </a:solidFill>
              </a:rPr>
              <a:t> SC</a:t>
            </a:r>
            <a:r>
              <a:rPr lang="en-GB" sz="2000" dirty="0"/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800" dirty="0">
                <a:solidFill>
                  <a:srgbClr val="FF0000"/>
                </a:solidFill>
              </a:rPr>
              <a:t>Wednesday</a:t>
            </a:r>
            <a:r>
              <a:rPr lang="en-GB" sz="1800" dirty="0"/>
              <a:t> 18:00 – 19:00h (</a:t>
            </a:r>
            <a:r>
              <a:rPr lang="en-GB" sz="1800" dirty="0">
                <a:solidFill>
                  <a:srgbClr val="FF0000"/>
                </a:solidFill>
              </a:rPr>
              <a:t>PM 2</a:t>
            </a:r>
            <a:r>
              <a:rPr lang="en-GB" sz="1800" dirty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200" dirty="0"/>
              <a:t>Meeting slot(s) </a:t>
            </a:r>
            <a:r>
              <a:rPr lang="en-GB" sz="2200" dirty="0">
                <a:solidFill>
                  <a:srgbClr val="FF0000"/>
                </a:solidFill>
              </a:rPr>
              <a:t>802.11 </a:t>
            </a:r>
            <a:r>
              <a:rPr lang="en-GB" sz="2200" dirty="0" err="1">
                <a:solidFill>
                  <a:srgbClr val="FF0000"/>
                </a:solidFill>
              </a:rPr>
              <a:t>Coex</a:t>
            </a:r>
            <a:r>
              <a:rPr lang="en-GB" sz="2200" dirty="0">
                <a:solidFill>
                  <a:srgbClr val="FF0000"/>
                </a:solidFill>
              </a:rPr>
              <a:t> SC / 802.15.4 Joint</a:t>
            </a:r>
            <a:r>
              <a:rPr lang="en-GB" sz="2200" dirty="0"/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800" dirty="0">
                <a:solidFill>
                  <a:srgbClr val="FF0000"/>
                </a:solidFill>
              </a:rPr>
              <a:t>Tuesday</a:t>
            </a:r>
            <a:r>
              <a:rPr lang="en-GB" sz="1800" dirty="0"/>
              <a:t> 19:30 – 21:30h (</a:t>
            </a:r>
            <a:r>
              <a:rPr lang="en-GB" sz="1800" dirty="0">
                <a:solidFill>
                  <a:srgbClr val="FF0000"/>
                </a:solidFill>
              </a:rPr>
              <a:t>EVE 1/PM 3</a:t>
            </a:r>
            <a:r>
              <a:rPr lang="en-GB" sz="1800" dirty="0"/>
              <a:t>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800" dirty="0"/>
              <a:t>Discussion on “Proposed PAR for an 802.19 project similar to 802.19.3a to address coexistence in 6 GHz” (Ben Rolfe)</a:t>
            </a:r>
          </a:p>
          <a:p>
            <a:pPr>
              <a:buFont typeface="Arial" panose="020B0604020202020204" pitchFamily="34" charset="0"/>
              <a:buChar char="•"/>
            </a:pPr>
            <a:endParaRPr lang="en-GB" sz="2200" dirty="0"/>
          </a:p>
          <a:p>
            <a:pPr>
              <a:buFont typeface="Arial" panose="020B0604020202020204" pitchFamily="34" charset="0"/>
              <a:buChar char="•"/>
            </a:pPr>
            <a:r>
              <a:rPr lang="en-GB" sz="2000" dirty="0"/>
              <a:t>Topics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800" dirty="0">
                <a:solidFill>
                  <a:schemeClr val="tx1"/>
                </a:solidFill>
                <a:sym typeface="Wingdings" pitchFamily="2" charset="2"/>
              </a:rPr>
              <a:t>ETSI BRAN Update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800" dirty="0">
                <a:solidFill>
                  <a:schemeClr val="tx1"/>
                </a:solidFill>
                <a:sym typeface="Wingdings" pitchFamily="2" charset="2"/>
              </a:rPr>
              <a:t>BT SIG Update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800" dirty="0">
                <a:solidFill>
                  <a:schemeClr val="tx1"/>
                </a:solidFill>
                <a:sym typeface="Wingdings" pitchFamily="2" charset="2"/>
              </a:rPr>
              <a:t>Other topics – please respond to the call for submissions / contact the chair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Marc Emmelmann, SELF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122</TotalTime>
  <Words>189</Words>
  <Application>Microsoft Macintosh PowerPoint</Application>
  <PresentationFormat>Widescreen</PresentationFormat>
  <Paragraphs>38</Paragraphs>
  <Slides>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 Unicode MS</vt:lpstr>
      <vt:lpstr>Arial</vt:lpstr>
      <vt:lpstr>Times New Roman</vt:lpstr>
      <vt:lpstr>Wingdings</vt:lpstr>
      <vt:lpstr>Office Theme</vt:lpstr>
      <vt:lpstr>Document</vt:lpstr>
      <vt:lpstr>Coex SC Snapshot July 2025</vt:lpstr>
      <vt:lpstr>Abstract</vt:lpstr>
      <vt:lpstr>Coex SC (Coexistence) – July 2025 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Coex SC Snapshot July 2025</dc:title>
  <dc:subject/>
  <dc:creator>Emmelmann, Marc</dc:creator>
  <cp:keywords/>
  <dc:description/>
  <cp:lastModifiedBy>Emmelmann, Marc</cp:lastModifiedBy>
  <cp:revision>30</cp:revision>
  <cp:lastPrinted>1601-01-01T00:00:00Z</cp:lastPrinted>
  <dcterms:created xsi:type="dcterms:W3CDTF">2023-03-12T05:55:52Z</dcterms:created>
  <dcterms:modified xsi:type="dcterms:W3CDTF">2025-07-27T16:01:31Z</dcterms:modified>
  <cp:category/>
</cp:coreProperties>
</file>