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3" r:id="rId4"/>
    <p:sldId id="264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D86732-7260-41A8-AB64-A107CE5DA3A8}" v="2" dt="2025-05-14T15:38:07.2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59" autoAdjust="0"/>
    <p:restoredTop sz="94660"/>
  </p:normalViewPr>
  <p:slideViewPr>
    <p:cSldViewPr>
      <p:cViewPr varScale="1">
        <p:scale>
          <a:sx n="112" d="100"/>
          <a:sy n="112" d="100"/>
        </p:scale>
        <p:origin x="570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kola Serafimovski" userId="105a20b8-82e7-4e30-9a7f-338da8645521" providerId="ADAL" clId="{ECD86732-7260-41A8-AB64-A107CE5DA3A8}"/>
    <pc:docChg chg="undo redo custSel modSld modMainMaster">
      <pc:chgData name="Nikola Serafimovski" userId="105a20b8-82e7-4e30-9a7f-338da8645521" providerId="ADAL" clId="{ECD86732-7260-41A8-AB64-A107CE5DA3A8}" dt="2025-05-14T15:41:11.228" v="572" actId="20577"/>
      <pc:docMkLst>
        <pc:docMk/>
      </pc:docMkLst>
      <pc:sldChg chg="modSp mod">
        <pc:chgData name="Nikola Serafimovski" userId="105a20b8-82e7-4e30-9a7f-338da8645521" providerId="ADAL" clId="{ECD86732-7260-41A8-AB64-A107CE5DA3A8}" dt="2025-05-14T15:25:04.988" v="12" actId="20577"/>
        <pc:sldMkLst>
          <pc:docMk/>
          <pc:sldMk cId="0" sldId="256"/>
        </pc:sldMkLst>
        <pc:spChg chg="mod">
          <ac:chgData name="Nikola Serafimovski" userId="105a20b8-82e7-4e30-9a7f-338da8645521" providerId="ADAL" clId="{ECD86732-7260-41A8-AB64-A107CE5DA3A8}" dt="2025-05-14T15:25:04.988" v="12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Nikola Serafimovski" userId="105a20b8-82e7-4e30-9a7f-338da8645521" providerId="ADAL" clId="{ECD86732-7260-41A8-AB64-A107CE5DA3A8}" dt="2025-05-14T15:25:02.296" v="9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Nikola Serafimovski" userId="105a20b8-82e7-4e30-9a7f-338da8645521" providerId="ADAL" clId="{ECD86732-7260-41A8-AB64-A107CE5DA3A8}" dt="2025-05-14T15:25:29.244" v="32" actId="20577"/>
        <pc:sldMkLst>
          <pc:docMk/>
          <pc:sldMk cId="0" sldId="257"/>
        </pc:sldMkLst>
        <pc:spChg chg="mod">
          <ac:chgData name="Nikola Serafimovski" userId="105a20b8-82e7-4e30-9a7f-338da8645521" providerId="ADAL" clId="{ECD86732-7260-41A8-AB64-A107CE5DA3A8}" dt="2025-05-14T15:25:29.244" v="32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Nikola Serafimovski" userId="105a20b8-82e7-4e30-9a7f-338da8645521" providerId="ADAL" clId="{ECD86732-7260-41A8-AB64-A107CE5DA3A8}" dt="2025-05-14T15:36:57.935" v="333" actId="20577"/>
        <pc:sldMkLst>
          <pc:docMk/>
          <pc:sldMk cId="0" sldId="263"/>
        </pc:sldMkLst>
        <pc:spChg chg="mod">
          <ac:chgData name="Nikola Serafimovski" userId="105a20b8-82e7-4e30-9a7f-338da8645521" providerId="ADAL" clId="{ECD86732-7260-41A8-AB64-A107CE5DA3A8}" dt="2025-05-14T15:25:37.593" v="39" actId="20577"/>
          <ac:spMkLst>
            <pc:docMk/>
            <pc:sldMk cId="0" sldId="263"/>
            <ac:spMk id="2" creationId="{00000000-0000-0000-0000-000000000000}"/>
          </ac:spMkLst>
        </pc:spChg>
        <pc:spChg chg="mod">
          <ac:chgData name="Nikola Serafimovski" userId="105a20b8-82e7-4e30-9a7f-338da8645521" providerId="ADAL" clId="{ECD86732-7260-41A8-AB64-A107CE5DA3A8}" dt="2025-05-14T15:36:57.935" v="333" actId="20577"/>
          <ac:spMkLst>
            <pc:docMk/>
            <pc:sldMk cId="0" sldId="263"/>
            <ac:spMk id="3" creationId="{00000000-0000-0000-0000-000000000000}"/>
          </ac:spMkLst>
        </pc:spChg>
      </pc:sldChg>
      <pc:sldChg chg="addSp delSp modSp mod">
        <pc:chgData name="Nikola Serafimovski" userId="105a20b8-82e7-4e30-9a7f-338da8645521" providerId="ADAL" clId="{ECD86732-7260-41A8-AB64-A107CE5DA3A8}" dt="2025-05-14T15:40:47.008" v="571" actId="313"/>
        <pc:sldMkLst>
          <pc:docMk/>
          <pc:sldMk cId="1180944291" sldId="264"/>
        </pc:sldMkLst>
        <pc:spChg chg="mod">
          <ac:chgData name="Nikola Serafimovski" userId="105a20b8-82e7-4e30-9a7f-338da8645521" providerId="ADAL" clId="{ECD86732-7260-41A8-AB64-A107CE5DA3A8}" dt="2025-05-14T15:37:03.344" v="338" actId="20577"/>
          <ac:spMkLst>
            <pc:docMk/>
            <pc:sldMk cId="1180944291" sldId="264"/>
            <ac:spMk id="2" creationId="{00000000-0000-0000-0000-000000000000}"/>
          </ac:spMkLst>
        </pc:spChg>
        <pc:spChg chg="add del mod">
          <ac:chgData name="Nikola Serafimovski" userId="105a20b8-82e7-4e30-9a7f-338da8645521" providerId="ADAL" clId="{ECD86732-7260-41A8-AB64-A107CE5DA3A8}" dt="2025-05-14T15:38:06.619" v="340" actId="478"/>
          <ac:spMkLst>
            <pc:docMk/>
            <pc:sldMk cId="1180944291" sldId="264"/>
            <ac:spMk id="7" creationId="{E0714C4B-5218-9C4A-06DD-787F961AEA72}"/>
          </ac:spMkLst>
        </pc:spChg>
        <pc:spChg chg="add mod">
          <ac:chgData name="Nikola Serafimovski" userId="105a20b8-82e7-4e30-9a7f-338da8645521" providerId="ADAL" clId="{ECD86732-7260-41A8-AB64-A107CE5DA3A8}" dt="2025-05-14T15:40:47.008" v="571" actId="313"/>
          <ac:spMkLst>
            <pc:docMk/>
            <pc:sldMk cId="1180944291" sldId="264"/>
            <ac:spMk id="8" creationId="{68EC4173-868B-098B-8F40-B4BCF085CFB7}"/>
          </ac:spMkLst>
        </pc:spChg>
        <pc:spChg chg="del">
          <ac:chgData name="Nikola Serafimovski" userId="105a20b8-82e7-4e30-9a7f-338da8645521" providerId="ADAL" clId="{ECD86732-7260-41A8-AB64-A107CE5DA3A8}" dt="2025-05-14T15:38:04.118" v="339" actId="478"/>
          <ac:spMkLst>
            <pc:docMk/>
            <pc:sldMk cId="1180944291" sldId="264"/>
            <ac:spMk id="12" creationId="{F0B195EF-C4A7-CA7E-DC0E-9720678E113E}"/>
          </ac:spMkLst>
        </pc:spChg>
      </pc:sldChg>
      <pc:sldMasterChg chg="modSp mod">
        <pc:chgData name="Nikola Serafimovski" userId="105a20b8-82e7-4e30-9a7f-338da8645521" providerId="ADAL" clId="{ECD86732-7260-41A8-AB64-A107CE5DA3A8}" dt="2025-05-14T15:41:11.228" v="572" actId="20577"/>
        <pc:sldMasterMkLst>
          <pc:docMk/>
          <pc:sldMasterMk cId="0" sldId="2147483648"/>
        </pc:sldMasterMkLst>
        <pc:spChg chg="mod">
          <ac:chgData name="Nikola Serafimovski" userId="105a20b8-82e7-4e30-9a7f-338da8645521" providerId="ADAL" clId="{ECD86732-7260-41A8-AB64-A107CE5DA3A8}" dt="2025-05-14T15:41:11.228" v="572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44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802.11-25/0969r0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Enhanced Light Communications Study Group (ELC) </a:t>
            </a:r>
            <a:br>
              <a:rPr lang="en-US" altLang="en-US" dirty="0"/>
            </a:br>
            <a:r>
              <a:rPr lang="en-US" altLang="en-US" dirty="0"/>
              <a:t>May 2025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6066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2025-5-14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405990"/>
              </p:ext>
            </p:extLst>
          </p:nvPr>
        </p:nvGraphicFramePr>
        <p:xfrm>
          <a:off x="992188" y="3482305"/>
          <a:ext cx="10161587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0870" imgH="2539535" progId="Word.Document.8">
                  <p:embed/>
                </p:oleObj>
              </mc:Choice>
              <mc:Fallback>
                <p:oleObj name="Document" r:id="rId3" imgW="10440870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482305"/>
                        <a:ext cx="10161587" cy="246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30391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contains the IEEE 802.11 Enhanced Light Communications Task Group (</a:t>
            </a:r>
            <a:r>
              <a:rPr lang="en-GB" dirty="0" err="1"/>
              <a:t>TGbr</a:t>
            </a:r>
            <a:r>
              <a:rPr lang="en-GB" dirty="0"/>
              <a:t>) closing report for the May 2025 session.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74202"/>
          </a:xfrm>
        </p:spPr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TGbr</a:t>
            </a:r>
            <a:r>
              <a:rPr lang="en-US" altLang="en-US" dirty="0">
                <a:solidFill>
                  <a:schemeClr val="tx2"/>
                </a:solidFill>
              </a:rPr>
              <a:t> activities at the May 2025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67" y="1260004"/>
            <a:ext cx="11152365" cy="4337993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r>
              <a:rPr lang="en-US" altLang="en-US" sz="2400" b="1" u="sng" dirty="0"/>
              <a:t>Content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 err="1"/>
              <a:t>TGbr</a:t>
            </a:r>
            <a:r>
              <a:rPr lang="en-GB" altLang="en-US" dirty="0"/>
              <a:t> considered a number of contributions and approved: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Specification Framework Document (doc. 11-25/0941r0)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Work plan (doc. 11-25/0912r0)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Officers (Vice-Chairs, Technical Editor, Secretary)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Contributions discussed included: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Technical Proposals for Consideration (doc. 11-25/0830r0)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PAPR reduction considerations (doc. 11-25/0945r0)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On the timeline for </a:t>
            </a:r>
            <a:r>
              <a:rPr lang="en-GB" altLang="en-US" dirty="0" err="1"/>
              <a:t>TGbr</a:t>
            </a:r>
            <a:r>
              <a:rPr lang="en-GB" altLang="en-US" dirty="0"/>
              <a:t> (doc. 11-25/0956r0)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Proposal for Addition to SFD (doc. 11-25/0962r0)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Meeting agenda is available in doc. 11-25/0616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Motions and straw polls are available in doc. 11-25/0968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Minutes of the meeting are available in doc. 11-25/0160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TGbr</a:t>
            </a:r>
            <a:r>
              <a:rPr lang="en-US" altLang="en-US" dirty="0">
                <a:solidFill>
                  <a:schemeClr val="tx2"/>
                </a:solidFill>
              </a:rPr>
              <a:t> moving forward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D5FB241F-7DC2-4134-BEEA-EC3DBE1AD04D}"/>
              </a:ext>
            </a:extLst>
          </p:cNvPr>
          <p:cNvSpPr txBox="1">
            <a:spLocks/>
          </p:cNvSpPr>
          <p:nvPr/>
        </p:nvSpPr>
        <p:spPr bwMode="auto">
          <a:xfrm>
            <a:off x="6672065" y="1981200"/>
            <a:ext cx="5112568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Char char="-"/>
            </a:pPr>
            <a:endParaRPr lang="en-GB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8EC4173-868B-098B-8F40-B4BCF085CF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80687" y="1751014"/>
            <a:ext cx="10361084" cy="4113213"/>
          </a:xfrm>
          <a:ln/>
        </p:spPr>
        <p:txBody>
          <a:bodyPr/>
          <a:lstStyle/>
          <a:p>
            <a:pPr algn="just">
              <a:buFontTx/>
              <a:buNone/>
            </a:pPr>
            <a:r>
              <a:rPr lang="en-US" altLang="en-US" sz="1400" dirty="0">
                <a:solidFill>
                  <a:srgbClr val="00B050"/>
                </a:solidFill>
              </a:rPr>
              <a:t>Mar-2025			PAR approved								</a:t>
            </a:r>
          </a:p>
          <a:p>
            <a:pPr algn="just">
              <a:buFontTx/>
              <a:buNone/>
            </a:pPr>
            <a:r>
              <a:rPr lang="en-US" altLang="en-US" sz="1400" dirty="0">
                <a:solidFill>
                  <a:srgbClr val="00B050"/>
                </a:solidFill>
              </a:rPr>
              <a:t>May-2025			Create SFD and consider technical contributions </a:t>
            </a:r>
          </a:p>
          <a:p>
            <a:pPr algn="just">
              <a:buFontTx/>
              <a:buNone/>
            </a:pPr>
            <a:r>
              <a:rPr lang="en-US" altLang="en-US" sz="1400" dirty="0">
                <a:solidFill>
                  <a:srgbClr val="00B050"/>
                </a:solidFill>
              </a:rPr>
              <a:t>Jul-2025			Continue consider technical contributions and develop SFD</a:t>
            </a:r>
          </a:p>
          <a:p>
            <a:pPr algn="just">
              <a:buFontTx/>
              <a:buNone/>
            </a:pPr>
            <a:r>
              <a:rPr lang="en-US" altLang="en-US" sz="1400" dirty="0"/>
              <a:t>Nov-2025			agree main features (PHY) and close SFD for PHY</a:t>
            </a:r>
          </a:p>
          <a:p>
            <a:pPr algn="just">
              <a:buFontTx/>
              <a:buNone/>
            </a:pPr>
            <a:r>
              <a:rPr lang="en-US" altLang="en-US" sz="1400" dirty="0"/>
              <a:t>Jan-2026			start draft development (PHY)</a:t>
            </a:r>
          </a:p>
          <a:p>
            <a:pPr algn="just">
              <a:buFontTx/>
              <a:buNone/>
            </a:pPr>
            <a:r>
              <a:rPr lang="en-US" altLang="en-US" sz="1400" dirty="0"/>
              <a:t>Jul-2026			complete PHY (D0.1)</a:t>
            </a:r>
          </a:p>
          <a:p>
            <a:pPr algn="just">
              <a:buFontTx/>
              <a:buNone/>
            </a:pPr>
            <a:r>
              <a:rPr lang="en-US" altLang="en-US" sz="1400" dirty="0"/>
              <a:t>Sep-2026			agree main features (MAC) and close SFD for MAC</a:t>
            </a:r>
          </a:p>
          <a:p>
            <a:pPr algn="just">
              <a:buFontTx/>
              <a:buNone/>
            </a:pPr>
            <a:r>
              <a:rPr lang="en-US" altLang="en-US" sz="1400" dirty="0"/>
              <a:t>Nov-2026			start draft development (MAC)</a:t>
            </a:r>
          </a:p>
          <a:p>
            <a:pPr algn="just">
              <a:buFontTx/>
              <a:buNone/>
            </a:pPr>
            <a:r>
              <a:rPr lang="en-US" altLang="en-US" sz="1400" dirty="0"/>
              <a:t>Jan-2027			complete MAC (D0.2), start internal CC</a:t>
            </a:r>
          </a:p>
          <a:p>
            <a:pPr algn="just">
              <a:buFontTx/>
              <a:buNone/>
            </a:pPr>
            <a:r>
              <a:rPr lang="en-US" altLang="en-US" sz="1400" dirty="0"/>
              <a:t>Jul-2027			complete D0.x, start CC in 802.11 WG</a:t>
            </a:r>
          </a:p>
          <a:p>
            <a:pPr algn="just">
              <a:buFontTx/>
              <a:buNone/>
            </a:pPr>
            <a:r>
              <a:rPr lang="en-US" altLang="en-US" sz="1400" dirty="0">
                <a:highlight>
                  <a:srgbClr val="FFFF00"/>
                </a:highlight>
              </a:rPr>
              <a:t>Nov-2027			D1.0 for WG letter ballot						</a:t>
            </a:r>
          </a:p>
          <a:p>
            <a:pPr algn="just">
              <a:buFontTx/>
              <a:buNone/>
            </a:pPr>
            <a:r>
              <a:rPr lang="en-US" altLang="en-US" sz="1400" dirty="0"/>
              <a:t>Jan-2028			D2.0										</a:t>
            </a:r>
          </a:p>
          <a:p>
            <a:pPr algn="just">
              <a:buFontTx/>
              <a:buNone/>
            </a:pPr>
            <a:r>
              <a:rPr lang="en-US" altLang="en-US" sz="1400" dirty="0"/>
              <a:t>Mar-2028			D3.0										</a:t>
            </a:r>
          </a:p>
          <a:p>
            <a:pPr algn="just">
              <a:buFontTx/>
              <a:buNone/>
            </a:pPr>
            <a:r>
              <a:rPr lang="en-US" altLang="en-US" sz="1400" dirty="0"/>
              <a:t>May-2028			start SA ballot								</a:t>
            </a:r>
          </a:p>
          <a:p>
            <a:pPr algn="just">
              <a:buFontTx/>
              <a:buNone/>
            </a:pPr>
            <a:r>
              <a:rPr lang="en-US" altLang="en-US" sz="1400" dirty="0"/>
              <a:t>Nov-2028			submit to RevCom							</a:t>
            </a:r>
          </a:p>
          <a:p>
            <a:pPr algn="just">
              <a:buFontTx/>
              <a:buNone/>
            </a:pPr>
            <a:r>
              <a:rPr lang="en-US" altLang="en-US" sz="1400" dirty="0"/>
              <a:t>2029				publish							</a:t>
            </a: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r>
              <a:rPr lang="en-US" altLang="en-US" dirty="0"/>
              <a:t> 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809442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228</TotalTime>
  <Words>454</Words>
  <Application>Microsoft Office PowerPoint</Application>
  <PresentationFormat>Widescreen</PresentationFormat>
  <Paragraphs>74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Unicode MS</vt:lpstr>
      <vt:lpstr>Times New Roman</vt:lpstr>
      <vt:lpstr>Office Theme</vt:lpstr>
      <vt:lpstr>Document</vt:lpstr>
      <vt:lpstr>Enhanced Light Communications Study Group (ELC)  May 2025 Closing Report</vt:lpstr>
      <vt:lpstr>Abstract</vt:lpstr>
      <vt:lpstr>TGbr activities at the May 2025 meeting</vt:lpstr>
      <vt:lpstr>TGbr moving forward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11-19-1413-00-00bb-september-2019-meeting-agenda</dc:title>
  <dc:creator>Serafimovski, Nikola</dc:creator>
  <cp:lastModifiedBy>Nikola Serafimovski</cp:lastModifiedBy>
  <cp:revision>85</cp:revision>
  <cp:lastPrinted>1601-01-01T00:00:00Z</cp:lastPrinted>
  <dcterms:created xsi:type="dcterms:W3CDTF">2019-08-08T09:50:31Z</dcterms:created>
  <dcterms:modified xsi:type="dcterms:W3CDTF">2025-05-14T15:41:15Z</dcterms:modified>
</cp:coreProperties>
</file>