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0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46C93-2732-4A01-A6E0-301BD57494EA}" type="datetimeFigureOut">
              <a:rPr lang="en-US" smtClean="0"/>
              <a:t>5/26/2025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580EB-C320-4E93-B542-E6BEC20C0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5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>
          <a:extLst>
            <a:ext uri="{FF2B5EF4-FFF2-40B4-BE49-F238E27FC236}">
              <a16:creationId xmlns:a16="http://schemas.microsoft.com/office/drawing/2014/main" id="{B23714FC-CFC6-0AAC-6993-D082BB098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>
            <a:extLst>
              <a:ext uri="{FF2B5EF4-FFF2-40B4-BE49-F238E27FC236}">
                <a16:creationId xmlns:a16="http://schemas.microsoft.com/office/drawing/2014/main" id="{9FD29702-504E-48B2-B237-F50597493F11}"/>
              </a:ext>
            </a:extLst>
          </p:cNvPr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802.11-22/1784r0 </a:t>
            </a:r>
            <a:endParaRPr kumimoji="0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Google Shape;110;p3:notes">
            <a:extLst>
              <a:ext uri="{FF2B5EF4-FFF2-40B4-BE49-F238E27FC236}">
                <a16:creationId xmlns:a16="http://schemas.microsoft.com/office/drawing/2014/main" id="{C9FC572E-F789-E60F-8C13-F092C36050F6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November 2022</a:t>
            </a:r>
            <a:endParaRPr kumimoji="0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Google Shape;111;p3:notes">
            <a:extLst>
              <a:ext uri="{FF2B5EF4-FFF2-40B4-BE49-F238E27FC236}">
                <a16:creationId xmlns:a16="http://schemas.microsoft.com/office/drawing/2014/main" id="{B9C9FE9C-DA80-1C97-ED5D-1754057F051A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Boris Bellalta (UPF Barcelona), Szymon Szott (AGH University)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Google Shape;112;p3:notes">
            <a:extLst>
              <a:ext uri="{FF2B5EF4-FFF2-40B4-BE49-F238E27FC236}">
                <a16:creationId xmlns:a16="http://schemas.microsoft.com/office/drawing/2014/main" id="{FB8A18EA-CF8A-F47A-0FE8-D00C6619847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Google Shape;113;p3:notes">
            <a:extLst>
              <a:ext uri="{FF2B5EF4-FFF2-40B4-BE49-F238E27FC236}">
                <a16:creationId xmlns:a16="http://schemas.microsoft.com/office/drawing/2014/main" id="{37643B32-10DF-CD4E-336B-017DFE8DC373}"/>
              </a:ext>
            </a:extLst>
          </p:cNvPr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4" name="Google Shape;114;p3:notes">
            <a:extLst>
              <a:ext uri="{FF2B5EF4-FFF2-40B4-BE49-F238E27FC236}">
                <a16:creationId xmlns:a16="http://schemas.microsoft.com/office/drawing/2014/main" id="{FD682DF6-F850-8A9B-2F40-2D11D38147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39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09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28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19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471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71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9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07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86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Volkewr</a:t>
            </a:r>
            <a:r>
              <a:rPr lang="en-GB" dirty="0"/>
              <a:t> Jungnickel, Fraunhofer HHI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3265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802.11-25/0962-r0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2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9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623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for Addition to SFD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4463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Stefan Videv, Kyocera SLD Laser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990600" y="3241328"/>
          <a:ext cx="9701213" cy="234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581" imgH="2546686" progId="Word.Document.8">
                  <p:embed/>
                </p:oleObj>
              </mc:Choice>
              <mc:Fallback>
                <p:oleObj name="Document" r:id="rId3" imgW="10490581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41328"/>
                        <a:ext cx="9701213" cy="2347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4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z="2000" b="1" dirty="0">
                <a:solidFill>
                  <a:schemeClr val="tx1"/>
                </a:solidFill>
              </a:rPr>
              <a:t>May 2025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>
          <a:extLst>
            <a:ext uri="{FF2B5EF4-FFF2-40B4-BE49-F238E27FC236}">
              <a16:creationId xmlns:a16="http://schemas.microsoft.com/office/drawing/2014/main" id="{4B35A850-0DE8-1523-B5E4-46E8E0BD74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>
            <a:extLst>
              <a:ext uri="{FF2B5EF4-FFF2-40B4-BE49-F238E27FC236}">
                <a16:creationId xmlns:a16="http://schemas.microsoft.com/office/drawing/2014/main" id="{28BF3A92-DADE-F561-3A9B-2D9CDAE313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#1</a:t>
            </a:r>
          </a:p>
        </p:txBody>
      </p:sp>
      <p:sp>
        <p:nvSpPr>
          <p:cNvPr id="118" name="Google Shape;118;p3">
            <a:extLst>
              <a:ext uri="{FF2B5EF4-FFF2-40B4-BE49-F238E27FC236}">
                <a16:creationId xmlns:a16="http://schemas.microsoft.com/office/drawing/2014/main" id="{78CB8982-D473-35D0-E7B0-A6182A07E5F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3D360C08-07BB-2B81-F689-1D2A9EA6F600}"/>
              </a:ext>
            </a:extLst>
          </p:cNvPr>
          <p:cNvSpPr txBox="1">
            <a:spLocks/>
          </p:cNvSpPr>
          <p:nvPr/>
        </p:nvSpPr>
        <p:spPr>
          <a:xfrm>
            <a:off x="965200" y="1410687"/>
            <a:ext cx="10361084" cy="43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numCol="1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/>
                <a:sym typeface="Times New Roman"/>
              </a:rPr>
              <a:t>Include the following text in the 802.11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/>
                <a:sym typeface="Times New Roman"/>
              </a:rPr>
              <a:t>TGbr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imes New Roman"/>
                <a:sym typeface="Times New Roman"/>
              </a:rPr>
              <a:t> SFD doc. 11-25/0941:</a:t>
            </a:r>
          </a:p>
          <a:p>
            <a:pPr marL="0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Times New Roman"/>
              <a:sym typeface="Times New Roman"/>
            </a:endParaRPr>
          </a:p>
          <a:p>
            <a:pPr marL="458788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  <a:sym typeface="Times New Roman"/>
              </a:rPr>
              <a:t>3.2 Definitions specific to IEEE Std 802.11</a:t>
            </a:r>
          </a:p>
          <a:p>
            <a:pPr marL="458788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/>
                <a:sym typeface="Times New Roman"/>
              </a:rPr>
              <a:t>Insert the following definition in alphanumeric order as follows:</a:t>
            </a:r>
          </a:p>
          <a:p>
            <a:pPr marL="457200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/>
                <a:sym typeface="Times New Roman"/>
              </a:rPr>
              <a:t>Enhanced light communications station (ELC STA):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/>
                <a:sym typeface="Times New Roman"/>
              </a:rPr>
              <a:t>A station (STA) that can operate in one or more of the following bands:</a:t>
            </a:r>
          </a:p>
          <a:p>
            <a:pPr marL="742950" marR="0" lvl="0" indent="-28575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en-US" sz="1400" b="0" dirty="0">
                <a:latin typeface="+mn-lt"/>
              </a:rPr>
              <a:t>800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/>
                <a:sym typeface="Times New Roman"/>
              </a:rPr>
              <a:t>nm – 1000 nm</a:t>
            </a:r>
          </a:p>
          <a:p>
            <a:pPr marL="742950" marR="0" lvl="0" indent="-28575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en-US" sz="1400" b="0" dirty="0">
                <a:latin typeface="+mn-lt"/>
              </a:rPr>
              <a:t>400 nm – 600 nm</a:t>
            </a:r>
          </a:p>
          <a:p>
            <a:pPr marL="742950" marR="0" lvl="0" indent="-28575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/>
                <a:sym typeface="Times New Roman"/>
              </a:rPr>
              <a:t>1200 nm – 1600 nm</a:t>
            </a:r>
            <a:endParaRPr kumimoji="0" lang="en-US" sz="11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anose="020B0604020202020204" pitchFamily="34" charset="0"/>
              <a:sym typeface="Times New Roman"/>
            </a:endParaRPr>
          </a:p>
          <a:p>
            <a:pPr marL="458788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anose="020B0604020202020204" pitchFamily="34" charset="0"/>
              <a:sym typeface="Times New Roman"/>
            </a:endParaRPr>
          </a:p>
          <a:p>
            <a:pPr marL="458788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400" dirty="0">
                <a:latin typeface="+mn-lt"/>
                <a:cs typeface="Arial" panose="020B0604020202020204" pitchFamily="34" charset="0"/>
              </a:rPr>
              <a:t>Mover: Sovan Das</a:t>
            </a:r>
          </a:p>
          <a:p>
            <a:pPr marL="458788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  <a:sym typeface="Times New Roman"/>
              </a:rPr>
              <a:t>Second: Stefan Videv</a:t>
            </a:r>
          </a:p>
          <a:p>
            <a:pPr marL="458788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sz="1400" dirty="0">
              <a:latin typeface="+mn-lt"/>
              <a:cs typeface="Arial" panose="020B0604020202020204" pitchFamily="34" charset="0"/>
            </a:endParaRPr>
          </a:p>
          <a:p>
            <a:pPr marL="458788" marR="0" lvl="0" indent="1588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  <a:sym typeface="Times New Roman"/>
              </a:rPr>
              <a:t>(Y/N/A) 2 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  <a:sym typeface="Times New Roman"/>
              </a:rPr>
              <a:t>/ 5 / 1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panose="020B0604020202020204" pitchFamily="34" charset="0"/>
              <a:sym typeface="Times New Roman"/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10679DEB-7C30-8195-03FF-87DF89DF616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Stefan Videv, Kyocera SLD Laser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C2BA92F-91C8-1F4C-4A23-0413DA36ADFD}"/>
              </a:ext>
            </a:extLst>
          </p:cNvPr>
          <p:cNvSpPr txBox="1">
            <a:spLocks/>
          </p:cNvSpPr>
          <p:nvPr/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 i="0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May 2025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65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158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Arial Unicode MS</vt:lpstr>
      <vt:lpstr>Times New Roman</vt:lpstr>
      <vt:lpstr>Office</vt:lpstr>
      <vt:lpstr>Document</vt:lpstr>
      <vt:lpstr>Proposal for Addition to SFD</vt:lpstr>
      <vt:lpstr>Motion #1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Stefan Videv</dc:creator>
  <cp:lastModifiedBy>Stefan Videv</cp:lastModifiedBy>
  <cp:revision>9</cp:revision>
  <dcterms:created xsi:type="dcterms:W3CDTF">2025-05-13T14:06:33Z</dcterms:created>
  <dcterms:modified xsi:type="dcterms:W3CDTF">2025-05-26T07:58:03Z</dcterms:modified>
</cp:coreProperties>
</file>