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93" r:id="rId4"/>
    <p:sldId id="26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9864" autoAdjust="0"/>
  </p:normalViewPr>
  <p:slideViewPr>
    <p:cSldViewPr>
      <p:cViewPr varScale="1">
        <p:scale>
          <a:sx n="114" d="100"/>
          <a:sy n="114" d="100"/>
        </p:scale>
        <p:origin x="1824" y="184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호 김" userId="ca7f1c2ee546dcc2" providerId="LiveId" clId="{8F714E93-AF47-404E-B186-8E6E17C94626}"/>
    <pc:docChg chg="custSel delSld modSld">
      <pc:chgData name="용호 김" userId="ca7f1c2ee546dcc2" providerId="LiveId" clId="{8F714E93-AF47-404E-B186-8E6E17C94626}" dt="2025-03-10T14:39:46.529" v="1172" actId="20577"/>
      <pc:docMkLst>
        <pc:docMk/>
      </pc:docMkLst>
      <pc:sldChg chg="modSp mod">
        <pc:chgData name="용호 김" userId="ca7f1c2ee546dcc2" providerId="LiveId" clId="{8F714E93-AF47-404E-B186-8E6E17C94626}" dt="2025-03-10T13:46:42.797" v="624" actId="20577"/>
        <pc:sldMkLst>
          <pc:docMk/>
          <pc:sldMk cId="0" sldId="257"/>
        </pc:sldMkLst>
        <pc:spChg chg="mod">
          <ac:chgData name="용호 김" userId="ca7f1c2ee546dcc2" providerId="LiveId" clId="{8F714E93-AF47-404E-B186-8E6E17C94626}" dt="2025-03-10T13:46:42.797" v="624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용호 김" userId="ca7f1c2ee546dcc2" providerId="LiveId" clId="{8F714E93-AF47-404E-B186-8E6E17C94626}" dt="2025-03-10T14:39:46.529" v="1172" actId="20577"/>
        <pc:sldMkLst>
          <pc:docMk/>
          <pc:sldMk cId="0" sldId="267"/>
        </pc:sldMkLst>
        <pc:spChg chg="mod">
          <ac:chgData name="용호 김" userId="ca7f1c2ee546dcc2" providerId="LiveId" clId="{8F714E93-AF47-404E-B186-8E6E17C94626}" dt="2025-03-10T14:39:46.529" v="1172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용호 김" userId="ca7f1c2ee546dcc2" providerId="LiveId" clId="{8F714E93-AF47-404E-B186-8E6E17C94626}" dt="2025-03-10T13:29:25.580" v="461" actId="47"/>
        <pc:sldMkLst>
          <pc:docMk/>
          <pc:sldMk cId="1010944399" sldId="292"/>
        </pc:sldMkLst>
      </pc:sldChg>
      <pc:sldChg chg="addSp delSp modSp mod">
        <pc:chgData name="용호 김" userId="ca7f1c2ee546dcc2" providerId="LiveId" clId="{8F714E93-AF47-404E-B186-8E6E17C94626}" dt="2025-03-10T14:38:51.021" v="1114" actId="20577"/>
        <pc:sldMkLst>
          <pc:docMk/>
          <pc:sldMk cId="3468758987" sldId="293"/>
        </pc:sldMkLst>
        <pc:spChg chg="mod">
          <ac:chgData name="용호 김" userId="ca7f1c2ee546dcc2" providerId="LiveId" clId="{8F714E93-AF47-404E-B186-8E6E17C94626}" dt="2025-03-10T14:38:51.021" v="1114" actId="20577"/>
          <ac:spMkLst>
            <pc:docMk/>
            <pc:sldMk cId="3468758987" sldId="293"/>
            <ac:spMk id="2" creationId="{00000000-0000-0000-0000-000000000000}"/>
          </ac:spMkLst>
        </pc:spChg>
        <pc:spChg chg="mod">
          <ac:chgData name="용호 김" userId="ca7f1c2ee546dcc2" providerId="LiveId" clId="{8F714E93-AF47-404E-B186-8E6E17C94626}" dt="2025-03-10T14:37:43.929" v="1105" actId="20577"/>
          <ac:spMkLst>
            <pc:docMk/>
            <pc:sldMk cId="3468758987" sldId="293"/>
            <ac:spMk id="3" creationId="{00000000-0000-0000-0000-000000000000}"/>
          </ac:spMkLst>
        </pc:spChg>
        <pc:graphicFrameChg chg="add del mod">
          <ac:chgData name="용호 김" userId="ca7f1c2ee546dcc2" providerId="LiveId" clId="{8F714E93-AF47-404E-B186-8E6E17C94626}" dt="2025-03-10T13:33:04.838" v="465"/>
          <ac:graphicFrameMkLst>
            <pc:docMk/>
            <pc:sldMk cId="3468758987" sldId="293"/>
            <ac:graphicFrameMk id="5" creationId="{B4870EEA-C781-4063-A44C-C637397E14A4}"/>
          </ac:graphicFrameMkLst>
        </pc:graphicFrameChg>
        <pc:picChg chg="add mod">
          <ac:chgData name="용호 김" userId="ca7f1c2ee546dcc2" providerId="LiveId" clId="{8F714E93-AF47-404E-B186-8E6E17C94626}" dt="2025-03-10T14:37:19.504" v="1009" actId="1076"/>
          <ac:picMkLst>
            <pc:docMk/>
            <pc:sldMk cId="3468758987" sldId="293"/>
            <ac:picMk id="7" creationId="{4ECA5871-A321-4930-8E0D-C9905383C1C1}"/>
          </ac:picMkLst>
        </pc:picChg>
        <pc:picChg chg="del">
          <ac:chgData name="용호 김" userId="ca7f1c2ee546dcc2" providerId="LiveId" clId="{8F714E93-AF47-404E-B186-8E6E17C94626}" dt="2025-03-10T13:33:04.126" v="462" actId="478"/>
          <ac:picMkLst>
            <pc:docMk/>
            <pc:sldMk cId="3468758987" sldId="293"/>
            <ac:picMk id="13" creationId="{927F7573-2411-46C3-A50D-8953453E7FE4}"/>
          </ac:picMkLst>
        </pc:picChg>
      </pc:sldChg>
      <pc:sldChg chg="del">
        <pc:chgData name="용호 김" userId="ca7f1c2ee546dcc2" providerId="LiveId" clId="{8F714E93-AF47-404E-B186-8E6E17C94626}" dt="2025-03-10T13:43:37.942" v="532" actId="47"/>
        <pc:sldMkLst>
          <pc:docMk/>
          <pc:sldMk cId="306668920" sldId="2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5/14/25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8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0957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Dynamic Power Saving Operation for EMLSR STAs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</a:t>
            </a:r>
            <a:r>
              <a:rPr lang="en-US" sz="2000" b="0" dirty="0"/>
              <a:t>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May 2025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84526"/>
              </p:ext>
            </p:extLst>
          </p:nvPr>
        </p:nvGraphicFramePr>
        <p:xfrm>
          <a:off x="508000" y="3714750"/>
          <a:ext cx="8040688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1346005" progId="Word.Document.8">
                  <p:embed/>
                </p:oleObj>
              </mc:Choice>
              <mc:Fallback>
                <p:oleObj name="Document" r:id="rId3" imgW="8250056" imgH="134600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714750"/>
                        <a:ext cx="8040688" cy="131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>Abstract</a:t>
            </a:r>
            <a:endParaRPr kumimoji="1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 err="1"/>
              <a:t>TGbn</a:t>
            </a:r>
            <a:r>
              <a:rPr kumimoji="1" lang="en-US" altLang="ko-KR" sz="2000" dirty="0"/>
              <a:t> agreed Dynamic Power Saving (DPS)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DPS mode can be changed with ICF and ICR exchange.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ko-KR" sz="1400" dirty="0"/>
              <a:t>Lower capability mode (LCM) and higher capability mode (HCM) can be enabled with ICF and ICR exchange.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EMLSR was adopted in 11be for single radio devices’ multi-link operation.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EMLSR non-AP STAs </a:t>
            </a:r>
            <a:r>
              <a:rPr kumimoji="1" lang="en-US" altLang="ko-KR" sz="1600" dirty="0"/>
              <a:t>can</a:t>
            </a:r>
            <a:r>
              <a:rPr kumimoji="1" lang="ko-KR" altLang="en-US" sz="1600" dirty="0"/>
              <a:t> </a:t>
            </a:r>
            <a:r>
              <a:rPr kumimoji="1" lang="en-US" altLang="ko-KR" sz="1600" dirty="0"/>
              <a:t>receive an ICF frame in one of EMLSR links. </a:t>
            </a:r>
            <a:endParaRPr kumimoji="1" lang="en-US" altLang="ko-KR" sz="1600" b="0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Once an EMLSR non-AP STA receives an ICF, it will switch to the link on which the ICF was received.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After communication with the AP, the EMLSR non-AP STA switches back to EMLSR listening mode.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 order for EMLSR non-AP STAs in DPS LC mode to transition to HC mode, switching delays of both EMLSR and DPS need to be considered.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 this contribution, DPS operation for EMLSR non-AP STAs is discussed.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2025</a:t>
            </a:r>
            <a:endParaRPr lang="en-GB" altLang="ko-Kore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1C27335-23BA-47C4-976F-8EC5B2A2E6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ICF and switching delay for the DPS mode change of an EMLSR non-AP STAs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May 2025</a:t>
            </a:r>
            <a:endParaRPr lang="en-GB" altLang="ko-Kore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52527"/>
          </a:xfrm>
        </p:spPr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1600" dirty="0"/>
              <a:t>When an EMLSR non-AP STA receives an ICF, it needs to be switched to EMLSR mode to receive data frames from the AP.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When an EMLSR non-AP STA is in DPS LC mode, it needs to be switched to HC mode upon the reception of DPS ICF.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In order to work for both EMLSR and DPS, common ICF needs to be defined and switching delay for both EMLSR and DPS needs to be considered.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200" dirty="0"/>
              <a:t>The longer switching delay between DPS padding delay and EMLSR delay can be used.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B1DDDF7-0772-4E64-9DD3-77512186B76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ECA5871-A321-4930-8E0D-C9905383C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938" y="3563155"/>
            <a:ext cx="8172400" cy="28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5898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This submission discussed a DPS operation for EMLSR non-AP STAs.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In order for EMLSR non-AP STAs in DPS LC mode to transition to HC mode, switching delays of both EMLSR and DPS and common ICF design for both EMLSR and DPS </a:t>
            </a:r>
            <a:r>
              <a:rPr kumimoji="1" lang="en-US" altLang="ko-KR"/>
              <a:t>mode change </a:t>
            </a:r>
            <a:r>
              <a:rPr kumimoji="1" lang="en-US" altLang="ko-KR" dirty="0"/>
              <a:t>need to be considered. </a:t>
            </a:r>
          </a:p>
          <a:p>
            <a:pPr>
              <a:buFont typeface="Arial"/>
              <a:buChar char="•"/>
              <a:defRPr/>
            </a:pPr>
            <a:endParaRPr kumimoji="1"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May 2025</a:t>
            </a:r>
            <a:endParaRPr lang="en-GB" altLang="ko-Kore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FC05B63-B14C-4F37-8524-71D0E03F4AC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389</Words>
  <Application>Microsoft Macintosh PowerPoint</Application>
  <PresentationFormat>화면 슬라이드 쇼(4:3)</PresentationFormat>
  <Paragraphs>41</Paragraphs>
  <Slides>4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Arial Unicode MS</vt:lpstr>
      <vt:lpstr>Arial</vt:lpstr>
      <vt:lpstr>Times New Roman</vt:lpstr>
      <vt:lpstr>Office 테마</vt:lpstr>
      <vt:lpstr>Document</vt:lpstr>
      <vt:lpstr>Dynamic Power Saving Operation for EMLSR STAs</vt:lpstr>
      <vt:lpstr>Abstract</vt:lpstr>
      <vt:lpstr>ICF and switching delay for the DPS mode change of an EMLSR non-AP STAs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636</cp:revision>
  <dcterms:created xsi:type="dcterms:W3CDTF">2023-07-02T14:02:18Z</dcterms:created>
  <dcterms:modified xsi:type="dcterms:W3CDTF">2025-05-14T06:21:27Z</dcterms:modified>
  <cp:version/>
</cp:coreProperties>
</file>