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B3145F-7E6D-4D7B-82C3-BB336238F535}" v="1" dt="2025-05-14T16:47:07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8" d="100"/>
          <a:sy n="88" d="100"/>
        </p:scale>
        <p:origin x="96" y="6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D6B3145F-7E6D-4D7B-82C3-BB336238F535}"/>
    <pc:docChg chg="modSld modMainMaster">
      <pc:chgData name="Xiaofei Wang" userId="6e1836d3-2ed9-4ae5-8700-9029b71c19c7" providerId="ADAL" clId="{D6B3145F-7E6D-4D7B-82C3-BB336238F535}" dt="2025-05-14T16:50:17.184" v="183" actId="108"/>
      <pc:docMkLst>
        <pc:docMk/>
      </pc:docMkLst>
      <pc:sldChg chg="modSp mod">
        <pc:chgData name="Xiaofei Wang" userId="6e1836d3-2ed9-4ae5-8700-9029b71c19c7" providerId="ADAL" clId="{D6B3145F-7E6D-4D7B-82C3-BB336238F535}" dt="2025-05-14T16:50:17.184" v="183" actId="108"/>
        <pc:sldMkLst>
          <pc:docMk/>
          <pc:sldMk cId="0" sldId="288"/>
        </pc:sldMkLst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D6B3145F-7E6D-4D7B-82C3-BB336238F535}" dt="2025-05-14T16:50:17.184" v="183" actId="108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D6B3145F-7E6D-4D7B-82C3-BB336238F535}" dt="2025-05-14T16:49:49.650" v="134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D6B3145F-7E6D-4D7B-82C3-BB336238F535}" dt="2025-05-14T16:47:16.124" v="4" actId="20577"/>
        <pc:sldMkLst>
          <pc:docMk/>
          <pc:sldMk cId="0" sldId="290"/>
        </pc:sldMkLst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D6B3145F-7E6D-4D7B-82C3-BB336238F535}" dt="2025-05-14T16:47:16.124" v="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D6B3145F-7E6D-4D7B-82C3-BB336238F535}" dt="2025-05-14T16:47:07.073" v="0"/>
        <pc:sldMkLst>
          <pc:docMk/>
          <pc:sldMk cId="0" sldId="332"/>
        </pc:sldMkLst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D6B3145F-7E6D-4D7B-82C3-BB336238F535}" dt="2025-05-14T16:49:40.109" v="127" actId="20577"/>
        <pc:sldMkLst>
          <pc:docMk/>
          <pc:sldMk cId="1216778654" sldId="524"/>
        </pc:sldMkLst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D6B3145F-7E6D-4D7B-82C3-BB336238F535}" dt="2025-05-14T16:49:40.109" v="127" actId="20577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D6B3145F-7E6D-4D7B-82C3-BB336238F535}" dt="2025-05-14T16:47:07.073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D6B3145F-7E6D-4D7B-82C3-BB336238F535}" dt="2025-05-14T16:47:07.073" v="0"/>
          <ac:spMkLst>
            <pc:docMk/>
            <pc:sldMasterMk cId="0" sldId="2147483648"/>
            <ac:spMk id="1028" creationId="{00000000-0000-0000-0000-000000000000}"/>
          </ac:spMkLst>
        </pc:sp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D6B3145F-7E6D-4D7B-82C3-BB336238F535}" dt="2025-05-14T16:47:07.073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D6B3145F-7E6D-4D7B-82C3-BB336238F535}" dt="2025-05-14T16:47:07.073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802.11-25/258r0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2025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May 2025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May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 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11-25/591r0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11-24/765r5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Technical presentations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dirty="0"/>
              <a:t>MAPC Co-SR scheduling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minutes of AIML SC for March 2025 Plenary: 11-25/606r0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kern="0" dirty="0"/>
              <a:t>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report drafts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Generate the 1st Annual technical report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results, exploration and feasibility for existing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AIML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 2025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6948</TotalTime>
  <Words>179</Words>
  <Application>Microsoft Office PowerPoint</Application>
  <PresentationFormat>Widescreen</PresentationFormat>
  <Paragraphs>61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Times New Roman</vt:lpstr>
      <vt:lpstr>802-11-Submission</vt:lpstr>
      <vt:lpstr>Document</vt:lpstr>
      <vt:lpstr>May 2025 AIML SC Closing Report</vt:lpstr>
      <vt:lpstr>Abstract</vt:lpstr>
      <vt:lpstr>Work Completed</vt:lpstr>
      <vt:lpstr>Plans for July 2025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215</cp:revision>
  <cp:lastPrinted>1998-02-10T13:28:06Z</cp:lastPrinted>
  <dcterms:created xsi:type="dcterms:W3CDTF">2007-05-21T21:00:37Z</dcterms:created>
  <dcterms:modified xsi:type="dcterms:W3CDTF">2025-05-14T16:50:23Z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</Properties>
</file>