
<file path=[Content_Types].xml><?xml version="1.0" encoding="utf-8"?>
<Types xmlns="http://schemas.openxmlformats.org/package/2006/content-types">
  <Default Extension="doc" ContentType="application/msword"/>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1"/>
  </p:notesMasterIdLst>
  <p:handoutMasterIdLst>
    <p:handoutMasterId r:id="rId22"/>
  </p:handoutMasterIdLst>
  <p:sldIdLst>
    <p:sldId id="256" r:id="rId2"/>
    <p:sldId id="257" r:id="rId3"/>
    <p:sldId id="262" r:id="rId4"/>
    <p:sldId id="265" r:id="rId5"/>
    <p:sldId id="266" r:id="rId6"/>
    <p:sldId id="267" r:id="rId7"/>
    <p:sldId id="268" r:id="rId8"/>
    <p:sldId id="263" r:id="rId9"/>
    <p:sldId id="269" r:id="rId10"/>
    <p:sldId id="270" r:id="rId11"/>
    <p:sldId id="271" r:id="rId12"/>
    <p:sldId id="272" r:id="rId13"/>
    <p:sldId id="273" r:id="rId14"/>
    <p:sldId id="274" r:id="rId15"/>
    <p:sldId id="275" r:id="rId16"/>
    <p:sldId id="276" r:id="rId17"/>
    <p:sldId id="277" r:id="rId18"/>
    <p:sldId id="278" r:id="rId19"/>
    <p:sldId id="264" r:id="rId20"/>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4" autoAdjust="0"/>
    <p:restoredTop sz="94660"/>
  </p:normalViewPr>
  <p:slideViewPr>
    <p:cSldViewPr>
      <p:cViewPr varScale="1">
        <p:scale>
          <a:sx n="76" d="100"/>
          <a:sy n="76" d="100"/>
        </p:scale>
        <p:origin x="72" y="120"/>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25/05/12</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EE19F468-A8FB-CB9F-1B2D-9FF6DA7FA540}"/>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797018A1-0AAE-C614-3654-79C2D35E5157}"/>
              </a:ext>
            </a:extLst>
          </p:cNvPr>
          <p:cNvSpPr>
            <a:spLocks noGrp="1" noChangeArrowheads="1"/>
          </p:cNvSpPr>
          <p:nvPr>
            <p:ph type="hdr"/>
          </p:nvPr>
        </p:nvSpPr>
        <p:spPr>
          <a:ln/>
        </p:spPr>
        <p:txBody>
          <a:bodyPr/>
          <a:lstStyle/>
          <a:p>
            <a:r>
              <a:rPr lang="en-US" dirty="0"/>
              <a:t>doc.: IEEE 802.11-yy/xxxxr0</a:t>
            </a:r>
          </a:p>
        </p:txBody>
      </p:sp>
      <p:sp>
        <p:nvSpPr>
          <p:cNvPr id="5" name="Rectangle 3">
            <a:extLst>
              <a:ext uri="{FF2B5EF4-FFF2-40B4-BE49-F238E27FC236}">
                <a16:creationId xmlns:a16="http://schemas.microsoft.com/office/drawing/2014/main" id="{A6DB024D-5079-A987-F82F-E8B818354F7C}"/>
              </a:ext>
            </a:extLst>
          </p:cNvPr>
          <p:cNvSpPr>
            <a:spLocks noGrp="1" noChangeArrowheads="1"/>
          </p:cNvSpPr>
          <p:nvPr>
            <p:ph type="dt"/>
          </p:nvPr>
        </p:nvSpPr>
        <p:spPr>
          <a:ln/>
        </p:spPr>
        <p:txBody>
          <a:bodyPr/>
          <a:lstStyle/>
          <a:p>
            <a:r>
              <a:rPr lang="en-US" dirty="0"/>
              <a:t>Month Year</a:t>
            </a:r>
          </a:p>
        </p:txBody>
      </p:sp>
      <p:sp>
        <p:nvSpPr>
          <p:cNvPr id="6" name="Rectangle 6">
            <a:extLst>
              <a:ext uri="{FF2B5EF4-FFF2-40B4-BE49-F238E27FC236}">
                <a16:creationId xmlns:a16="http://schemas.microsoft.com/office/drawing/2014/main" id="{10A9ED44-BA89-B20B-445D-338A60670304}"/>
              </a:ext>
            </a:extLst>
          </p:cNvPr>
          <p:cNvSpPr>
            <a:spLocks noGrp="1" noChangeArrowheads="1"/>
          </p:cNvSpPr>
          <p:nvPr>
            <p:ph type="ftr"/>
          </p:nvPr>
        </p:nvSpPr>
        <p:spPr>
          <a:ln/>
        </p:spPr>
        <p:txBody>
          <a:bodyPr/>
          <a:lstStyle/>
          <a:p>
            <a:r>
              <a:rPr lang="en-US" dirty="0"/>
              <a:t>John Doe, Some Company</a:t>
            </a:r>
          </a:p>
        </p:txBody>
      </p:sp>
      <p:sp>
        <p:nvSpPr>
          <p:cNvPr id="7" name="Rectangle 7">
            <a:extLst>
              <a:ext uri="{FF2B5EF4-FFF2-40B4-BE49-F238E27FC236}">
                <a16:creationId xmlns:a16="http://schemas.microsoft.com/office/drawing/2014/main" id="{CC76F04D-6370-BB11-A403-7301AF9383EC}"/>
              </a:ext>
            </a:extLst>
          </p:cNvPr>
          <p:cNvSpPr>
            <a:spLocks noGrp="1" noChangeArrowheads="1"/>
          </p:cNvSpPr>
          <p:nvPr>
            <p:ph type="sldNum"/>
          </p:nvPr>
        </p:nvSpPr>
        <p:spPr>
          <a:ln/>
        </p:spPr>
        <p:txBody>
          <a:bodyPr/>
          <a:lstStyle/>
          <a:p>
            <a:r>
              <a:rPr lang="en-US" dirty="0"/>
              <a:t>Page </a:t>
            </a:r>
            <a:fld id="{07B9ED38-6DD0-4691-9FC3-0BE6EBBA3E57}" type="slidenum">
              <a:rPr lang="en-US"/>
              <a:pPr/>
              <a:t>10</a:t>
            </a:fld>
            <a:endParaRPr lang="en-US" dirty="0"/>
          </a:p>
        </p:txBody>
      </p:sp>
      <p:sp>
        <p:nvSpPr>
          <p:cNvPr id="19457" name="Rectangle 1">
            <a:extLst>
              <a:ext uri="{FF2B5EF4-FFF2-40B4-BE49-F238E27FC236}">
                <a16:creationId xmlns:a16="http://schemas.microsoft.com/office/drawing/2014/main" id="{CD66725D-7CF4-7DB7-248E-DC6301FC8A1D}"/>
              </a:ext>
            </a:extLst>
          </p:cNvPr>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a:extLst>
              <a:ext uri="{FF2B5EF4-FFF2-40B4-BE49-F238E27FC236}">
                <a16:creationId xmlns:a16="http://schemas.microsoft.com/office/drawing/2014/main" id="{27C7C68C-217E-7A93-792A-72E2FA6B3099}"/>
              </a:ext>
            </a:extLst>
          </p:cNvPr>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78545818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88A5FD1D-9347-6150-8CAB-B26263DF86C6}"/>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1574CFA5-3950-CC4F-8C73-9D2EDE674F7D}"/>
              </a:ext>
            </a:extLst>
          </p:cNvPr>
          <p:cNvSpPr>
            <a:spLocks noGrp="1" noChangeArrowheads="1"/>
          </p:cNvSpPr>
          <p:nvPr>
            <p:ph type="hdr"/>
          </p:nvPr>
        </p:nvSpPr>
        <p:spPr>
          <a:ln/>
        </p:spPr>
        <p:txBody>
          <a:bodyPr/>
          <a:lstStyle/>
          <a:p>
            <a:r>
              <a:rPr lang="en-US" dirty="0"/>
              <a:t>doc.: IEEE 802.11-yy/xxxxr0</a:t>
            </a:r>
          </a:p>
        </p:txBody>
      </p:sp>
      <p:sp>
        <p:nvSpPr>
          <p:cNvPr id="5" name="Rectangle 3">
            <a:extLst>
              <a:ext uri="{FF2B5EF4-FFF2-40B4-BE49-F238E27FC236}">
                <a16:creationId xmlns:a16="http://schemas.microsoft.com/office/drawing/2014/main" id="{A3088F8B-26AA-631D-F895-A07412E0F517}"/>
              </a:ext>
            </a:extLst>
          </p:cNvPr>
          <p:cNvSpPr>
            <a:spLocks noGrp="1" noChangeArrowheads="1"/>
          </p:cNvSpPr>
          <p:nvPr>
            <p:ph type="dt"/>
          </p:nvPr>
        </p:nvSpPr>
        <p:spPr>
          <a:ln/>
        </p:spPr>
        <p:txBody>
          <a:bodyPr/>
          <a:lstStyle/>
          <a:p>
            <a:r>
              <a:rPr lang="en-US" dirty="0"/>
              <a:t>Month Year</a:t>
            </a:r>
          </a:p>
        </p:txBody>
      </p:sp>
      <p:sp>
        <p:nvSpPr>
          <p:cNvPr id="6" name="Rectangle 6">
            <a:extLst>
              <a:ext uri="{FF2B5EF4-FFF2-40B4-BE49-F238E27FC236}">
                <a16:creationId xmlns:a16="http://schemas.microsoft.com/office/drawing/2014/main" id="{F810B4E4-BE40-7F77-8B1E-5326265CFD99}"/>
              </a:ext>
            </a:extLst>
          </p:cNvPr>
          <p:cNvSpPr>
            <a:spLocks noGrp="1" noChangeArrowheads="1"/>
          </p:cNvSpPr>
          <p:nvPr>
            <p:ph type="ftr"/>
          </p:nvPr>
        </p:nvSpPr>
        <p:spPr>
          <a:ln/>
        </p:spPr>
        <p:txBody>
          <a:bodyPr/>
          <a:lstStyle/>
          <a:p>
            <a:r>
              <a:rPr lang="en-US" dirty="0"/>
              <a:t>John Doe, Some Company</a:t>
            </a:r>
          </a:p>
        </p:txBody>
      </p:sp>
      <p:sp>
        <p:nvSpPr>
          <p:cNvPr id="7" name="Rectangle 7">
            <a:extLst>
              <a:ext uri="{FF2B5EF4-FFF2-40B4-BE49-F238E27FC236}">
                <a16:creationId xmlns:a16="http://schemas.microsoft.com/office/drawing/2014/main" id="{95940890-03C5-E848-C9B3-1DDE07DE5FD4}"/>
              </a:ext>
            </a:extLst>
          </p:cNvPr>
          <p:cNvSpPr>
            <a:spLocks noGrp="1" noChangeArrowheads="1"/>
          </p:cNvSpPr>
          <p:nvPr>
            <p:ph type="sldNum"/>
          </p:nvPr>
        </p:nvSpPr>
        <p:spPr>
          <a:ln/>
        </p:spPr>
        <p:txBody>
          <a:bodyPr/>
          <a:lstStyle/>
          <a:p>
            <a:r>
              <a:rPr lang="en-US" dirty="0"/>
              <a:t>Page </a:t>
            </a:r>
            <a:fld id="{07B9ED38-6DD0-4691-9FC3-0BE6EBBA3E57}" type="slidenum">
              <a:rPr lang="en-US"/>
              <a:pPr/>
              <a:t>11</a:t>
            </a:fld>
            <a:endParaRPr lang="en-US" dirty="0"/>
          </a:p>
        </p:txBody>
      </p:sp>
      <p:sp>
        <p:nvSpPr>
          <p:cNvPr id="19457" name="Rectangle 1">
            <a:extLst>
              <a:ext uri="{FF2B5EF4-FFF2-40B4-BE49-F238E27FC236}">
                <a16:creationId xmlns:a16="http://schemas.microsoft.com/office/drawing/2014/main" id="{9DE1D80E-1C2E-748E-CF57-698DDFBC633B}"/>
              </a:ext>
            </a:extLst>
          </p:cNvPr>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a:extLst>
              <a:ext uri="{FF2B5EF4-FFF2-40B4-BE49-F238E27FC236}">
                <a16:creationId xmlns:a16="http://schemas.microsoft.com/office/drawing/2014/main" id="{7A5F96E5-4B3E-C3D5-47DD-6A30B4B40FD0}"/>
              </a:ext>
            </a:extLst>
          </p:cNvPr>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302783739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2FF5CD24-788D-A246-2A73-35EC68163F2E}"/>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A352F8E6-19B4-D86E-6490-385136EDA7F8}"/>
              </a:ext>
            </a:extLst>
          </p:cNvPr>
          <p:cNvSpPr>
            <a:spLocks noGrp="1" noChangeArrowheads="1"/>
          </p:cNvSpPr>
          <p:nvPr>
            <p:ph type="hdr"/>
          </p:nvPr>
        </p:nvSpPr>
        <p:spPr>
          <a:ln/>
        </p:spPr>
        <p:txBody>
          <a:bodyPr/>
          <a:lstStyle/>
          <a:p>
            <a:r>
              <a:rPr lang="en-US" dirty="0"/>
              <a:t>doc.: IEEE 802.11-yy/xxxxr0</a:t>
            </a:r>
          </a:p>
        </p:txBody>
      </p:sp>
      <p:sp>
        <p:nvSpPr>
          <p:cNvPr id="5" name="Rectangle 3">
            <a:extLst>
              <a:ext uri="{FF2B5EF4-FFF2-40B4-BE49-F238E27FC236}">
                <a16:creationId xmlns:a16="http://schemas.microsoft.com/office/drawing/2014/main" id="{AE46CB33-192D-4539-9F3A-0FEB17E15031}"/>
              </a:ext>
            </a:extLst>
          </p:cNvPr>
          <p:cNvSpPr>
            <a:spLocks noGrp="1" noChangeArrowheads="1"/>
          </p:cNvSpPr>
          <p:nvPr>
            <p:ph type="dt"/>
          </p:nvPr>
        </p:nvSpPr>
        <p:spPr>
          <a:ln/>
        </p:spPr>
        <p:txBody>
          <a:bodyPr/>
          <a:lstStyle/>
          <a:p>
            <a:r>
              <a:rPr lang="en-US" dirty="0"/>
              <a:t>Month Year</a:t>
            </a:r>
          </a:p>
        </p:txBody>
      </p:sp>
      <p:sp>
        <p:nvSpPr>
          <p:cNvPr id="6" name="Rectangle 6">
            <a:extLst>
              <a:ext uri="{FF2B5EF4-FFF2-40B4-BE49-F238E27FC236}">
                <a16:creationId xmlns:a16="http://schemas.microsoft.com/office/drawing/2014/main" id="{C2BC9DE0-0692-0C1B-86BC-CA984577AF0B}"/>
              </a:ext>
            </a:extLst>
          </p:cNvPr>
          <p:cNvSpPr>
            <a:spLocks noGrp="1" noChangeArrowheads="1"/>
          </p:cNvSpPr>
          <p:nvPr>
            <p:ph type="ftr"/>
          </p:nvPr>
        </p:nvSpPr>
        <p:spPr>
          <a:ln/>
        </p:spPr>
        <p:txBody>
          <a:bodyPr/>
          <a:lstStyle/>
          <a:p>
            <a:r>
              <a:rPr lang="en-US" dirty="0"/>
              <a:t>John Doe, Some Company</a:t>
            </a:r>
          </a:p>
        </p:txBody>
      </p:sp>
      <p:sp>
        <p:nvSpPr>
          <p:cNvPr id="7" name="Rectangle 7">
            <a:extLst>
              <a:ext uri="{FF2B5EF4-FFF2-40B4-BE49-F238E27FC236}">
                <a16:creationId xmlns:a16="http://schemas.microsoft.com/office/drawing/2014/main" id="{2D05C217-545D-2D9C-FCA6-0D0A4673A4E1}"/>
              </a:ext>
            </a:extLst>
          </p:cNvPr>
          <p:cNvSpPr>
            <a:spLocks noGrp="1" noChangeArrowheads="1"/>
          </p:cNvSpPr>
          <p:nvPr>
            <p:ph type="sldNum"/>
          </p:nvPr>
        </p:nvSpPr>
        <p:spPr>
          <a:ln/>
        </p:spPr>
        <p:txBody>
          <a:bodyPr/>
          <a:lstStyle/>
          <a:p>
            <a:r>
              <a:rPr lang="en-US" dirty="0"/>
              <a:t>Page </a:t>
            </a:r>
            <a:fld id="{07B9ED38-6DD0-4691-9FC3-0BE6EBBA3E57}" type="slidenum">
              <a:rPr lang="en-US"/>
              <a:pPr/>
              <a:t>12</a:t>
            </a:fld>
            <a:endParaRPr lang="en-US" dirty="0"/>
          </a:p>
        </p:txBody>
      </p:sp>
      <p:sp>
        <p:nvSpPr>
          <p:cNvPr id="19457" name="Rectangle 1">
            <a:extLst>
              <a:ext uri="{FF2B5EF4-FFF2-40B4-BE49-F238E27FC236}">
                <a16:creationId xmlns:a16="http://schemas.microsoft.com/office/drawing/2014/main" id="{CF53711D-F44F-E671-54E3-7FB25B77A385}"/>
              </a:ext>
            </a:extLst>
          </p:cNvPr>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a:extLst>
              <a:ext uri="{FF2B5EF4-FFF2-40B4-BE49-F238E27FC236}">
                <a16:creationId xmlns:a16="http://schemas.microsoft.com/office/drawing/2014/main" id="{3F6C1376-D6F0-1019-53E6-DE5BF91AAE99}"/>
              </a:ext>
            </a:extLst>
          </p:cNvPr>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380303450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9DD6839F-E825-B6BD-CD7F-85E7D9E9F92A}"/>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6001E8FF-B389-2CEE-4FA5-0B8667920743}"/>
              </a:ext>
            </a:extLst>
          </p:cNvPr>
          <p:cNvSpPr>
            <a:spLocks noGrp="1" noChangeArrowheads="1"/>
          </p:cNvSpPr>
          <p:nvPr>
            <p:ph type="hdr"/>
          </p:nvPr>
        </p:nvSpPr>
        <p:spPr>
          <a:ln/>
        </p:spPr>
        <p:txBody>
          <a:bodyPr/>
          <a:lstStyle/>
          <a:p>
            <a:r>
              <a:rPr lang="en-US" dirty="0"/>
              <a:t>doc.: IEEE 802.11-yy/xxxxr0</a:t>
            </a:r>
          </a:p>
        </p:txBody>
      </p:sp>
      <p:sp>
        <p:nvSpPr>
          <p:cNvPr id="5" name="Rectangle 3">
            <a:extLst>
              <a:ext uri="{FF2B5EF4-FFF2-40B4-BE49-F238E27FC236}">
                <a16:creationId xmlns:a16="http://schemas.microsoft.com/office/drawing/2014/main" id="{67C563B2-C196-FF19-8598-FE5332FCD580}"/>
              </a:ext>
            </a:extLst>
          </p:cNvPr>
          <p:cNvSpPr>
            <a:spLocks noGrp="1" noChangeArrowheads="1"/>
          </p:cNvSpPr>
          <p:nvPr>
            <p:ph type="dt"/>
          </p:nvPr>
        </p:nvSpPr>
        <p:spPr>
          <a:ln/>
        </p:spPr>
        <p:txBody>
          <a:bodyPr/>
          <a:lstStyle/>
          <a:p>
            <a:r>
              <a:rPr lang="en-US" dirty="0"/>
              <a:t>Month Year</a:t>
            </a:r>
          </a:p>
        </p:txBody>
      </p:sp>
      <p:sp>
        <p:nvSpPr>
          <p:cNvPr id="6" name="Rectangle 6">
            <a:extLst>
              <a:ext uri="{FF2B5EF4-FFF2-40B4-BE49-F238E27FC236}">
                <a16:creationId xmlns:a16="http://schemas.microsoft.com/office/drawing/2014/main" id="{9CEEFBF8-077D-7B2E-CEF1-623376F618F6}"/>
              </a:ext>
            </a:extLst>
          </p:cNvPr>
          <p:cNvSpPr>
            <a:spLocks noGrp="1" noChangeArrowheads="1"/>
          </p:cNvSpPr>
          <p:nvPr>
            <p:ph type="ftr"/>
          </p:nvPr>
        </p:nvSpPr>
        <p:spPr>
          <a:ln/>
        </p:spPr>
        <p:txBody>
          <a:bodyPr/>
          <a:lstStyle/>
          <a:p>
            <a:r>
              <a:rPr lang="en-US" dirty="0"/>
              <a:t>John Doe, Some Company</a:t>
            </a:r>
          </a:p>
        </p:txBody>
      </p:sp>
      <p:sp>
        <p:nvSpPr>
          <p:cNvPr id="7" name="Rectangle 7">
            <a:extLst>
              <a:ext uri="{FF2B5EF4-FFF2-40B4-BE49-F238E27FC236}">
                <a16:creationId xmlns:a16="http://schemas.microsoft.com/office/drawing/2014/main" id="{A346F533-F32E-D8FB-6103-1E6DA969212D}"/>
              </a:ext>
            </a:extLst>
          </p:cNvPr>
          <p:cNvSpPr>
            <a:spLocks noGrp="1" noChangeArrowheads="1"/>
          </p:cNvSpPr>
          <p:nvPr>
            <p:ph type="sldNum"/>
          </p:nvPr>
        </p:nvSpPr>
        <p:spPr>
          <a:ln/>
        </p:spPr>
        <p:txBody>
          <a:bodyPr/>
          <a:lstStyle/>
          <a:p>
            <a:r>
              <a:rPr lang="en-US" dirty="0"/>
              <a:t>Page </a:t>
            </a:r>
            <a:fld id="{07B9ED38-6DD0-4691-9FC3-0BE6EBBA3E57}" type="slidenum">
              <a:rPr lang="en-US"/>
              <a:pPr/>
              <a:t>13</a:t>
            </a:fld>
            <a:endParaRPr lang="en-US" dirty="0"/>
          </a:p>
        </p:txBody>
      </p:sp>
      <p:sp>
        <p:nvSpPr>
          <p:cNvPr id="19457" name="Rectangle 1">
            <a:extLst>
              <a:ext uri="{FF2B5EF4-FFF2-40B4-BE49-F238E27FC236}">
                <a16:creationId xmlns:a16="http://schemas.microsoft.com/office/drawing/2014/main" id="{DF52CB27-A1BE-F962-329A-E89655EF8825}"/>
              </a:ext>
            </a:extLst>
          </p:cNvPr>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a:extLst>
              <a:ext uri="{FF2B5EF4-FFF2-40B4-BE49-F238E27FC236}">
                <a16:creationId xmlns:a16="http://schemas.microsoft.com/office/drawing/2014/main" id="{06A2A331-96A5-2182-0845-66E1C86DC929}"/>
              </a:ext>
            </a:extLst>
          </p:cNvPr>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5257861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45600CA9-0355-995B-B003-03357B0E4DB6}"/>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589B4A8D-8654-400B-8CFB-4DAC6CB68871}"/>
              </a:ext>
            </a:extLst>
          </p:cNvPr>
          <p:cNvSpPr>
            <a:spLocks noGrp="1" noChangeArrowheads="1"/>
          </p:cNvSpPr>
          <p:nvPr>
            <p:ph type="hdr"/>
          </p:nvPr>
        </p:nvSpPr>
        <p:spPr>
          <a:ln/>
        </p:spPr>
        <p:txBody>
          <a:bodyPr/>
          <a:lstStyle/>
          <a:p>
            <a:r>
              <a:rPr lang="en-US" dirty="0"/>
              <a:t>doc.: IEEE 802.11-yy/xxxxr0</a:t>
            </a:r>
          </a:p>
        </p:txBody>
      </p:sp>
      <p:sp>
        <p:nvSpPr>
          <p:cNvPr id="5" name="Rectangle 3">
            <a:extLst>
              <a:ext uri="{FF2B5EF4-FFF2-40B4-BE49-F238E27FC236}">
                <a16:creationId xmlns:a16="http://schemas.microsoft.com/office/drawing/2014/main" id="{735005A5-4840-AF8A-F01E-374830DA90C7}"/>
              </a:ext>
            </a:extLst>
          </p:cNvPr>
          <p:cNvSpPr>
            <a:spLocks noGrp="1" noChangeArrowheads="1"/>
          </p:cNvSpPr>
          <p:nvPr>
            <p:ph type="dt"/>
          </p:nvPr>
        </p:nvSpPr>
        <p:spPr>
          <a:ln/>
        </p:spPr>
        <p:txBody>
          <a:bodyPr/>
          <a:lstStyle/>
          <a:p>
            <a:r>
              <a:rPr lang="en-US" dirty="0"/>
              <a:t>Month Year</a:t>
            </a:r>
          </a:p>
        </p:txBody>
      </p:sp>
      <p:sp>
        <p:nvSpPr>
          <p:cNvPr id="6" name="Rectangle 6">
            <a:extLst>
              <a:ext uri="{FF2B5EF4-FFF2-40B4-BE49-F238E27FC236}">
                <a16:creationId xmlns:a16="http://schemas.microsoft.com/office/drawing/2014/main" id="{14761AD1-476E-8077-5776-69B079217606}"/>
              </a:ext>
            </a:extLst>
          </p:cNvPr>
          <p:cNvSpPr>
            <a:spLocks noGrp="1" noChangeArrowheads="1"/>
          </p:cNvSpPr>
          <p:nvPr>
            <p:ph type="ftr"/>
          </p:nvPr>
        </p:nvSpPr>
        <p:spPr>
          <a:ln/>
        </p:spPr>
        <p:txBody>
          <a:bodyPr/>
          <a:lstStyle/>
          <a:p>
            <a:r>
              <a:rPr lang="en-US" dirty="0"/>
              <a:t>John Doe, Some Company</a:t>
            </a:r>
          </a:p>
        </p:txBody>
      </p:sp>
      <p:sp>
        <p:nvSpPr>
          <p:cNvPr id="7" name="Rectangle 7">
            <a:extLst>
              <a:ext uri="{FF2B5EF4-FFF2-40B4-BE49-F238E27FC236}">
                <a16:creationId xmlns:a16="http://schemas.microsoft.com/office/drawing/2014/main" id="{07D8DB0B-FA30-A47F-99E1-7AB58CC3C306}"/>
              </a:ext>
            </a:extLst>
          </p:cNvPr>
          <p:cNvSpPr>
            <a:spLocks noGrp="1" noChangeArrowheads="1"/>
          </p:cNvSpPr>
          <p:nvPr>
            <p:ph type="sldNum"/>
          </p:nvPr>
        </p:nvSpPr>
        <p:spPr>
          <a:ln/>
        </p:spPr>
        <p:txBody>
          <a:bodyPr/>
          <a:lstStyle/>
          <a:p>
            <a:r>
              <a:rPr lang="en-US" dirty="0"/>
              <a:t>Page </a:t>
            </a:r>
            <a:fld id="{07B9ED38-6DD0-4691-9FC3-0BE6EBBA3E57}" type="slidenum">
              <a:rPr lang="en-US"/>
              <a:pPr/>
              <a:t>14</a:t>
            </a:fld>
            <a:endParaRPr lang="en-US" dirty="0"/>
          </a:p>
        </p:txBody>
      </p:sp>
      <p:sp>
        <p:nvSpPr>
          <p:cNvPr id="19457" name="Rectangle 1">
            <a:extLst>
              <a:ext uri="{FF2B5EF4-FFF2-40B4-BE49-F238E27FC236}">
                <a16:creationId xmlns:a16="http://schemas.microsoft.com/office/drawing/2014/main" id="{EA71EB87-C5F4-9A67-8FED-A88251E46611}"/>
              </a:ext>
            </a:extLst>
          </p:cNvPr>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a:extLst>
              <a:ext uri="{FF2B5EF4-FFF2-40B4-BE49-F238E27FC236}">
                <a16:creationId xmlns:a16="http://schemas.microsoft.com/office/drawing/2014/main" id="{BEDE9FFF-40D7-16B9-6FF1-2A040E5563E6}"/>
              </a:ext>
            </a:extLst>
          </p:cNvPr>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318781302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9AA4E5EB-EA32-4FCC-D900-CD4CF5870C5D}"/>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1609AE0D-1ABA-086C-3829-FBDA1B56CE24}"/>
              </a:ext>
            </a:extLst>
          </p:cNvPr>
          <p:cNvSpPr>
            <a:spLocks noGrp="1" noChangeArrowheads="1"/>
          </p:cNvSpPr>
          <p:nvPr>
            <p:ph type="hdr"/>
          </p:nvPr>
        </p:nvSpPr>
        <p:spPr>
          <a:ln/>
        </p:spPr>
        <p:txBody>
          <a:bodyPr/>
          <a:lstStyle/>
          <a:p>
            <a:r>
              <a:rPr lang="en-US" dirty="0"/>
              <a:t>doc.: IEEE 802.11-yy/xxxxr0</a:t>
            </a:r>
          </a:p>
        </p:txBody>
      </p:sp>
      <p:sp>
        <p:nvSpPr>
          <p:cNvPr id="5" name="Rectangle 3">
            <a:extLst>
              <a:ext uri="{FF2B5EF4-FFF2-40B4-BE49-F238E27FC236}">
                <a16:creationId xmlns:a16="http://schemas.microsoft.com/office/drawing/2014/main" id="{19F3C68D-60FE-575B-6E26-1647B56C7106}"/>
              </a:ext>
            </a:extLst>
          </p:cNvPr>
          <p:cNvSpPr>
            <a:spLocks noGrp="1" noChangeArrowheads="1"/>
          </p:cNvSpPr>
          <p:nvPr>
            <p:ph type="dt"/>
          </p:nvPr>
        </p:nvSpPr>
        <p:spPr>
          <a:ln/>
        </p:spPr>
        <p:txBody>
          <a:bodyPr/>
          <a:lstStyle/>
          <a:p>
            <a:r>
              <a:rPr lang="en-US" dirty="0"/>
              <a:t>Month Year</a:t>
            </a:r>
          </a:p>
        </p:txBody>
      </p:sp>
      <p:sp>
        <p:nvSpPr>
          <p:cNvPr id="6" name="Rectangle 6">
            <a:extLst>
              <a:ext uri="{FF2B5EF4-FFF2-40B4-BE49-F238E27FC236}">
                <a16:creationId xmlns:a16="http://schemas.microsoft.com/office/drawing/2014/main" id="{BEC48D41-A20E-86BF-CE4C-A2013D94AE63}"/>
              </a:ext>
            </a:extLst>
          </p:cNvPr>
          <p:cNvSpPr>
            <a:spLocks noGrp="1" noChangeArrowheads="1"/>
          </p:cNvSpPr>
          <p:nvPr>
            <p:ph type="ftr"/>
          </p:nvPr>
        </p:nvSpPr>
        <p:spPr>
          <a:ln/>
        </p:spPr>
        <p:txBody>
          <a:bodyPr/>
          <a:lstStyle/>
          <a:p>
            <a:r>
              <a:rPr lang="en-US" dirty="0"/>
              <a:t>John Doe, Some Company</a:t>
            </a:r>
          </a:p>
        </p:txBody>
      </p:sp>
      <p:sp>
        <p:nvSpPr>
          <p:cNvPr id="7" name="Rectangle 7">
            <a:extLst>
              <a:ext uri="{FF2B5EF4-FFF2-40B4-BE49-F238E27FC236}">
                <a16:creationId xmlns:a16="http://schemas.microsoft.com/office/drawing/2014/main" id="{B1F23361-9B8B-1C1A-B89B-5F48E696EACA}"/>
              </a:ext>
            </a:extLst>
          </p:cNvPr>
          <p:cNvSpPr>
            <a:spLocks noGrp="1" noChangeArrowheads="1"/>
          </p:cNvSpPr>
          <p:nvPr>
            <p:ph type="sldNum"/>
          </p:nvPr>
        </p:nvSpPr>
        <p:spPr>
          <a:ln/>
        </p:spPr>
        <p:txBody>
          <a:bodyPr/>
          <a:lstStyle/>
          <a:p>
            <a:r>
              <a:rPr lang="en-US" dirty="0"/>
              <a:t>Page </a:t>
            </a:r>
            <a:fld id="{07B9ED38-6DD0-4691-9FC3-0BE6EBBA3E57}" type="slidenum">
              <a:rPr lang="en-US"/>
              <a:pPr/>
              <a:t>15</a:t>
            </a:fld>
            <a:endParaRPr lang="en-US" dirty="0"/>
          </a:p>
        </p:txBody>
      </p:sp>
      <p:sp>
        <p:nvSpPr>
          <p:cNvPr id="19457" name="Rectangle 1">
            <a:extLst>
              <a:ext uri="{FF2B5EF4-FFF2-40B4-BE49-F238E27FC236}">
                <a16:creationId xmlns:a16="http://schemas.microsoft.com/office/drawing/2014/main" id="{809EDB6A-AD5C-AFD8-C35F-09ABC1CE7FAC}"/>
              </a:ext>
            </a:extLst>
          </p:cNvPr>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a:extLst>
              <a:ext uri="{FF2B5EF4-FFF2-40B4-BE49-F238E27FC236}">
                <a16:creationId xmlns:a16="http://schemas.microsoft.com/office/drawing/2014/main" id="{2F7E94B1-0B55-EA81-E77D-3CF4E8E53B35}"/>
              </a:ext>
            </a:extLst>
          </p:cNvPr>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95625676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06AB75C1-B918-78CF-27BE-813C9683C6D9}"/>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3AA1C3CC-A556-986E-6E1D-BA74FA3D2C2B}"/>
              </a:ext>
            </a:extLst>
          </p:cNvPr>
          <p:cNvSpPr>
            <a:spLocks noGrp="1" noChangeArrowheads="1"/>
          </p:cNvSpPr>
          <p:nvPr>
            <p:ph type="hdr"/>
          </p:nvPr>
        </p:nvSpPr>
        <p:spPr>
          <a:ln/>
        </p:spPr>
        <p:txBody>
          <a:bodyPr/>
          <a:lstStyle/>
          <a:p>
            <a:r>
              <a:rPr lang="en-US" dirty="0"/>
              <a:t>doc.: IEEE 802.11-yy/xxxxr0</a:t>
            </a:r>
          </a:p>
        </p:txBody>
      </p:sp>
      <p:sp>
        <p:nvSpPr>
          <p:cNvPr id="5" name="Rectangle 3">
            <a:extLst>
              <a:ext uri="{FF2B5EF4-FFF2-40B4-BE49-F238E27FC236}">
                <a16:creationId xmlns:a16="http://schemas.microsoft.com/office/drawing/2014/main" id="{09743006-0053-E7FC-98F5-CF1E7D3AC031}"/>
              </a:ext>
            </a:extLst>
          </p:cNvPr>
          <p:cNvSpPr>
            <a:spLocks noGrp="1" noChangeArrowheads="1"/>
          </p:cNvSpPr>
          <p:nvPr>
            <p:ph type="dt"/>
          </p:nvPr>
        </p:nvSpPr>
        <p:spPr>
          <a:ln/>
        </p:spPr>
        <p:txBody>
          <a:bodyPr/>
          <a:lstStyle/>
          <a:p>
            <a:r>
              <a:rPr lang="en-US" dirty="0"/>
              <a:t>Month Year</a:t>
            </a:r>
          </a:p>
        </p:txBody>
      </p:sp>
      <p:sp>
        <p:nvSpPr>
          <p:cNvPr id="6" name="Rectangle 6">
            <a:extLst>
              <a:ext uri="{FF2B5EF4-FFF2-40B4-BE49-F238E27FC236}">
                <a16:creationId xmlns:a16="http://schemas.microsoft.com/office/drawing/2014/main" id="{1C6CE8A3-0504-DEB2-3E7A-261A1E8ED323}"/>
              </a:ext>
            </a:extLst>
          </p:cNvPr>
          <p:cNvSpPr>
            <a:spLocks noGrp="1" noChangeArrowheads="1"/>
          </p:cNvSpPr>
          <p:nvPr>
            <p:ph type="ftr"/>
          </p:nvPr>
        </p:nvSpPr>
        <p:spPr>
          <a:ln/>
        </p:spPr>
        <p:txBody>
          <a:bodyPr/>
          <a:lstStyle/>
          <a:p>
            <a:r>
              <a:rPr lang="en-US" dirty="0"/>
              <a:t>John Doe, Some Company</a:t>
            </a:r>
          </a:p>
        </p:txBody>
      </p:sp>
      <p:sp>
        <p:nvSpPr>
          <p:cNvPr id="7" name="Rectangle 7">
            <a:extLst>
              <a:ext uri="{FF2B5EF4-FFF2-40B4-BE49-F238E27FC236}">
                <a16:creationId xmlns:a16="http://schemas.microsoft.com/office/drawing/2014/main" id="{3C42F13A-7ED5-651B-7C2F-2D3B93D75AFE}"/>
              </a:ext>
            </a:extLst>
          </p:cNvPr>
          <p:cNvSpPr>
            <a:spLocks noGrp="1" noChangeArrowheads="1"/>
          </p:cNvSpPr>
          <p:nvPr>
            <p:ph type="sldNum"/>
          </p:nvPr>
        </p:nvSpPr>
        <p:spPr>
          <a:ln/>
        </p:spPr>
        <p:txBody>
          <a:bodyPr/>
          <a:lstStyle/>
          <a:p>
            <a:r>
              <a:rPr lang="en-US" dirty="0"/>
              <a:t>Page </a:t>
            </a:r>
            <a:fld id="{07B9ED38-6DD0-4691-9FC3-0BE6EBBA3E57}" type="slidenum">
              <a:rPr lang="en-US"/>
              <a:pPr/>
              <a:t>16</a:t>
            </a:fld>
            <a:endParaRPr lang="en-US" dirty="0"/>
          </a:p>
        </p:txBody>
      </p:sp>
      <p:sp>
        <p:nvSpPr>
          <p:cNvPr id="19457" name="Rectangle 1">
            <a:extLst>
              <a:ext uri="{FF2B5EF4-FFF2-40B4-BE49-F238E27FC236}">
                <a16:creationId xmlns:a16="http://schemas.microsoft.com/office/drawing/2014/main" id="{892AA69A-E3EB-349D-E836-489D59CE027A}"/>
              </a:ext>
            </a:extLst>
          </p:cNvPr>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a:extLst>
              <a:ext uri="{FF2B5EF4-FFF2-40B4-BE49-F238E27FC236}">
                <a16:creationId xmlns:a16="http://schemas.microsoft.com/office/drawing/2014/main" id="{6025D2DD-96BD-CC52-A1A1-23CAD03F24B3}"/>
              </a:ext>
            </a:extLst>
          </p:cNvPr>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390958234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EB5A13B0-68C6-04D6-C2D8-8722F3E3F00D}"/>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0EF30599-73B7-483F-2489-F0BF007362CD}"/>
              </a:ext>
            </a:extLst>
          </p:cNvPr>
          <p:cNvSpPr>
            <a:spLocks noGrp="1" noChangeArrowheads="1"/>
          </p:cNvSpPr>
          <p:nvPr>
            <p:ph type="hdr"/>
          </p:nvPr>
        </p:nvSpPr>
        <p:spPr>
          <a:ln/>
        </p:spPr>
        <p:txBody>
          <a:bodyPr/>
          <a:lstStyle/>
          <a:p>
            <a:r>
              <a:rPr lang="en-US" dirty="0"/>
              <a:t>doc.: IEEE 802.11-yy/xxxxr0</a:t>
            </a:r>
          </a:p>
        </p:txBody>
      </p:sp>
      <p:sp>
        <p:nvSpPr>
          <p:cNvPr id="5" name="Rectangle 3">
            <a:extLst>
              <a:ext uri="{FF2B5EF4-FFF2-40B4-BE49-F238E27FC236}">
                <a16:creationId xmlns:a16="http://schemas.microsoft.com/office/drawing/2014/main" id="{174025E0-7B23-9E12-9E0D-AD189F8107EE}"/>
              </a:ext>
            </a:extLst>
          </p:cNvPr>
          <p:cNvSpPr>
            <a:spLocks noGrp="1" noChangeArrowheads="1"/>
          </p:cNvSpPr>
          <p:nvPr>
            <p:ph type="dt"/>
          </p:nvPr>
        </p:nvSpPr>
        <p:spPr>
          <a:ln/>
        </p:spPr>
        <p:txBody>
          <a:bodyPr/>
          <a:lstStyle/>
          <a:p>
            <a:r>
              <a:rPr lang="en-US" dirty="0"/>
              <a:t>Month Year</a:t>
            </a:r>
          </a:p>
        </p:txBody>
      </p:sp>
      <p:sp>
        <p:nvSpPr>
          <p:cNvPr id="6" name="Rectangle 6">
            <a:extLst>
              <a:ext uri="{FF2B5EF4-FFF2-40B4-BE49-F238E27FC236}">
                <a16:creationId xmlns:a16="http://schemas.microsoft.com/office/drawing/2014/main" id="{19DFAA1B-FE73-836F-A244-4A46C51BC1E8}"/>
              </a:ext>
            </a:extLst>
          </p:cNvPr>
          <p:cNvSpPr>
            <a:spLocks noGrp="1" noChangeArrowheads="1"/>
          </p:cNvSpPr>
          <p:nvPr>
            <p:ph type="ftr"/>
          </p:nvPr>
        </p:nvSpPr>
        <p:spPr>
          <a:ln/>
        </p:spPr>
        <p:txBody>
          <a:bodyPr/>
          <a:lstStyle/>
          <a:p>
            <a:r>
              <a:rPr lang="en-US" dirty="0"/>
              <a:t>John Doe, Some Company</a:t>
            </a:r>
          </a:p>
        </p:txBody>
      </p:sp>
      <p:sp>
        <p:nvSpPr>
          <p:cNvPr id="7" name="Rectangle 7">
            <a:extLst>
              <a:ext uri="{FF2B5EF4-FFF2-40B4-BE49-F238E27FC236}">
                <a16:creationId xmlns:a16="http://schemas.microsoft.com/office/drawing/2014/main" id="{8D54D9EE-6256-A074-2C1A-E08359B7F3BC}"/>
              </a:ext>
            </a:extLst>
          </p:cNvPr>
          <p:cNvSpPr>
            <a:spLocks noGrp="1" noChangeArrowheads="1"/>
          </p:cNvSpPr>
          <p:nvPr>
            <p:ph type="sldNum"/>
          </p:nvPr>
        </p:nvSpPr>
        <p:spPr>
          <a:ln/>
        </p:spPr>
        <p:txBody>
          <a:bodyPr/>
          <a:lstStyle/>
          <a:p>
            <a:r>
              <a:rPr lang="en-US" dirty="0"/>
              <a:t>Page </a:t>
            </a:r>
            <a:fld id="{07B9ED38-6DD0-4691-9FC3-0BE6EBBA3E57}" type="slidenum">
              <a:rPr lang="en-US"/>
              <a:pPr/>
              <a:t>17</a:t>
            </a:fld>
            <a:endParaRPr lang="en-US" dirty="0"/>
          </a:p>
        </p:txBody>
      </p:sp>
      <p:sp>
        <p:nvSpPr>
          <p:cNvPr id="19457" name="Rectangle 1">
            <a:extLst>
              <a:ext uri="{FF2B5EF4-FFF2-40B4-BE49-F238E27FC236}">
                <a16:creationId xmlns:a16="http://schemas.microsoft.com/office/drawing/2014/main" id="{7BD9758B-24BC-DBF1-3130-979410F2D06A}"/>
              </a:ext>
            </a:extLst>
          </p:cNvPr>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a:extLst>
              <a:ext uri="{FF2B5EF4-FFF2-40B4-BE49-F238E27FC236}">
                <a16:creationId xmlns:a16="http://schemas.microsoft.com/office/drawing/2014/main" id="{CEED273C-B0F5-BA71-925C-001ECB249617}"/>
              </a:ext>
            </a:extLst>
          </p:cNvPr>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79742063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F345C96F-BC92-77A2-6644-D84DAEFA1BF9}"/>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D1DA23BA-4636-1D36-D440-C8E03040D590}"/>
              </a:ext>
            </a:extLst>
          </p:cNvPr>
          <p:cNvSpPr>
            <a:spLocks noGrp="1" noChangeArrowheads="1"/>
          </p:cNvSpPr>
          <p:nvPr>
            <p:ph type="hdr"/>
          </p:nvPr>
        </p:nvSpPr>
        <p:spPr>
          <a:ln/>
        </p:spPr>
        <p:txBody>
          <a:bodyPr/>
          <a:lstStyle/>
          <a:p>
            <a:r>
              <a:rPr lang="en-US" dirty="0"/>
              <a:t>doc.: IEEE 802.11-yy/xxxxr0</a:t>
            </a:r>
          </a:p>
        </p:txBody>
      </p:sp>
      <p:sp>
        <p:nvSpPr>
          <p:cNvPr id="5" name="Rectangle 3">
            <a:extLst>
              <a:ext uri="{FF2B5EF4-FFF2-40B4-BE49-F238E27FC236}">
                <a16:creationId xmlns:a16="http://schemas.microsoft.com/office/drawing/2014/main" id="{9BE71E1B-1B70-BCD4-6C0D-FB564BD911CE}"/>
              </a:ext>
            </a:extLst>
          </p:cNvPr>
          <p:cNvSpPr>
            <a:spLocks noGrp="1" noChangeArrowheads="1"/>
          </p:cNvSpPr>
          <p:nvPr>
            <p:ph type="dt"/>
          </p:nvPr>
        </p:nvSpPr>
        <p:spPr>
          <a:ln/>
        </p:spPr>
        <p:txBody>
          <a:bodyPr/>
          <a:lstStyle/>
          <a:p>
            <a:r>
              <a:rPr lang="en-US" dirty="0"/>
              <a:t>Month Year</a:t>
            </a:r>
          </a:p>
        </p:txBody>
      </p:sp>
      <p:sp>
        <p:nvSpPr>
          <p:cNvPr id="6" name="Rectangle 6">
            <a:extLst>
              <a:ext uri="{FF2B5EF4-FFF2-40B4-BE49-F238E27FC236}">
                <a16:creationId xmlns:a16="http://schemas.microsoft.com/office/drawing/2014/main" id="{32576E4C-D53C-15D0-2219-9757F2C3ADB8}"/>
              </a:ext>
            </a:extLst>
          </p:cNvPr>
          <p:cNvSpPr>
            <a:spLocks noGrp="1" noChangeArrowheads="1"/>
          </p:cNvSpPr>
          <p:nvPr>
            <p:ph type="ftr"/>
          </p:nvPr>
        </p:nvSpPr>
        <p:spPr>
          <a:ln/>
        </p:spPr>
        <p:txBody>
          <a:bodyPr/>
          <a:lstStyle/>
          <a:p>
            <a:r>
              <a:rPr lang="en-US" dirty="0"/>
              <a:t>John Doe, Some Company</a:t>
            </a:r>
          </a:p>
        </p:txBody>
      </p:sp>
      <p:sp>
        <p:nvSpPr>
          <p:cNvPr id="7" name="Rectangle 7">
            <a:extLst>
              <a:ext uri="{FF2B5EF4-FFF2-40B4-BE49-F238E27FC236}">
                <a16:creationId xmlns:a16="http://schemas.microsoft.com/office/drawing/2014/main" id="{4BA2D649-524E-AB4D-EB49-0AB7C1F951E4}"/>
              </a:ext>
            </a:extLst>
          </p:cNvPr>
          <p:cNvSpPr>
            <a:spLocks noGrp="1" noChangeArrowheads="1"/>
          </p:cNvSpPr>
          <p:nvPr>
            <p:ph type="sldNum"/>
          </p:nvPr>
        </p:nvSpPr>
        <p:spPr>
          <a:ln/>
        </p:spPr>
        <p:txBody>
          <a:bodyPr/>
          <a:lstStyle/>
          <a:p>
            <a:r>
              <a:rPr lang="en-US" dirty="0"/>
              <a:t>Page </a:t>
            </a:r>
            <a:fld id="{07B9ED38-6DD0-4691-9FC3-0BE6EBBA3E57}" type="slidenum">
              <a:rPr lang="en-US"/>
              <a:pPr/>
              <a:t>18</a:t>
            </a:fld>
            <a:endParaRPr lang="en-US" dirty="0"/>
          </a:p>
        </p:txBody>
      </p:sp>
      <p:sp>
        <p:nvSpPr>
          <p:cNvPr id="19457" name="Rectangle 1">
            <a:extLst>
              <a:ext uri="{FF2B5EF4-FFF2-40B4-BE49-F238E27FC236}">
                <a16:creationId xmlns:a16="http://schemas.microsoft.com/office/drawing/2014/main" id="{6D8D2188-BADD-554E-CC05-2C88E28F481A}"/>
              </a:ext>
            </a:extLst>
          </p:cNvPr>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a:extLst>
              <a:ext uri="{FF2B5EF4-FFF2-40B4-BE49-F238E27FC236}">
                <a16:creationId xmlns:a16="http://schemas.microsoft.com/office/drawing/2014/main" id="{092F80DD-FD94-EEB5-FCCA-C4A18B232A78}"/>
              </a:ext>
            </a:extLst>
          </p:cNvPr>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47954911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E6AF579C-E269-44CC-A9F4-B7D1E2EA3836}" type="slidenum">
              <a:rPr lang="en-US"/>
              <a:pPr/>
              <a:t>19</a:t>
            </a:fld>
            <a:endParaRPr lang="en-US" dirty="0"/>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6254468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35E0D7E8-EBB2-4683-98FD-8E18BC106EDA}" type="slidenum">
              <a:rPr lang="en-US"/>
              <a:pPr/>
              <a:t>3</a:t>
            </a:fld>
            <a:endParaRPr lang="en-US" dirty="0"/>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188889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1F64F8DD-0A2C-C01D-E7EC-2D63A5A9C4BF}"/>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18A58C31-9DDF-55BF-1CA2-8243462104C7}"/>
              </a:ext>
            </a:extLst>
          </p:cNvPr>
          <p:cNvSpPr>
            <a:spLocks noGrp="1" noChangeArrowheads="1"/>
          </p:cNvSpPr>
          <p:nvPr>
            <p:ph type="hdr"/>
          </p:nvPr>
        </p:nvSpPr>
        <p:spPr>
          <a:ln/>
        </p:spPr>
        <p:txBody>
          <a:bodyPr/>
          <a:lstStyle/>
          <a:p>
            <a:r>
              <a:rPr lang="en-US" dirty="0"/>
              <a:t>doc.: IEEE 802.11-yy/xxxxr0</a:t>
            </a:r>
          </a:p>
        </p:txBody>
      </p:sp>
      <p:sp>
        <p:nvSpPr>
          <p:cNvPr id="5" name="Rectangle 3">
            <a:extLst>
              <a:ext uri="{FF2B5EF4-FFF2-40B4-BE49-F238E27FC236}">
                <a16:creationId xmlns:a16="http://schemas.microsoft.com/office/drawing/2014/main" id="{491F98E6-85F5-B1E0-471B-FA5998A280FA}"/>
              </a:ext>
            </a:extLst>
          </p:cNvPr>
          <p:cNvSpPr>
            <a:spLocks noGrp="1" noChangeArrowheads="1"/>
          </p:cNvSpPr>
          <p:nvPr>
            <p:ph type="dt"/>
          </p:nvPr>
        </p:nvSpPr>
        <p:spPr>
          <a:ln/>
        </p:spPr>
        <p:txBody>
          <a:bodyPr/>
          <a:lstStyle/>
          <a:p>
            <a:r>
              <a:rPr lang="en-US" dirty="0"/>
              <a:t>Month Year</a:t>
            </a:r>
          </a:p>
        </p:txBody>
      </p:sp>
      <p:sp>
        <p:nvSpPr>
          <p:cNvPr id="6" name="Rectangle 6">
            <a:extLst>
              <a:ext uri="{FF2B5EF4-FFF2-40B4-BE49-F238E27FC236}">
                <a16:creationId xmlns:a16="http://schemas.microsoft.com/office/drawing/2014/main" id="{8E85E224-68DA-5852-79B2-F200FA8DDCC8}"/>
              </a:ext>
            </a:extLst>
          </p:cNvPr>
          <p:cNvSpPr>
            <a:spLocks noGrp="1" noChangeArrowheads="1"/>
          </p:cNvSpPr>
          <p:nvPr>
            <p:ph type="ftr"/>
          </p:nvPr>
        </p:nvSpPr>
        <p:spPr>
          <a:ln/>
        </p:spPr>
        <p:txBody>
          <a:bodyPr/>
          <a:lstStyle/>
          <a:p>
            <a:r>
              <a:rPr lang="en-US" dirty="0"/>
              <a:t>John Doe, Some Company</a:t>
            </a:r>
          </a:p>
        </p:txBody>
      </p:sp>
      <p:sp>
        <p:nvSpPr>
          <p:cNvPr id="7" name="Rectangle 7">
            <a:extLst>
              <a:ext uri="{FF2B5EF4-FFF2-40B4-BE49-F238E27FC236}">
                <a16:creationId xmlns:a16="http://schemas.microsoft.com/office/drawing/2014/main" id="{E0CA803C-09CA-C0B3-5095-D1A1EEDF602E}"/>
              </a:ext>
            </a:extLst>
          </p:cNvPr>
          <p:cNvSpPr>
            <a:spLocks noGrp="1" noChangeArrowheads="1"/>
          </p:cNvSpPr>
          <p:nvPr>
            <p:ph type="sldNum"/>
          </p:nvPr>
        </p:nvSpPr>
        <p:spPr>
          <a:ln/>
        </p:spPr>
        <p:txBody>
          <a:bodyPr/>
          <a:lstStyle/>
          <a:p>
            <a:r>
              <a:rPr lang="en-US" dirty="0"/>
              <a:t>Page </a:t>
            </a:r>
            <a:fld id="{35E0D7E8-EBB2-4683-98FD-8E18BC106EDA}" type="slidenum">
              <a:rPr lang="en-US"/>
              <a:pPr/>
              <a:t>4</a:t>
            </a:fld>
            <a:endParaRPr lang="en-US" dirty="0"/>
          </a:p>
        </p:txBody>
      </p:sp>
      <p:sp>
        <p:nvSpPr>
          <p:cNvPr id="18433" name="Rectangle 1">
            <a:extLst>
              <a:ext uri="{FF2B5EF4-FFF2-40B4-BE49-F238E27FC236}">
                <a16:creationId xmlns:a16="http://schemas.microsoft.com/office/drawing/2014/main" id="{0D15681F-8A30-B071-E914-8639E169A679}"/>
              </a:ext>
            </a:extLst>
          </p:cNvPr>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a:extLst>
              <a:ext uri="{FF2B5EF4-FFF2-40B4-BE49-F238E27FC236}">
                <a16:creationId xmlns:a16="http://schemas.microsoft.com/office/drawing/2014/main" id="{CD21E2C8-8693-E0BD-80FE-86C676293327}"/>
              </a:ext>
            </a:extLst>
          </p:cNvPr>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1519067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018A9733-67EE-FFC0-252A-F09F68CEA283}"/>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CF270B33-AA6A-4A92-90D3-25A8A96257BF}"/>
              </a:ext>
            </a:extLst>
          </p:cNvPr>
          <p:cNvSpPr>
            <a:spLocks noGrp="1" noChangeArrowheads="1"/>
          </p:cNvSpPr>
          <p:nvPr>
            <p:ph type="hdr"/>
          </p:nvPr>
        </p:nvSpPr>
        <p:spPr>
          <a:ln/>
        </p:spPr>
        <p:txBody>
          <a:bodyPr/>
          <a:lstStyle/>
          <a:p>
            <a:r>
              <a:rPr lang="en-US" dirty="0"/>
              <a:t>doc.: IEEE 802.11-yy/xxxxr0</a:t>
            </a:r>
          </a:p>
        </p:txBody>
      </p:sp>
      <p:sp>
        <p:nvSpPr>
          <p:cNvPr id="5" name="Rectangle 3">
            <a:extLst>
              <a:ext uri="{FF2B5EF4-FFF2-40B4-BE49-F238E27FC236}">
                <a16:creationId xmlns:a16="http://schemas.microsoft.com/office/drawing/2014/main" id="{DC2FFE6F-C15A-67EA-B162-83703C14665F}"/>
              </a:ext>
            </a:extLst>
          </p:cNvPr>
          <p:cNvSpPr>
            <a:spLocks noGrp="1" noChangeArrowheads="1"/>
          </p:cNvSpPr>
          <p:nvPr>
            <p:ph type="dt"/>
          </p:nvPr>
        </p:nvSpPr>
        <p:spPr>
          <a:ln/>
        </p:spPr>
        <p:txBody>
          <a:bodyPr/>
          <a:lstStyle/>
          <a:p>
            <a:r>
              <a:rPr lang="en-US" dirty="0"/>
              <a:t>Month Year</a:t>
            </a:r>
          </a:p>
        </p:txBody>
      </p:sp>
      <p:sp>
        <p:nvSpPr>
          <p:cNvPr id="6" name="Rectangle 6">
            <a:extLst>
              <a:ext uri="{FF2B5EF4-FFF2-40B4-BE49-F238E27FC236}">
                <a16:creationId xmlns:a16="http://schemas.microsoft.com/office/drawing/2014/main" id="{F3192767-917A-F420-A789-694D5F4737DF}"/>
              </a:ext>
            </a:extLst>
          </p:cNvPr>
          <p:cNvSpPr>
            <a:spLocks noGrp="1" noChangeArrowheads="1"/>
          </p:cNvSpPr>
          <p:nvPr>
            <p:ph type="ftr"/>
          </p:nvPr>
        </p:nvSpPr>
        <p:spPr>
          <a:ln/>
        </p:spPr>
        <p:txBody>
          <a:bodyPr/>
          <a:lstStyle/>
          <a:p>
            <a:r>
              <a:rPr lang="en-US" dirty="0"/>
              <a:t>John Doe, Some Company</a:t>
            </a:r>
          </a:p>
        </p:txBody>
      </p:sp>
      <p:sp>
        <p:nvSpPr>
          <p:cNvPr id="7" name="Rectangle 7">
            <a:extLst>
              <a:ext uri="{FF2B5EF4-FFF2-40B4-BE49-F238E27FC236}">
                <a16:creationId xmlns:a16="http://schemas.microsoft.com/office/drawing/2014/main" id="{0CC16E71-18BF-7569-808F-A290BC176D51}"/>
              </a:ext>
            </a:extLst>
          </p:cNvPr>
          <p:cNvSpPr>
            <a:spLocks noGrp="1" noChangeArrowheads="1"/>
          </p:cNvSpPr>
          <p:nvPr>
            <p:ph type="sldNum"/>
          </p:nvPr>
        </p:nvSpPr>
        <p:spPr>
          <a:ln/>
        </p:spPr>
        <p:txBody>
          <a:bodyPr/>
          <a:lstStyle/>
          <a:p>
            <a:r>
              <a:rPr lang="en-US" dirty="0"/>
              <a:t>Page </a:t>
            </a:r>
            <a:fld id="{35E0D7E8-EBB2-4683-98FD-8E18BC106EDA}" type="slidenum">
              <a:rPr lang="en-US"/>
              <a:pPr/>
              <a:t>5</a:t>
            </a:fld>
            <a:endParaRPr lang="en-US" dirty="0"/>
          </a:p>
        </p:txBody>
      </p:sp>
      <p:sp>
        <p:nvSpPr>
          <p:cNvPr id="18433" name="Rectangle 1">
            <a:extLst>
              <a:ext uri="{FF2B5EF4-FFF2-40B4-BE49-F238E27FC236}">
                <a16:creationId xmlns:a16="http://schemas.microsoft.com/office/drawing/2014/main" id="{72310F83-C1C3-BC61-8C3D-61BD612D218F}"/>
              </a:ext>
            </a:extLst>
          </p:cNvPr>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a:extLst>
              <a:ext uri="{FF2B5EF4-FFF2-40B4-BE49-F238E27FC236}">
                <a16:creationId xmlns:a16="http://schemas.microsoft.com/office/drawing/2014/main" id="{54D5FC50-0720-56B0-37DB-CC9B84212164}"/>
              </a:ext>
            </a:extLst>
          </p:cNvPr>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41868781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1BB9A3E6-640C-B711-3966-91E17DA35E02}"/>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5B6DA566-4330-5AAA-9E64-F47200368035}"/>
              </a:ext>
            </a:extLst>
          </p:cNvPr>
          <p:cNvSpPr>
            <a:spLocks noGrp="1" noChangeArrowheads="1"/>
          </p:cNvSpPr>
          <p:nvPr>
            <p:ph type="hdr"/>
          </p:nvPr>
        </p:nvSpPr>
        <p:spPr>
          <a:ln/>
        </p:spPr>
        <p:txBody>
          <a:bodyPr/>
          <a:lstStyle/>
          <a:p>
            <a:r>
              <a:rPr lang="en-US" dirty="0"/>
              <a:t>doc.: IEEE 802.11-yy/xxxxr0</a:t>
            </a:r>
          </a:p>
        </p:txBody>
      </p:sp>
      <p:sp>
        <p:nvSpPr>
          <p:cNvPr id="5" name="Rectangle 3">
            <a:extLst>
              <a:ext uri="{FF2B5EF4-FFF2-40B4-BE49-F238E27FC236}">
                <a16:creationId xmlns:a16="http://schemas.microsoft.com/office/drawing/2014/main" id="{6300D0D1-5E6B-E107-2029-26AF3964001B}"/>
              </a:ext>
            </a:extLst>
          </p:cNvPr>
          <p:cNvSpPr>
            <a:spLocks noGrp="1" noChangeArrowheads="1"/>
          </p:cNvSpPr>
          <p:nvPr>
            <p:ph type="dt"/>
          </p:nvPr>
        </p:nvSpPr>
        <p:spPr>
          <a:ln/>
        </p:spPr>
        <p:txBody>
          <a:bodyPr/>
          <a:lstStyle/>
          <a:p>
            <a:r>
              <a:rPr lang="en-US" dirty="0"/>
              <a:t>Month Year</a:t>
            </a:r>
          </a:p>
        </p:txBody>
      </p:sp>
      <p:sp>
        <p:nvSpPr>
          <p:cNvPr id="6" name="Rectangle 6">
            <a:extLst>
              <a:ext uri="{FF2B5EF4-FFF2-40B4-BE49-F238E27FC236}">
                <a16:creationId xmlns:a16="http://schemas.microsoft.com/office/drawing/2014/main" id="{9CE520B9-9023-151D-AD49-A7BE78B354DE}"/>
              </a:ext>
            </a:extLst>
          </p:cNvPr>
          <p:cNvSpPr>
            <a:spLocks noGrp="1" noChangeArrowheads="1"/>
          </p:cNvSpPr>
          <p:nvPr>
            <p:ph type="ftr"/>
          </p:nvPr>
        </p:nvSpPr>
        <p:spPr>
          <a:ln/>
        </p:spPr>
        <p:txBody>
          <a:bodyPr/>
          <a:lstStyle/>
          <a:p>
            <a:r>
              <a:rPr lang="en-US" dirty="0"/>
              <a:t>John Doe, Some Company</a:t>
            </a:r>
          </a:p>
        </p:txBody>
      </p:sp>
      <p:sp>
        <p:nvSpPr>
          <p:cNvPr id="7" name="Rectangle 7">
            <a:extLst>
              <a:ext uri="{FF2B5EF4-FFF2-40B4-BE49-F238E27FC236}">
                <a16:creationId xmlns:a16="http://schemas.microsoft.com/office/drawing/2014/main" id="{E8B663E5-A07C-BDA7-58FD-9544597F40BC}"/>
              </a:ext>
            </a:extLst>
          </p:cNvPr>
          <p:cNvSpPr>
            <a:spLocks noGrp="1" noChangeArrowheads="1"/>
          </p:cNvSpPr>
          <p:nvPr>
            <p:ph type="sldNum"/>
          </p:nvPr>
        </p:nvSpPr>
        <p:spPr>
          <a:ln/>
        </p:spPr>
        <p:txBody>
          <a:bodyPr/>
          <a:lstStyle/>
          <a:p>
            <a:r>
              <a:rPr lang="en-US" dirty="0"/>
              <a:t>Page </a:t>
            </a:r>
            <a:fld id="{35E0D7E8-EBB2-4683-98FD-8E18BC106EDA}" type="slidenum">
              <a:rPr lang="en-US"/>
              <a:pPr/>
              <a:t>6</a:t>
            </a:fld>
            <a:endParaRPr lang="en-US" dirty="0"/>
          </a:p>
        </p:txBody>
      </p:sp>
      <p:sp>
        <p:nvSpPr>
          <p:cNvPr id="18433" name="Rectangle 1">
            <a:extLst>
              <a:ext uri="{FF2B5EF4-FFF2-40B4-BE49-F238E27FC236}">
                <a16:creationId xmlns:a16="http://schemas.microsoft.com/office/drawing/2014/main" id="{045C5A7B-926F-1761-4F34-B009747DFBF3}"/>
              </a:ext>
            </a:extLst>
          </p:cNvPr>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a:extLst>
              <a:ext uri="{FF2B5EF4-FFF2-40B4-BE49-F238E27FC236}">
                <a16:creationId xmlns:a16="http://schemas.microsoft.com/office/drawing/2014/main" id="{E196002A-0EED-3CCC-94A8-6682680906F5}"/>
              </a:ext>
            </a:extLst>
          </p:cNvPr>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63925462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2F30419E-52E5-0B6E-A26E-86D11A58885A}"/>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988BF2F6-9DB3-96DF-23BB-08D54C89DE61}"/>
              </a:ext>
            </a:extLst>
          </p:cNvPr>
          <p:cNvSpPr>
            <a:spLocks noGrp="1" noChangeArrowheads="1"/>
          </p:cNvSpPr>
          <p:nvPr>
            <p:ph type="hdr"/>
          </p:nvPr>
        </p:nvSpPr>
        <p:spPr>
          <a:ln/>
        </p:spPr>
        <p:txBody>
          <a:bodyPr/>
          <a:lstStyle/>
          <a:p>
            <a:r>
              <a:rPr lang="en-US" dirty="0"/>
              <a:t>doc.: IEEE 802.11-yy/xxxxr0</a:t>
            </a:r>
          </a:p>
        </p:txBody>
      </p:sp>
      <p:sp>
        <p:nvSpPr>
          <p:cNvPr id="5" name="Rectangle 3">
            <a:extLst>
              <a:ext uri="{FF2B5EF4-FFF2-40B4-BE49-F238E27FC236}">
                <a16:creationId xmlns:a16="http://schemas.microsoft.com/office/drawing/2014/main" id="{A1B9FD60-6344-6560-CFCD-33E46E2DD704}"/>
              </a:ext>
            </a:extLst>
          </p:cNvPr>
          <p:cNvSpPr>
            <a:spLocks noGrp="1" noChangeArrowheads="1"/>
          </p:cNvSpPr>
          <p:nvPr>
            <p:ph type="dt"/>
          </p:nvPr>
        </p:nvSpPr>
        <p:spPr>
          <a:ln/>
        </p:spPr>
        <p:txBody>
          <a:bodyPr/>
          <a:lstStyle/>
          <a:p>
            <a:r>
              <a:rPr lang="en-US" dirty="0"/>
              <a:t>Month Year</a:t>
            </a:r>
          </a:p>
        </p:txBody>
      </p:sp>
      <p:sp>
        <p:nvSpPr>
          <p:cNvPr id="6" name="Rectangle 6">
            <a:extLst>
              <a:ext uri="{FF2B5EF4-FFF2-40B4-BE49-F238E27FC236}">
                <a16:creationId xmlns:a16="http://schemas.microsoft.com/office/drawing/2014/main" id="{D97F3967-8F74-3589-3541-2BFA3B619A47}"/>
              </a:ext>
            </a:extLst>
          </p:cNvPr>
          <p:cNvSpPr>
            <a:spLocks noGrp="1" noChangeArrowheads="1"/>
          </p:cNvSpPr>
          <p:nvPr>
            <p:ph type="ftr"/>
          </p:nvPr>
        </p:nvSpPr>
        <p:spPr>
          <a:ln/>
        </p:spPr>
        <p:txBody>
          <a:bodyPr/>
          <a:lstStyle/>
          <a:p>
            <a:r>
              <a:rPr lang="en-US" dirty="0"/>
              <a:t>John Doe, Some Company</a:t>
            </a:r>
          </a:p>
        </p:txBody>
      </p:sp>
      <p:sp>
        <p:nvSpPr>
          <p:cNvPr id="7" name="Rectangle 7">
            <a:extLst>
              <a:ext uri="{FF2B5EF4-FFF2-40B4-BE49-F238E27FC236}">
                <a16:creationId xmlns:a16="http://schemas.microsoft.com/office/drawing/2014/main" id="{6D90FA0E-3D95-BD8B-D73E-4D7BC3E949F2}"/>
              </a:ext>
            </a:extLst>
          </p:cNvPr>
          <p:cNvSpPr>
            <a:spLocks noGrp="1" noChangeArrowheads="1"/>
          </p:cNvSpPr>
          <p:nvPr>
            <p:ph type="sldNum"/>
          </p:nvPr>
        </p:nvSpPr>
        <p:spPr>
          <a:ln/>
        </p:spPr>
        <p:txBody>
          <a:bodyPr/>
          <a:lstStyle/>
          <a:p>
            <a:r>
              <a:rPr lang="en-US" dirty="0"/>
              <a:t>Page </a:t>
            </a:r>
            <a:fld id="{35E0D7E8-EBB2-4683-98FD-8E18BC106EDA}" type="slidenum">
              <a:rPr lang="en-US"/>
              <a:pPr/>
              <a:t>7</a:t>
            </a:fld>
            <a:endParaRPr lang="en-US" dirty="0"/>
          </a:p>
        </p:txBody>
      </p:sp>
      <p:sp>
        <p:nvSpPr>
          <p:cNvPr id="18433" name="Rectangle 1">
            <a:extLst>
              <a:ext uri="{FF2B5EF4-FFF2-40B4-BE49-F238E27FC236}">
                <a16:creationId xmlns:a16="http://schemas.microsoft.com/office/drawing/2014/main" id="{46211296-889B-C088-FB78-63A6C872CAF8}"/>
              </a:ext>
            </a:extLst>
          </p:cNvPr>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a:extLst>
              <a:ext uri="{FF2B5EF4-FFF2-40B4-BE49-F238E27FC236}">
                <a16:creationId xmlns:a16="http://schemas.microsoft.com/office/drawing/2014/main" id="{9F8E644E-4167-2707-8BFF-8B9FD25674F1}"/>
              </a:ext>
            </a:extLst>
          </p:cNvPr>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386744097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07B9ED38-6DD0-4691-9FC3-0BE6EBBA3E57}" type="slidenum">
              <a:rPr lang="en-US"/>
              <a:pPr/>
              <a:t>8</a:t>
            </a:fld>
            <a:endParaRPr lang="en-US" dirty="0"/>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400157030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D29BDF0F-60B9-8144-CDD4-B9EC386D209C}"/>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EB9D4B6B-8F54-1018-4E2D-37831BDFD3CB}"/>
              </a:ext>
            </a:extLst>
          </p:cNvPr>
          <p:cNvSpPr>
            <a:spLocks noGrp="1" noChangeArrowheads="1"/>
          </p:cNvSpPr>
          <p:nvPr>
            <p:ph type="hdr"/>
          </p:nvPr>
        </p:nvSpPr>
        <p:spPr>
          <a:ln/>
        </p:spPr>
        <p:txBody>
          <a:bodyPr/>
          <a:lstStyle/>
          <a:p>
            <a:r>
              <a:rPr lang="en-US" dirty="0"/>
              <a:t>doc.: IEEE 802.11-yy/xxxxr0</a:t>
            </a:r>
          </a:p>
        </p:txBody>
      </p:sp>
      <p:sp>
        <p:nvSpPr>
          <p:cNvPr id="5" name="Rectangle 3">
            <a:extLst>
              <a:ext uri="{FF2B5EF4-FFF2-40B4-BE49-F238E27FC236}">
                <a16:creationId xmlns:a16="http://schemas.microsoft.com/office/drawing/2014/main" id="{27F54BEB-3579-4131-AF83-E1842D1E96C7}"/>
              </a:ext>
            </a:extLst>
          </p:cNvPr>
          <p:cNvSpPr>
            <a:spLocks noGrp="1" noChangeArrowheads="1"/>
          </p:cNvSpPr>
          <p:nvPr>
            <p:ph type="dt"/>
          </p:nvPr>
        </p:nvSpPr>
        <p:spPr>
          <a:ln/>
        </p:spPr>
        <p:txBody>
          <a:bodyPr/>
          <a:lstStyle/>
          <a:p>
            <a:r>
              <a:rPr lang="en-US" dirty="0"/>
              <a:t>Month Year</a:t>
            </a:r>
          </a:p>
        </p:txBody>
      </p:sp>
      <p:sp>
        <p:nvSpPr>
          <p:cNvPr id="6" name="Rectangle 6">
            <a:extLst>
              <a:ext uri="{FF2B5EF4-FFF2-40B4-BE49-F238E27FC236}">
                <a16:creationId xmlns:a16="http://schemas.microsoft.com/office/drawing/2014/main" id="{5349BDB0-F7CE-6156-2FF0-C93B4829CFB9}"/>
              </a:ext>
            </a:extLst>
          </p:cNvPr>
          <p:cNvSpPr>
            <a:spLocks noGrp="1" noChangeArrowheads="1"/>
          </p:cNvSpPr>
          <p:nvPr>
            <p:ph type="ftr"/>
          </p:nvPr>
        </p:nvSpPr>
        <p:spPr>
          <a:ln/>
        </p:spPr>
        <p:txBody>
          <a:bodyPr/>
          <a:lstStyle/>
          <a:p>
            <a:r>
              <a:rPr lang="en-US" dirty="0"/>
              <a:t>John Doe, Some Company</a:t>
            </a:r>
          </a:p>
        </p:txBody>
      </p:sp>
      <p:sp>
        <p:nvSpPr>
          <p:cNvPr id="7" name="Rectangle 7">
            <a:extLst>
              <a:ext uri="{FF2B5EF4-FFF2-40B4-BE49-F238E27FC236}">
                <a16:creationId xmlns:a16="http://schemas.microsoft.com/office/drawing/2014/main" id="{C92CB261-F28C-76A2-8583-BA2AAF4575A0}"/>
              </a:ext>
            </a:extLst>
          </p:cNvPr>
          <p:cNvSpPr>
            <a:spLocks noGrp="1" noChangeArrowheads="1"/>
          </p:cNvSpPr>
          <p:nvPr>
            <p:ph type="sldNum"/>
          </p:nvPr>
        </p:nvSpPr>
        <p:spPr>
          <a:ln/>
        </p:spPr>
        <p:txBody>
          <a:bodyPr/>
          <a:lstStyle/>
          <a:p>
            <a:r>
              <a:rPr lang="en-US" dirty="0"/>
              <a:t>Page </a:t>
            </a:r>
            <a:fld id="{07B9ED38-6DD0-4691-9FC3-0BE6EBBA3E57}" type="slidenum">
              <a:rPr lang="en-US"/>
              <a:pPr/>
              <a:t>9</a:t>
            </a:fld>
            <a:endParaRPr lang="en-US" dirty="0"/>
          </a:p>
        </p:txBody>
      </p:sp>
      <p:sp>
        <p:nvSpPr>
          <p:cNvPr id="19457" name="Rectangle 1">
            <a:extLst>
              <a:ext uri="{FF2B5EF4-FFF2-40B4-BE49-F238E27FC236}">
                <a16:creationId xmlns:a16="http://schemas.microsoft.com/office/drawing/2014/main" id="{E65A7D59-32F7-3CF3-4E54-666CBE83364D}"/>
              </a:ext>
            </a:extLst>
          </p:cNvPr>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a:extLst>
              <a:ext uri="{FF2B5EF4-FFF2-40B4-BE49-F238E27FC236}">
                <a16:creationId xmlns:a16="http://schemas.microsoft.com/office/drawing/2014/main" id="{0046C77F-15DF-295A-C5C3-AD9F28434A37}"/>
              </a:ext>
            </a:extLst>
          </p:cNvPr>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8476811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May 2025</a:t>
            </a:r>
            <a:endParaRPr lang="en-GB" dirty="0"/>
          </a:p>
        </p:txBody>
      </p:sp>
      <p:sp>
        <p:nvSpPr>
          <p:cNvPr id="5" name="Footer Placeholder 4"/>
          <p:cNvSpPr>
            <a:spLocks noGrp="1"/>
          </p:cNvSpPr>
          <p:nvPr>
            <p:ph type="ftr" idx="11"/>
          </p:nvPr>
        </p:nvSpPr>
        <p:spPr/>
        <p:txBody>
          <a:bodyPr/>
          <a:lstStyle>
            <a:lvl1pPr>
              <a:defRPr/>
            </a:lvl1pPr>
          </a:lstStyle>
          <a:p>
            <a:r>
              <a:rPr lang="en-GB"/>
              <a:t>Joseph Levy, InterDigital</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Joseph Levy, InterDigital</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May 2025</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May 2025</a:t>
            </a:r>
            <a:endParaRPr lang="en-GB" dirty="0"/>
          </a:p>
        </p:txBody>
      </p:sp>
      <p:sp>
        <p:nvSpPr>
          <p:cNvPr id="5" name="Footer Placeholder 4"/>
          <p:cNvSpPr>
            <a:spLocks noGrp="1"/>
          </p:cNvSpPr>
          <p:nvPr>
            <p:ph type="ftr" idx="11"/>
          </p:nvPr>
        </p:nvSpPr>
        <p:spPr/>
        <p:txBody>
          <a:bodyPr/>
          <a:lstStyle>
            <a:lvl1pPr>
              <a:defRPr/>
            </a:lvl1pPr>
          </a:lstStyle>
          <a:p>
            <a:r>
              <a:rPr lang="en-GB"/>
              <a:t>Joseph Levy, InterDigital</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May 2025</a:t>
            </a:r>
            <a:endParaRPr lang="en-GB" dirty="0"/>
          </a:p>
        </p:txBody>
      </p:sp>
      <p:sp>
        <p:nvSpPr>
          <p:cNvPr id="6" name="Footer Placeholder 5"/>
          <p:cNvSpPr>
            <a:spLocks noGrp="1"/>
          </p:cNvSpPr>
          <p:nvPr>
            <p:ph type="ftr" idx="11"/>
          </p:nvPr>
        </p:nvSpPr>
        <p:spPr/>
        <p:txBody>
          <a:bodyPr/>
          <a:lstStyle>
            <a:lvl1pPr>
              <a:defRPr/>
            </a:lvl1pPr>
          </a:lstStyle>
          <a:p>
            <a:r>
              <a:rPr lang="en-GB"/>
              <a:t>Joseph Levy, InterDigital</a:t>
            </a:r>
            <a:endParaRPr lang="en-GB" dirty="0"/>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May 2025</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Joseph Levy, InterDigital</a:t>
            </a:r>
            <a:endParaRPr lang="en-GB" dirty="0"/>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May 2025</a:t>
            </a:r>
            <a:endParaRPr lang="en-GB" dirty="0"/>
          </a:p>
        </p:txBody>
      </p:sp>
      <p:sp>
        <p:nvSpPr>
          <p:cNvPr id="4" name="Footer Placeholder 3"/>
          <p:cNvSpPr>
            <a:spLocks noGrp="1"/>
          </p:cNvSpPr>
          <p:nvPr>
            <p:ph type="ftr" idx="11"/>
          </p:nvPr>
        </p:nvSpPr>
        <p:spPr/>
        <p:txBody>
          <a:bodyPr/>
          <a:lstStyle>
            <a:lvl1pPr>
              <a:defRPr/>
            </a:lvl1pPr>
          </a:lstStyle>
          <a:p>
            <a:r>
              <a:rPr lang="en-GB"/>
              <a:t>Joseph Levy, InterDigital</a:t>
            </a:r>
            <a:endParaRPr lang="en-GB" dirty="0"/>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May 2025</a:t>
            </a:r>
            <a:endParaRPr lang="en-GB" dirty="0"/>
          </a:p>
        </p:txBody>
      </p:sp>
      <p:sp>
        <p:nvSpPr>
          <p:cNvPr id="3" name="Footer Placeholder 2"/>
          <p:cNvSpPr>
            <a:spLocks noGrp="1"/>
          </p:cNvSpPr>
          <p:nvPr>
            <p:ph type="ftr" idx="11"/>
          </p:nvPr>
        </p:nvSpPr>
        <p:spPr/>
        <p:txBody>
          <a:bodyPr/>
          <a:lstStyle>
            <a:lvl1pPr>
              <a:defRPr/>
            </a:lvl1pPr>
          </a:lstStyle>
          <a:p>
            <a:r>
              <a:rPr lang="en-GB"/>
              <a:t>Joseph Levy, InterDigital</a:t>
            </a:r>
            <a:endParaRPr lang="en-GB" dirty="0"/>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May 2025</a:t>
            </a:r>
            <a:endParaRPr lang="en-GB" dirty="0"/>
          </a:p>
        </p:txBody>
      </p:sp>
      <p:sp>
        <p:nvSpPr>
          <p:cNvPr id="5" name="Footer Placeholder 4"/>
          <p:cNvSpPr>
            <a:spLocks noGrp="1"/>
          </p:cNvSpPr>
          <p:nvPr>
            <p:ph type="ftr" idx="11"/>
          </p:nvPr>
        </p:nvSpPr>
        <p:spPr/>
        <p:txBody>
          <a:bodyPr/>
          <a:lstStyle>
            <a:lvl1pPr>
              <a:defRPr/>
            </a:lvl1pPr>
          </a:lstStyle>
          <a:p>
            <a:r>
              <a:rPr lang="en-GB"/>
              <a:t>Joseph Levy, InterDigital</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May 2025</a:t>
            </a:r>
            <a:endParaRPr lang="en-GB" dirty="0"/>
          </a:p>
        </p:txBody>
      </p:sp>
      <p:sp>
        <p:nvSpPr>
          <p:cNvPr id="5" name="Footer Placeholder 4"/>
          <p:cNvSpPr>
            <a:spLocks noGrp="1"/>
          </p:cNvSpPr>
          <p:nvPr>
            <p:ph type="ftr" idx="11"/>
          </p:nvPr>
        </p:nvSpPr>
        <p:spPr/>
        <p:txBody>
          <a:bodyPr/>
          <a:lstStyle>
            <a:lvl1pPr>
              <a:defRPr/>
            </a:lvl1pPr>
          </a:lstStyle>
          <a:p>
            <a:r>
              <a:rPr lang="en-GB"/>
              <a:t>Joseph Levy, InterDigital</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May 2025</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Joseph Levy, InterDigital</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802.11-25/0923r1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Microsoft_Word_97_-_2003_Document.doc"/><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08050" y="461990"/>
            <a:ext cx="10475384"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Proposed Changes to 802.11 Definitions Based on 802-2024</a:t>
            </a:r>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2025-05-13</a:t>
            </a:r>
          </a:p>
        </p:txBody>
      </p:sp>
      <p:sp>
        <p:nvSpPr>
          <p:cNvPr id="6" name="Date Placeholder 3"/>
          <p:cNvSpPr>
            <a:spLocks noGrp="1"/>
          </p:cNvSpPr>
          <p:nvPr>
            <p:ph type="dt" idx="10"/>
          </p:nvPr>
        </p:nvSpPr>
        <p:spPr/>
        <p:txBody>
          <a:bodyPr/>
          <a:lstStyle/>
          <a:p>
            <a:r>
              <a:rPr lang="en-US"/>
              <a:t>May 2025</a:t>
            </a:r>
            <a:endParaRPr lang="en-GB" dirty="0"/>
          </a:p>
        </p:txBody>
      </p:sp>
      <p:sp>
        <p:nvSpPr>
          <p:cNvPr id="7" name="Footer Placeholder 4"/>
          <p:cNvSpPr>
            <a:spLocks noGrp="1"/>
          </p:cNvSpPr>
          <p:nvPr>
            <p:ph type="ftr" idx="11"/>
          </p:nvPr>
        </p:nvSpPr>
        <p:spPr/>
        <p:txBody>
          <a:bodyPr/>
          <a:lstStyle/>
          <a:p>
            <a:r>
              <a:rPr lang="en-GB"/>
              <a:t>Joseph Levy, InterDigital</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33579154"/>
              </p:ext>
            </p:extLst>
          </p:nvPr>
        </p:nvGraphicFramePr>
        <p:xfrm>
          <a:off x="987425" y="2378075"/>
          <a:ext cx="10171113" cy="2471738"/>
        </p:xfrm>
        <a:graphic>
          <a:graphicData uri="http://schemas.openxmlformats.org/presentationml/2006/ole">
            <mc:AlternateContent xmlns:mc="http://schemas.openxmlformats.org/markup-compatibility/2006">
              <mc:Choice xmlns:v="urn:schemas-microsoft-com:vml" Requires="v">
                <p:oleObj name="Document" r:id="rId3" imgW="10439485" imgH="2541999" progId="Word.Document.8">
                  <p:embed/>
                </p:oleObj>
              </mc:Choice>
              <mc:Fallback>
                <p:oleObj name="Document" r:id="rId3" imgW="10439485" imgH="2541999" progId="Word.Document.8">
                  <p:embed/>
                  <p:pic>
                    <p:nvPicPr>
                      <p:cNvPr id="3075" name="Object 3"/>
                      <p:cNvPicPr>
                        <a:picLocks noChangeAspect="1" noChangeArrowheads="1"/>
                      </p:cNvPicPr>
                      <p:nvPr/>
                    </p:nvPicPr>
                    <p:blipFill>
                      <a:blip r:embed="rId4"/>
                      <a:srcRect/>
                      <a:stretch>
                        <a:fillRect/>
                      </a:stretch>
                    </p:blipFill>
                    <p:spPr bwMode="auto">
                      <a:xfrm>
                        <a:off x="987425" y="2378075"/>
                        <a:ext cx="10171113" cy="2471738"/>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E02CC30-206D-2E32-0D3A-C6E32A7D44E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58D948F-CE8F-EA8A-CC61-8C951579E999}"/>
              </a:ext>
            </a:extLst>
          </p:cNvPr>
          <p:cNvSpPr>
            <a:spLocks noGrp="1"/>
          </p:cNvSpPr>
          <p:nvPr>
            <p:ph type="title"/>
          </p:nvPr>
        </p:nvSpPr>
        <p:spPr>
          <a:xfrm>
            <a:off x="914401" y="685801"/>
            <a:ext cx="10361084" cy="1447799"/>
          </a:xfrm>
        </p:spPr>
        <p:txBody>
          <a:bodyPr/>
          <a:lstStyle/>
          <a:p>
            <a:r>
              <a:rPr lang="en-GB" dirty="0"/>
              <a:t>Bridgeable Network, </a:t>
            </a:r>
            <a:r>
              <a:rPr lang="en-US" dirty="0"/>
              <a:t>Extended Unique Identifier (EUI), logical link control (LLC) entity, logical link control (LLC) protocol data unit (LPDU)</a:t>
            </a:r>
            <a:r>
              <a:rPr lang="en-GB" dirty="0"/>
              <a:t> - Added </a:t>
            </a:r>
          </a:p>
        </p:txBody>
      </p:sp>
      <p:sp>
        <p:nvSpPr>
          <p:cNvPr id="3" name="Content Placeholder 2">
            <a:extLst>
              <a:ext uri="{FF2B5EF4-FFF2-40B4-BE49-F238E27FC236}">
                <a16:creationId xmlns:a16="http://schemas.microsoft.com/office/drawing/2014/main" id="{D39565EA-ACC6-E796-5876-ED452A7CBA9D}"/>
              </a:ext>
            </a:extLst>
          </p:cNvPr>
          <p:cNvSpPr>
            <a:spLocks noGrp="1"/>
          </p:cNvSpPr>
          <p:nvPr>
            <p:ph idx="1"/>
          </p:nvPr>
        </p:nvSpPr>
        <p:spPr>
          <a:xfrm>
            <a:off x="914401" y="2285999"/>
            <a:ext cx="10361084" cy="3808415"/>
          </a:xfrm>
        </p:spPr>
        <p:txBody>
          <a:bodyPr/>
          <a:lstStyle/>
          <a:p>
            <a:r>
              <a:rPr lang="en-GB" b="0" dirty="0"/>
              <a:t>These terms are not used in 802.11. So, unless the term needs to be added, there are no issues. </a:t>
            </a:r>
          </a:p>
          <a:p>
            <a:endParaRPr lang="en-GB" b="0" dirty="0"/>
          </a:p>
          <a:p>
            <a:r>
              <a:rPr lang="en-GB" sz="2000" b="0" dirty="0">
                <a:highlight>
                  <a:srgbClr val="FFFF00"/>
                </a:highlight>
              </a:rPr>
              <a:t>Mark H: Seems like we should consider the new LLC entity term, as a replacement for our “LLC sublayer”, at least in some contexts.</a:t>
            </a:r>
          </a:p>
          <a:p>
            <a:r>
              <a:rPr lang="en-GB" sz="2000" b="0" dirty="0">
                <a:highlight>
                  <a:srgbClr val="FFFF00"/>
                </a:highlight>
              </a:rPr>
              <a:t>Mark H: We should check the use of bridgeable (in the Proxy ARP subclause).  (In fact, in hindsight, we should check that entire paragraph (and perhaps others in the subclause), as I can’t make sense of it.  This seems to have come from 11-22/510r1)</a:t>
            </a:r>
          </a:p>
          <a:p>
            <a:r>
              <a:rPr lang="en-GB" sz="2000" b="0" dirty="0">
                <a:highlight>
                  <a:srgbClr val="FFFF00"/>
                </a:highlight>
              </a:rPr>
              <a:t>Mark H: Should be using (or considering, depending on context?) using “EUI-48 or EUI-64” (except we probably don’t need the EUI-64) instead of “universal MAC address”?</a:t>
            </a:r>
          </a:p>
          <a:p>
            <a:r>
              <a:rPr lang="en-GB" sz="2000" b="0" dirty="0">
                <a:highlight>
                  <a:srgbClr val="FFFF00"/>
                </a:highlight>
              </a:rPr>
              <a:t>Mark H: We could also check the use of MSDU versus LPDU, to see if we would be more correct to say LPDU.  For example, in 4.3.31.2</a:t>
            </a:r>
          </a:p>
          <a:p>
            <a:endParaRPr lang="en-GB" b="0" dirty="0"/>
          </a:p>
        </p:txBody>
      </p:sp>
      <p:sp>
        <p:nvSpPr>
          <p:cNvPr id="6" name="Slide Number Placeholder 5">
            <a:extLst>
              <a:ext uri="{FF2B5EF4-FFF2-40B4-BE49-F238E27FC236}">
                <a16:creationId xmlns:a16="http://schemas.microsoft.com/office/drawing/2014/main" id="{63934B68-B697-C627-47D2-8C7CA921F395}"/>
              </a:ext>
            </a:extLst>
          </p:cNvPr>
          <p:cNvSpPr>
            <a:spLocks noGrp="1"/>
          </p:cNvSpPr>
          <p:nvPr>
            <p:ph type="sldNum" idx="12"/>
          </p:nvPr>
        </p:nvSpPr>
        <p:spPr/>
        <p:txBody>
          <a:bodyPr/>
          <a:lstStyle/>
          <a:p>
            <a:r>
              <a:rPr lang="en-GB" dirty="0"/>
              <a:t>Slide </a:t>
            </a:r>
            <a:fld id="{DC83D890-10BB-4905-98E9-EC5FFEC1B9BB}" type="slidenum">
              <a:rPr lang="en-GB"/>
              <a:pPr/>
              <a:t>10</a:t>
            </a:fld>
            <a:endParaRPr lang="en-GB" dirty="0"/>
          </a:p>
        </p:txBody>
      </p:sp>
      <p:sp>
        <p:nvSpPr>
          <p:cNvPr id="5" name="Footer Placeholder 4">
            <a:extLst>
              <a:ext uri="{FF2B5EF4-FFF2-40B4-BE49-F238E27FC236}">
                <a16:creationId xmlns:a16="http://schemas.microsoft.com/office/drawing/2014/main" id="{1503DCE5-C3AE-9B56-590B-19AA0780E83F}"/>
              </a:ext>
            </a:extLst>
          </p:cNvPr>
          <p:cNvSpPr>
            <a:spLocks noGrp="1"/>
          </p:cNvSpPr>
          <p:nvPr>
            <p:ph type="ftr" idx="14"/>
          </p:nvPr>
        </p:nvSpPr>
        <p:spPr/>
        <p:txBody>
          <a:bodyPr/>
          <a:lstStyle/>
          <a:p>
            <a:r>
              <a:rPr lang="en-GB"/>
              <a:t>Joseph Levy, InterDigital</a:t>
            </a:r>
            <a:endParaRPr lang="en-GB" dirty="0"/>
          </a:p>
        </p:txBody>
      </p:sp>
      <p:sp>
        <p:nvSpPr>
          <p:cNvPr id="4" name="Date Placeholder 3">
            <a:extLst>
              <a:ext uri="{FF2B5EF4-FFF2-40B4-BE49-F238E27FC236}">
                <a16:creationId xmlns:a16="http://schemas.microsoft.com/office/drawing/2014/main" id="{15ECA424-D1A2-3240-D372-309626817705}"/>
              </a:ext>
            </a:extLst>
          </p:cNvPr>
          <p:cNvSpPr>
            <a:spLocks noGrp="1"/>
          </p:cNvSpPr>
          <p:nvPr>
            <p:ph type="dt" idx="15"/>
          </p:nvPr>
        </p:nvSpPr>
        <p:spPr/>
        <p:txBody>
          <a:bodyPr/>
          <a:lstStyle/>
          <a:p>
            <a:r>
              <a:rPr lang="en-US"/>
              <a:t>May 2025</a:t>
            </a:r>
            <a:endParaRPr lang="en-GB" dirty="0"/>
          </a:p>
        </p:txBody>
      </p:sp>
    </p:spTree>
    <p:extLst>
      <p:ext uri="{BB962C8B-B14F-4D97-AF65-F5344CB8AC3E}">
        <p14:creationId xmlns:p14="http://schemas.microsoft.com/office/powerpoint/2010/main" val="74850199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8F7F5CD-82C4-0249-468D-31B5390478E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315B32F-42D1-3F66-74DD-285C92A8AD74}"/>
              </a:ext>
            </a:extLst>
          </p:cNvPr>
          <p:cNvSpPr>
            <a:spLocks noGrp="1"/>
          </p:cNvSpPr>
          <p:nvPr>
            <p:ph type="title"/>
          </p:nvPr>
        </p:nvSpPr>
        <p:spPr>
          <a:xfrm>
            <a:off x="612776" y="3505200"/>
            <a:ext cx="10361084" cy="457199"/>
          </a:xfrm>
        </p:spPr>
        <p:txBody>
          <a:bodyPr/>
          <a:lstStyle/>
          <a:p>
            <a:r>
              <a:rPr lang="en-GB" dirty="0"/>
              <a:t>The following deleted terms are defined in 802.11</a:t>
            </a:r>
          </a:p>
        </p:txBody>
      </p:sp>
      <p:sp>
        <p:nvSpPr>
          <p:cNvPr id="3" name="Content Placeholder 2">
            <a:extLst>
              <a:ext uri="{FF2B5EF4-FFF2-40B4-BE49-F238E27FC236}">
                <a16:creationId xmlns:a16="http://schemas.microsoft.com/office/drawing/2014/main" id="{ADC1EC6F-9E6B-C99F-4FBA-47B07247DE16}"/>
              </a:ext>
            </a:extLst>
          </p:cNvPr>
          <p:cNvSpPr>
            <a:spLocks noGrp="1"/>
          </p:cNvSpPr>
          <p:nvPr>
            <p:ph idx="1"/>
          </p:nvPr>
        </p:nvSpPr>
        <p:spPr>
          <a:xfrm>
            <a:off x="965200" y="3962399"/>
            <a:ext cx="10361084" cy="717039"/>
          </a:xfrm>
        </p:spPr>
        <p:txBody>
          <a:bodyPr/>
          <a:lstStyle/>
          <a:p>
            <a:r>
              <a:rPr lang="en-GB" sz="2000" dirty="0"/>
              <a:t>Frame</a:t>
            </a:r>
            <a:r>
              <a:rPr lang="en-GB" sz="2000" b="0" dirty="0"/>
              <a:t> is defined in 802.11. So, no issues. </a:t>
            </a:r>
          </a:p>
          <a:p>
            <a:r>
              <a:rPr lang="en-US" sz="2000" dirty="0"/>
              <a:t>Station </a:t>
            </a:r>
            <a:r>
              <a:rPr lang="en-GB" sz="2000" b="0" dirty="0"/>
              <a:t>is defined in 802.11. So, no issues. </a:t>
            </a:r>
            <a:endParaRPr lang="en-US" sz="2000" dirty="0"/>
          </a:p>
          <a:p>
            <a:r>
              <a:rPr lang="en-GB" b="0" kern="0" dirty="0"/>
              <a:t> </a:t>
            </a:r>
          </a:p>
          <a:p>
            <a:endParaRPr lang="en-GB" b="0" dirty="0"/>
          </a:p>
          <a:p>
            <a:endParaRPr lang="en-GB" b="0" dirty="0"/>
          </a:p>
        </p:txBody>
      </p:sp>
      <p:sp>
        <p:nvSpPr>
          <p:cNvPr id="6" name="Slide Number Placeholder 5">
            <a:extLst>
              <a:ext uri="{FF2B5EF4-FFF2-40B4-BE49-F238E27FC236}">
                <a16:creationId xmlns:a16="http://schemas.microsoft.com/office/drawing/2014/main" id="{4C9512C6-764B-27A4-7C8C-ADD7E7E750BA}"/>
              </a:ext>
            </a:extLst>
          </p:cNvPr>
          <p:cNvSpPr>
            <a:spLocks noGrp="1"/>
          </p:cNvSpPr>
          <p:nvPr>
            <p:ph type="sldNum" idx="12"/>
          </p:nvPr>
        </p:nvSpPr>
        <p:spPr/>
        <p:txBody>
          <a:bodyPr/>
          <a:lstStyle/>
          <a:p>
            <a:r>
              <a:rPr lang="en-GB" dirty="0"/>
              <a:t>Slide </a:t>
            </a:r>
            <a:fld id="{DC83D890-10BB-4905-98E9-EC5FFEC1B9BB}" type="slidenum">
              <a:rPr lang="en-GB"/>
              <a:pPr/>
              <a:t>11</a:t>
            </a:fld>
            <a:endParaRPr lang="en-GB" dirty="0"/>
          </a:p>
        </p:txBody>
      </p:sp>
      <p:sp>
        <p:nvSpPr>
          <p:cNvPr id="5" name="Footer Placeholder 4">
            <a:extLst>
              <a:ext uri="{FF2B5EF4-FFF2-40B4-BE49-F238E27FC236}">
                <a16:creationId xmlns:a16="http://schemas.microsoft.com/office/drawing/2014/main" id="{C56C1464-C896-DFD9-9377-3FDF4F049586}"/>
              </a:ext>
            </a:extLst>
          </p:cNvPr>
          <p:cNvSpPr>
            <a:spLocks noGrp="1"/>
          </p:cNvSpPr>
          <p:nvPr>
            <p:ph type="ftr" idx="14"/>
          </p:nvPr>
        </p:nvSpPr>
        <p:spPr/>
        <p:txBody>
          <a:bodyPr/>
          <a:lstStyle/>
          <a:p>
            <a:r>
              <a:rPr lang="en-GB"/>
              <a:t>Joseph Levy, InterDigital</a:t>
            </a:r>
            <a:endParaRPr lang="en-GB" dirty="0"/>
          </a:p>
        </p:txBody>
      </p:sp>
      <p:sp>
        <p:nvSpPr>
          <p:cNvPr id="4" name="Date Placeholder 3">
            <a:extLst>
              <a:ext uri="{FF2B5EF4-FFF2-40B4-BE49-F238E27FC236}">
                <a16:creationId xmlns:a16="http://schemas.microsoft.com/office/drawing/2014/main" id="{E684EB46-4AA4-C7B9-B114-977B524BA370}"/>
              </a:ext>
            </a:extLst>
          </p:cNvPr>
          <p:cNvSpPr>
            <a:spLocks noGrp="1"/>
          </p:cNvSpPr>
          <p:nvPr>
            <p:ph type="dt" idx="15"/>
          </p:nvPr>
        </p:nvSpPr>
        <p:spPr/>
        <p:txBody>
          <a:bodyPr/>
          <a:lstStyle/>
          <a:p>
            <a:r>
              <a:rPr lang="en-US"/>
              <a:t>May 2025</a:t>
            </a:r>
            <a:endParaRPr lang="en-GB" dirty="0"/>
          </a:p>
        </p:txBody>
      </p:sp>
      <p:sp>
        <p:nvSpPr>
          <p:cNvPr id="9" name="Title 1">
            <a:extLst>
              <a:ext uri="{FF2B5EF4-FFF2-40B4-BE49-F238E27FC236}">
                <a16:creationId xmlns:a16="http://schemas.microsoft.com/office/drawing/2014/main" id="{C48B6769-2DD0-254E-BF78-7260B683BB1F}"/>
              </a:ext>
            </a:extLst>
          </p:cNvPr>
          <p:cNvSpPr txBox="1">
            <a:spLocks/>
          </p:cNvSpPr>
          <p:nvPr/>
        </p:nvSpPr>
        <p:spPr bwMode="auto">
          <a:xfrm>
            <a:off x="911889" y="4861457"/>
            <a:ext cx="10361084" cy="29616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r>
              <a:rPr lang="en-GB" kern="0" dirty="0"/>
              <a:t>Interconnection - Deleted </a:t>
            </a:r>
          </a:p>
        </p:txBody>
      </p:sp>
      <p:sp>
        <p:nvSpPr>
          <p:cNvPr id="10" name="Content Placeholder 2">
            <a:extLst>
              <a:ext uri="{FF2B5EF4-FFF2-40B4-BE49-F238E27FC236}">
                <a16:creationId xmlns:a16="http://schemas.microsoft.com/office/drawing/2014/main" id="{480C1080-BFDC-8164-D424-6F30D8E15715}"/>
              </a:ext>
            </a:extLst>
          </p:cNvPr>
          <p:cNvSpPr txBox="1">
            <a:spLocks/>
          </p:cNvSpPr>
          <p:nvPr/>
        </p:nvSpPr>
        <p:spPr bwMode="auto">
          <a:xfrm>
            <a:off x="930589" y="5255022"/>
            <a:ext cx="10361084" cy="103837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r>
              <a:rPr lang="en-GB" sz="2000" b="0" kern="0" dirty="0"/>
              <a:t>Interconnection is not defined in 802.11, the term is used in “Open Systems Interconnection (OSI)” which is not an issue. It is also used in two locations in the general sense (276.50, 319.11), and the lack of a definition is acceptable. So, no issues. </a:t>
            </a:r>
          </a:p>
          <a:p>
            <a:endParaRPr lang="en-GB" b="0" kern="0" dirty="0"/>
          </a:p>
        </p:txBody>
      </p:sp>
      <p:sp>
        <p:nvSpPr>
          <p:cNvPr id="11" name="Title 1">
            <a:extLst>
              <a:ext uri="{FF2B5EF4-FFF2-40B4-BE49-F238E27FC236}">
                <a16:creationId xmlns:a16="http://schemas.microsoft.com/office/drawing/2014/main" id="{8ACDB73D-5361-F409-CF83-93C23B28BFD5}"/>
              </a:ext>
            </a:extLst>
          </p:cNvPr>
          <p:cNvSpPr txBox="1">
            <a:spLocks/>
          </p:cNvSpPr>
          <p:nvPr/>
        </p:nvSpPr>
        <p:spPr bwMode="auto">
          <a:xfrm>
            <a:off x="914401" y="834233"/>
            <a:ext cx="10361084" cy="457199"/>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r>
              <a:rPr lang="en-GB" dirty="0"/>
              <a:t>The following deleted terms are not used in 802.11</a:t>
            </a:r>
            <a:endParaRPr lang="en-GB" kern="0" dirty="0"/>
          </a:p>
        </p:txBody>
      </p:sp>
      <p:sp>
        <p:nvSpPr>
          <p:cNvPr id="12" name="Content Placeholder 2">
            <a:extLst>
              <a:ext uri="{FF2B5EF4-FFF2-40B4-BE49-F238E27FC236}">
                <a16:creationId xmlns:a16="http://schemas.microsoft.com/office/drawing/2014/main" id="{0E775C2E-51DD-1E8F-474A-C56EBA28BF74}"/>
              </a:ext>
            </a:extLst>
          </p:cNvPr>
          <p:cNvSpPr txBox="1">
            <a:spLocks/>
          </p:cNvSpPr>
          <p:nvPr/>
        </p:nvSpPr>
        <p:spPr bwMode="auto">
          <a:xfrm>
            <a:off x="911889" y="1303057"/>
            <a:ext cx="10361084" cy="2230534"/>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a:r>
              <a:rPr lang="en-GB" sz="2000" kern="0" dirty="0"/>
              <a:t>Canonical format </a:t>
            </a:r>
            <a:r>
              <a:rPr lang="en-GB" sz="2000" b="0" kern="0" dirty="0"/>
              <a:t>is not used in 802.11. So, no issues. </a:t>
            </a:r>
          </a:p>
          <a:p>
            <a:pPr marL="0"/>
            <a:r>
              <a:rPr lang="en-GB" sz="2000" kern="0" dirty="0"/>
              <a:t>IEEE 802 network </a:t>
            </a:r>
            <a:r>
              <a:rPr lang="en-GB" sz="2000" b="0" kern="0" dirty="0"/>
              <a:t>is not used in 802.11. So, no issues.</a:t>
            </a:r>
          </a:p>
          <a:p>
            <a:pPr marL="0">
              <a:spcBef>
                <a:spcPts val="0"/>
              </a:spcBef>
            </a:pPr>
            <a:r>
              <a:rPr lang="en-US" sz="2000" dirty="0"/>
              <a:t>canonical format </a:t>
            </a:r>
            <a:r>
              <a:rPr lang="en-GB" sz="2000" b="0" kern="0" dirty="0"/>
              <a:t>is not used in 802.11. So, no issues. </a:t>
            </a:r>
          </a:p>
          <a:p>
            <a:pPr marL="0"/>
            <a:r>
              <a:rPr lang="en-US" sz="2000" dirty="0"/>
              <a:t>noncanonical format </a:t>
            </a:r>
            <a:r>
              <a:rPr lang="en-GB" sz="2000" b="0" kern="0" dirty="0"/>
              <a:t>is not used in 802.11. So, no issues. </a:t>
            </a:r>
          </a:p>
          <a:p>
            <a:pPr marL="0"/>
            <a:r>
              <a:rPr lang="en-US" sz="2000" dirty="0"/>
              <a:t>service data unit</a:t>
            </a:r>
            <a:r>
              <a:rPr lang="en-GB" sz="2000" b="0" kern="0" dirty="0"/>
              <a:t> is not used in 802.11. So, no issues.</a:t>
            </a:r>
          </a:p>
          <a:p>
            <a:r>
              <a:rPr lang="en-US" sz="2000" dirty="0"/>
              <a:t>single access domain </a:t>
            </a:r>
            <a:r>
              <a:rPr lang="en-US" sz="2000" b="0" dirty="0"/>
              <a:t>is used in 802.11 as a generic term, it doesn’t need to be defined, no issue</a:t>
            </a:r>
          </a:p>
          <a:p>
            <a:endParaRPr lang="en-GB" b="0" kern="0" dirty="0"/>
          </a:p>
        </p:txBody>
      </p:sp>
    </p:spTree>
    <p:extLst>
      <p:ext uri="{BB962C8B-B14F-4D97-AF65-F5344CB8AC3E}">
        <p14:creationId xmlns:p14="http://schemas.microsoft.com/office/powerpoint/2010/main" val="285148531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DBBE125-915C-9B2B-8B3F-65B23020C22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17C820A-4300-0471-4260-3088EA57920B}"/>
              </a:ext>
            </a:extLst>
          </p:cNvPr>
          <p:cNvSpPr>
            <a:spLocks noGrp="1"/>
          </p:cNvSpPr>
          <p:nvPr>
            <p:ph type="title"/>
          </p:nvPr>
        </p:nvSpPr>
        <p:spPr>
          <a:xfrm>
            <a:off x="914401" y="685801"/>
            <a:ext cx="10361084" cy="1447799"/>
          </a:xfrm>
        </p:spPr>
        <p:txBody>
          <a:bodyPr/>
          <a:lstStyle/>
          <a:p>
            <a:r>
              <a:rPr lang="en-GB" dirty="0"/>
              <a:t>Handover - Modified</a:t>
            </a:r>
          </a:p>
        </p:txBody>
      </p:sp>
      <p:sp>
        <p:nvSpPr>
          <p:cNvPr id="3" name="Content Placeholder 2">
            <a:extLst>
              <a:ext uri="{FF2B5EF4-FFF2-40B4-BE49-F238E27FC236}">
                <a16:creationId xmlns:a16="http://schemas.microsoft.com/office/drawing/2014/main" id="{9EA74370-E09B-44B5-3EBD-C95696631A8E}"/>
              </a:ext>
            </a:extLst>
          </p:cNvPr>
          <p:cNvSpPr>
            <a:spLocks noGrp="1"/>
          </p:cNvSpPr>
          <p:nvPr>
            <p:ph idx="1"/>
          </p:nvPr>
        </p:nvSpPr>
        <p:spPr>
          <a:xfrm>
            <a:off x="914401" y="2285999"/>
            <a:ext cx="10361084" cy="3808415"/>
          </a:xfrm>
        </p:spPr>
        <p:txBody>
          <a:bodyPr/>
          <a:lstStyle/>
          <a:p>
            <a:r>
              <a:rPr lang="en-GB" b="0" dirty="0"/>
              <a:t>The term “handover” is used extensively in 802.11 (165 uses), it is not defined in 802.11, and the change to the definition in 802-2024 does not impact the use of the term in 802.11. Therefore, no issues. </a:t>
            </a:r>
          </a:p>
          <a:p>
            <a:endParaRPr lang="en-GB" b="0" dirty="0"/>
          </a:p>
        </p:txBody>
      </p:sp>
      <p:sp>
        <p:nvSpPr>
          <p:cNvPr id="6" name="Slide Number Placeholder 5">
            <a:extLst>
              <a:ext uri="{FF2B5EF4-FFF2-40B4-BE49-F238E27FC236}">
                <a16:creationId xmlns:a16="http://schemas.microsoft.com/office/drawing/2014/main" id="{D9A1C1D1-7EBF-1DEA-49C2-F05335467C42}"/>
              </a:ext>
            </a:extLst>
          </p:cNvPr>
          <p:cNvSpPr>
            <a:spLocks noGrp="1"/>
          </p:cNvSpPr>
          <p:nvPr>
            <p:ph type="sldNum" idx="12"/>
          </p:nvPr>
        </p:nvSpPr>
        <p:spPr/>
        <p:txBody>
          <a:bodyPr/>
          <a:lstStyle/>
          <a:p>
            <a:r>
              <a:rPr lang="en-GB" dirty="0"/>
              <a:t>Slide </a:t>
            </a:r>
            <a:fld id="{DC83D890-10BB-4905-98E9-EC5FFEC1B9BB}" type="slidenum">
              <a:rPr lang="en-GB"/>
              <a:pPr/>
              <a:t>12</a:t>
            </a:fld>
            <a:endParaRPr lang="en-GB" dirty="0"/>
          </a:p>
        </p:txBody>
      </p:sp>
      <p:sp>
        <p:nvSpPr>
          <p:cNvPr id="5" name="Footer Placeholder 4">
            <a:extLst>
              <a:ext uri="{FF2B5EF4-FFF2-40B4-BE49-F238E27FC236}">
                <a16:creationId xmlns:a16="http://schemas.microsoft.com/office/drawing/2014/main" id="{706D1054-1DDD-BC4C-5844-EEEC49761A8A}"/>
              </a:ext>
            </a:extLst>
          </p:cNvPr>
          <p:cNvSpPr>
            <a:spLocks noGrp="1"/>
          </p:cNvSpPr>
          <p:nvPr>
            <p:ph type="ftr" idx="14"/>
          </p:nvPr>
        </p:nvSpPr>
        <p:spPr/>
        <p:txBody>
          <a:bodyPr/>
          <a:lstStyle/>
          <a:p>
            <a:r>
              <a:rPr lang="en-GB"/>
              <a:t>Joseph Levy, InterDigital</a:t>
            </a:r>
            <a:endParaRPr lang="en-GB" dirty="0"/>
          </a:p>
        </p:txBody>
      </p:sp>
      <p:sp>
        <p:nvSpPr>
          <p:cNvPr id="4" name="Date Placeholder 3">
            <a:extLst>
              <a:ext uri="{FF2B5EF4-FFF2-40B4-BE49-F238E27FC236}">
                <a16:creationId xmlns:a16="http://schemas.microsoft.com/office/drawing/2014/main" id="{20C4B9BD-4751-D9B6-18CE-2D5D802982F7}"/>
              </a:ext>
            </a:extLst>
          </p:cNvPr>
          <p:cNvSpPr>
            <a:spLocks noGrp="1"/>
          </p:cNvSpPr>
          <p:nvPr>
            <p:ph type="dt" idx="15"/>
          </p:nvPr>
        </p:nvSpPr>
        <p:spPr/>
        <p:txBody>
          <a:bodyPr/>
          <a:lstStyle/>
          <a:p>
            <a:r>
              <a:rPr lang="en-US"/>
              <a:t>May 2025</a:t>
            </a:r>
            <a:endParaRPr lang="en-GB" dirty="0"/>
          </a:p>
        </p:txBody>
      </p:sp>
    </p:spTree>
    <p:extLst>
      <p:ext uri="{BB962C8B-B14F-4D97-AF65-F5344CB8AC3E}">
        <p14:creationId xmlns:p14="http://schemas.microsoft.com/office/powerpoint/2010/main" val="281445275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1C997A1-D34E-D6D2-59FE-6D8D5D5E710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C3343D9-9E45-44D2-0737-BD6324244BE9}"/>
              </a:ext>
            </a:extLst>
          </p:cNvPr>
          <p:cNvSpPr>
            <a:spLocks noGrp="1"/>
          </p:cNvSpPr>
          <p:nvPr>
            <p:ph type="title"/>
          </p:nvPr>
        </p:nvSpPr>
        <p:spPr>
          <a:xfrm>
            <a:off x="914401" y="685801"/>
            <a:ext cx="10361084" cy="1447799"/>
          </a:xfrm>
        </p:spPr>
        <p:txBody>
          <a:bodyPr/>
          <a:lstStyle/>
          <a:p>
            <a:r>
              <a:rPr lang="en-US" dirty="0"/>
              <a:t>medium access control (MAC) entity</a:t>
            </a:r>
            <a:r>
              <a:rPr lang="en-GB" dirty="0"/>
              <a:t> - added</a:t>
            </a:r>
          </a:p>
        </p:txBody>
      </p:sp>
      <p:sp>
        <p:nvSpPr>
          <p:cNvPr id="3" name="Content Placeholder 2">
            <a:extLst>
              <a:ext uri="{FF2B5EF4-FFF2-40B4-BE49-F238E27FC236}">
                <a16:creationId xmlns:a16="http://schemas.microsoft.com/office/drawing/2014/main" id="{F2E27D75-1C52-CB03-378E-752313C12061}"/>
              </a:ext>
            </a:extLst>
          </p:cNvPr>
          <p:cNvSpPr>
            <a:spLocks noGrp="1"/>
          </p:cNvSpPr>
          <p:nvPr>
            <p:ph idx="1"/>
          </p:nvPr>
        </p:nvSpPr>
        <p:spPr>
          <a:xfrm>
            <a:off x="914401" y="2285999"/>
            <a:ext cx="10361084" cy="3808415"/>
          </a:xfrm>
        </p:spPr>
        <p:txBody>
          <a:bodyPr/>
          <a:lstStyle/>
          <a:p>
            <a:r>
              <a:rPr lang="en-GB" b="0" dirty="0"/>
              <a:t>The term “MAC entity” is used extensively in 802.11 (325 uses), it is not defined in 802.11, and the change to the definition in 802-2024, may have some impact on the use of the term in 802.11. Therefore, </a:t>
            </a:r>
            <a:r>
              <a:rPr lang="en-GB" b="0" dirty="0">
                <a:highlight>
                  <a:srgbClr val="FFFF00"/>
                </a:highlight>
              </a:rPr>
              <a:t>additional review may be warranted</a:t>
            </a:r>
            <a:r>
              <a:rPr lang="en-GB" b="0" dirty="0"/>
              <a:t>.  </a:t>
            </a:r>
          </a:p>
          <a:p>
            <a:endParaRPr lang="en-GB" b="0" dirty="0"/>
          </a:p>
          <a:p>
            <a:endParaRPr lang="en-GB" b="0" dirty="0"/>
          </a:p>
        </p:txBody>
      </p:sp>
      <p:sp>
        <p:nvSpPr>
          <p:cNvPr id="6" name="Slide Number Placeholder 5">
            <a:extLst>
              <a:ext uri="{FF2B5EF4-FFF2-40B4-BE49-F238E27FC236}">
                <a16:creationId xmlns:a16="http://schemas.microsoft.com/office/drawing/2014/main" id="{6BFD58A2-6A1B-5412-B1A6-A26EF8F23869}"/>
              </a:ext>
            </a:extLst>
          </p:cNvPr>
          <p:cNvSpPr>
            <a:spLocks noGrp="1"/>
          </p:cNvSpPr>
          <p:nvPr>
            <p:ph type="sldNum" idx="12"/>
          </p:nvPr>
        </p:nvSpPr>
        <p:spPr/>
        <p:txBody>
          <a:bodyPr/>
          <a:lstStyle/>
          <a:p>
            <a:r>
              <a:rPr lang="en-GB" dirty="0"/>
              <a:t>Slide </a:t>
            </a:r>
            <a:fld id="{DC83D890-10BB-4905-98E9-EC5FFEC1B9BB}" type="slidenum">
              <a:rPr lang="en-GB"/>
              <a:pPr/>
              <a:t>13</a:t>
            </a:fld>
            <a:endParaRPr lang="en-GB" dirty="0"/>
          </a:p>
        </p:txBody>
      </p:sp>
      <p:sp>
        <p:nvSpPr>
          <p:cNvPr id="5" name="Footer Placeholder 4">
            <a:extLst>
              <a:ext uri="{FF2B5EF4-FFF2-40B4-BE49-F238E27FC236}">
                <a16:creationId xmlns:a16="http://schemas.microsoft.com/office/drawing/2014/main" id="{F3623B62-483C-980F-B2B9-7B5FC08A89BE}"/>
              </a:ext>
            </a:extLst>
          </p:cNvPr>
          <p:cNvSpPr>
            <a:spLocks noGrp="1"/>
          </p:cNvSpPr>
          <p:nvPr>
            <p:ph type="ftr" idx="14"/>
          </p:nvPr>
        </p:nvSpPr>
        <p:spPr/>
        <p:txBody>
          <a:bodyPr/>
          <a:lstStyle/>
          <a:p>
            <a:r>
              <a:rPr lang="en-GB"/>
              <a:t>Joseph Levy, InterDigital</a:t>
            </a:r>
            <a:endParaRPr lang="en-GB" dirty="0"/>
          </a:p>
        </p:txBody>
      </p:sp>
      <p:sp>
        <p:nvSpPr>
          <p:cNvPr id="4" name="Date Placeholder 3">
            <a:extLst>
              <a:ext uri="{FF2B5EF4-FFF2-40B4-BE49-F238E27FC236}">
                <a16:creationId xmlns:a16="http://schemas.microsoft.com/office/drawing/2014/main" id="{EA5F2634-467F-B4C6-42B2-4D2EDFA78E74}"/>
              </a:ext>
            </a:extLst>
          </p:cNvPr>
          <p:cNvSpPr>
            <a:spLocks noGrp="1"/>
          </p:cNvSpPr>
          <p:nvPr>
            <p:ph type="dt" idx="15"/>
          </p:nvPr>
        </p:nvSpPr>
        <p:spPr/>
        <p:txBody>
          <a:bodyPr/>
          <a:lstStyle/>
          <a:p>
            <a:r>
              <a:rPr lang="en-US"/>
              <a:t>May 2025</a:t>
            </a:r>
            <a:endParaRPr lang="en-GB" dirty="0"/>
          </a:p>
        </p:txBody>
      </p:sp>
    </p:spTree>
    <p:extLst>
      <p:ext uri="{BB962C8B-B14F-4D97-AF65-F5344CB8AC3E}">
        <p14:creationId xmlns:p14="http://schemas.microsoft.com/office/powerpoint/2010/main" val="63125719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3D355A4-6808-A384-D535-5EAEA71C855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3AE7452-9BA0-5763-5B00-49CBF02996D3}"/>
              </a:ext>
            </a:extLst>
          </p:cNvPr>
          <p:cNvSpPr>
            <a:spLocks noGrp="1"/>
          </p:cNvSpPr>
          <p:nvPr>
            <p:ph type="title"/>
          </p:nvPr>
        </p:nvSpPr>
        <p:spPr>
          <a:xfrm>
            <a:off x="914401" y="685801"/>
            <a:ext cx="10361084" cy="1447799"/>
          </a:xfrm>
        </p:spPr>
        <p:txBody>
          <a:bodyPr/>
          <a:lstStyle/>
          <a:p>
            <a:r>
              <a:rPr lang="en-US" dirty="0"/>
              <a:t>medium access control (MAC) service data unit (MSDU) </a:t>
            </a:r>
            <a:r>
              <a:rPr lang="en-GB" dirty="0"/>
              <a:t>- added</a:t>
            </a:r>
          </a:p>
        </p:txBody>
      </p:sp>
      <p:sp>
        <p:nvSpPr>
          <p:cNvPr id="3" name="Content Placeholder 2">
            <a:extLst>
              <a:ext uri="{FF2B5EF4-FFF2-40B4-BE49-F238E27FC236}">
                <a16:creationId xmlns:a16="http://schemas.microsoft.com/office/drawing/2014/main" id="{BB81FAB1-4591-D277-09E0-B507FA71A775}"/>
              </a:ext>
            </a:extLst>
          </p:cNvPr>
          <p:cNvSpPr>
            <a:spLocks noGrp="1"/>
          </p:cNvSpPr>
          <p:nvPr>
            <p:ph idx="1"/>
          </p:nvPr>
        </p:nvSpPr>
        <p:spPr>
          <a:xfrm>
            <a:off x="914401" y="2285999"/>
            <a:ext cx="10361084" cy="3808415"/>
          </a:xfrm>
        </p:spPr>
        <p:txBody>
          <a:bodyPr/>
          <a:lstStyle/>
          <a:p>
            <a:pPr marL="457200" lvl="1" indent="0"/>
            <a:r>
              <a:rPr lang="en-US" dirty="0"/>
              <a:t>802-2024 definition: </a:t>
            </a:r>
          </a:p>
          <a:p>
            <a:pPr marL="457200" lvl="1" indent="0"/>
            <a:r>
              <a:rPr lang="en-US" dirty="0"/>
              <a:t>medium access control (MAC) service data unit (MSDU): Data sent within a MAC frame by a MAC entity for delivery to one or more MAC entities. </a:t>
            </a:r>
          </a:p>
          <a:p>
            <a:pPr marL="457200" lvl="1" indent="0"/>
            <a:endParaRPr lang="en-US" dirty="0"/>
          </a:p>
          <a:p>
            <a:pPr marL="457200" lvl="1" indent="0"/>
            <a:r>
              <a:rPr lang="en-US" dirty="0"/>
              <a:t>802.11definition:</a:t>
            </a:r>
          </a:p>
          <a:p>
            <a:pPr marL="457200" lvl="1" indent="0"/>
            <a:r>
              <a:rPr lang="en-US" sz="1800" b="1" i="0" u="none" strike="noStrike" baseline="0" dirty="0">
                <a:latin typeface="TimesNewRoman,Bold"/>
              </a:rPr>
              <a:t>medium access control (MAC) service data unit: </a:t>
            </a:r>
            <a:r>
              <a:rPr lang="en-US" sz="1800" b="0" i="0" u="none" strike="noStrike" baseline="0" dirty="0">
                <a:latin typeface="TimesNewRoman"/>
              </a:rPr>
              <a:t>[MSDU] Information that is delivered as a unit between MAC service access points (SAPs).</a:t>
            </a:r>
          </a:p>
          <a:p>
            <a:pPr marL="457200" lvl="1" indent="0"/>
            <a:endParaRPr lang="en-US" sz="1800" dirty="0">
              <a:latin typeface="TimesNewRoman"/>
            </a:endParaRPr>
          </a:p>
          <a:p>
            <a:pPr marL="457200" lvl="1" indent="0"/>
            <a:r>
              <a:rPr lang="en-US" sz="1800" dirty="0">
                <a:highlight>
                  <a:srgbClr val="FFFF00"/>
                </a:highlight>
                <a:latin typeface="TimesNewRoman"/>
              </a:rPr>
              <a:t>Should we align these definitions?  I see no reason to have two different definitions for MSDU in 802-2024 and 802.11. </a:t>
            </a:r>
            <a:endParaRPr lang="en-US" dirty="0">
              <a:highlight>
                <a:srgbClr val="FFFF00"/>
              </a:highlight>
            </a:endParaRPr>
          </a:p>
          <a:p>
            <a:endParaRPr lang="en-GB" b="0" dirty="0"/>
          </a:p>
        </p:txBody>
      </p:sp>
      <p:sp>
        <p:nvSpPr>
          <p:cNvPr id="6" name="Slide Number Placeholder 5">
            <a:extLst>
              <a:ext uri="{FF2B5EF4-FFF2-40B4-BE49-F238E27FC236}">
                <a16:creationId xmlns:a16="http://schemas.microsoft.com/office/drawing/2014/main" id="{B54EEA2A-E15A-F914-D303-7D3D97072343}"/>
              </a:ext>
            </a:extLst>
          </p:cNvPr>
          <p:cNvSpPr>
            <a:spLocks noGrp="1"/>
          </p:cNvSpPr>
          <p:nvPr>
            <p:ph type="sldNum" idx="12"/>
          </p:nvPr>
        </p:nvSpPr>
        <p:spPr/>
        <p:txBody>
          <a:bodyPr/>
          <a:lstStyle/>
          <a:p>
            <a:r>
              <a:rPr lang="en-GB" dirty="0"/>
              <a:t>Slide </a:t>
            </a:r>
            <a:fld id="{DC83D890-10BB-4905-98E9-EC5FFEC1B9BB}" type="slidenum">
              <a:rPr lang="en-GB"/>
              <a:pPr/>
              <a:t>14</a:t>
            </a:fld>
            <a:endParaRPr lang="en-GB" dirty="0"/>
          </a:p>
        </p:txBody>
      </p:sp>
      <p:sp>
        <p:nvSpPr>
          <p:cNvPr id="5" name="Footer Placeholder 4">
            <a:extLst>
              <a:ext uri="{FF2B5EF4-FFF2-40B4-BE49-F238E27FC236}">
                <a16:creationId xmlns:a16="http://schemas.microsoft.com/office/drawing/2014/main" id="{4B26D034-C5F1-8D2B-29D2-703C375D3830}"/>
              </a:ext>
            </a:extLst>
          </p:cNvPr>
          <p:cNvSpPr>
            <a:spLocks noGrp="1"/>
          </p:cNvSpPr>
          <p:nvPr>
            <p:ph type="ftr" idx="14"/>
          </p:nvPr>
        </p:nvSpPr>
        <p:spPr/>
        <p:txBody>
          <a:bodyPr/>
          <a:lstStyle/>
          <a:p>
            <a:r>
              <a:rPr lang="en-GB"/>
              <a:t>Joseph Levy, InterDigital</a:t>
            </a:r>
            <a:endParaRPr lang="en-GB" dirty="0"/>
          </a:p>
        </p:txBody>
      </p:sp>
      <p:sp>
        <p:nvSpPr>
          <p:cNvPr id="4" name="Date Placeholder 3">
            <a:extLst>
              <a:ext uri="{FF2B5EF4-FFF2-40B4-BE49-F238E27FC236}">
                <a16:creationId xmlns:a16="http://schemas.microsoft.com/office/drawing/2014/main" id="{F98A44A6-50E3-C741-5971-FF00C51D506F}"/>
              </a:ext>
            </a:extLst>
          </p:cNvPr>
          <p:cNvSpPr>
            <a:spLocks noGrp="1"/>
          </p:cNvSpPr>
          <p:nvPr>
            <p:ph type="dt" idx="15"/>
          </p:nvPr>
        </p:nvSpPr>
        <p:spPr/>
        <p:txBody>
          <a:bodyPr/>
          <a:lstStyle/>
          <a:p>
            <a:r>
              <a:rPr lang="en-US"/>
              <a:t>May 2025</a:t>
            </a:r>
            <a:endParaRPr lang="en-GB" dirty="0"/>
          </a:p>
        </p:txBody>
      </p:sp>
    </p:spTree>
    <p:extLst>
      <p:ext uri="{BB962C8B-B14F-4D97-AF65-F5344CB8AC3E}">
        <p14:creationId xmlns:p14="http://schemas.microsoft.com/office/powerpoint/2010/main" val="199796146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0665041-3291-B1D1-8A91-8D6550BAE09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DDEEDB3-4B87-4343-9A3F-76CC986F0FC3}"/>
              </a:ext>
            </a:extLst>
          </p:cNvPr>
          <p:cNvSpPr>
            <a:spLocks noGrp="1"/>
          </p:cNvSpPr>
          <p:nvPr>
            <p:ph type="title"/>
          </p:nvPr>
        </p:nvSpPr>
        <p:spPr>
          <a:xfrm>
            <a:off x="914401" y="685801"/>
            <a:ext cx="10361084" cy="1447799"/>
          </a:xfrm>
        </p:spPr>
        <p:txBody>
          <a:bodyPr/>
          <a:lstStyle/>
          <a:p>
            <a:r>
              <a:rPr lang="en-US" dirty="0"/>
              <a:t>Network Unique Identifier (NUI) </a:t>
            </a:r>
            <a:r>
              <a:rPr lang="en-GB" dirty="0"/>
              <a:t>- added</a:t>
            </a:r>
          </a:p>
        </p:txBody>
      </p:sp>
      <p:sp>
        <p:nvSpPr>
          <p:cNvPr id="3" name="Content Placeholder 2">
            <a:extLst>
              <a:ext uri="{FF2B5EF4-FFF2-40B4-BE49-F238E27FC236}">
                <a16:creationId xmlns:a16="http://schemas.microsoft.com/office/drawing/2014/main" id="{BE72CF16-B45D-CEFC-1976-5D4E96AF7432}"/>
              </a:ext>
            </a:extLst>
          </p:cNvPr>
          <p:cNvSpPr>
            <a:spLocks noGrp="1"/>
          </p:cNvSpPr>
          <p:nvPr>
            <p:ph idx="1"/>
          </p:nvPr>
        </p:nvSpPr>
        <p:spPr>
          <a:xfrm>
            <a:off x="914401" y="2285999"/>
            <a:ext cx="10361084" cy="3808415"/>
          </a:xfrm>
        </p:spPr>
        <p:txBody>
          <a:bodyPr/>
          <a:lstStyle/>
          <a:p>
            <a:r>
              <a:rPr lang="en-GB" b="0" dirty="0"/>
              <a:t>The term “</a:t>
            </a:r>
            <a:r>
              <a:rPr lang="en-US" dirty="0"/>
              <a:t>Network Unique Identifier (NUI)</a:t>
            </a:r>
            <a:r>
              <a:rPr lang="en-GB" b="0" dirty="0"/>
              <a:t>” is not used in 802.11. Therefore, there is no impact, unless it is desired to add this concept to 802.11.</a:t>
            </a:r>
          </a:p>
          <a:p>
            <a:endParaRPr lang="en-GB" b="0" dirty="0"/>
          </a:p>
          <a:p>
            <a:endParaRPr lang="en-GB" b="0" dirty="0"/>
          </a:p>
        </p:txBody>
      </p:sp>
      <p:sp>
        <p:nvSpPr>
          <p:cNvPr id="6" name="Slide Number Placeholder 5">
            <a:extLst>
              <a:ext uri="{FF2B5EF4-FFF2-40B4-BE49-F238E27FC236}">
                <a16:creationId xmlns:a16="http://schemas.microsoft.com/office/drawing/2014/main" id="{B6122815-B577-0D22-27F1-DECBD3873211}"/>
              </a:ext>
            </a:extLst>
          </p:cNvPr>
          <p:cNvSpPr>
            <a:spLocks noGrp="1"/>
          </p:cNvSpPr>
          <p:nvPr>
            <p:ph type="sldNum" idx="12"/>
          </p:nvPr>
        </p:nvSpPr>
        <p:spPr/>
        <p:txBody>
          <a:bodyPr/>
          <a:lstStyle/>
          <a:p>
            <a:r>
              <a:rPr lang="en-GB" dirty="0"/>
              <a:t>Slide </a:t>
            </a:r>
            <a:fld id="{DC83D890-10BB-4905-98E9-EC5FFEC1B9BB}" type="slidenum">
              <a:rPr lang="en-GB"/>
              <a:pPr/>
              <a:t>15</a:t>
            </a:fld>
            <a:endParaRPr lang="en-GB" dirty="0"/>
          </a:p>
        </p:txBody>
      </p:sp>
      <p:sp>
        <p:nvSpPr>
          <p:cNvPr id="5" name="Footer Placeholder 4">
            <a:extLst>
              <a:ext uri="{FF2B5EF4-FFF2-40B4-BE49-F238E27FC236}">
                <a16:creationId xmlns:a16="http://schemas.microsoft.com/office/drawing/2014/main" id="{DA2FF4B7-E081-52D5-8C7A-78D8B4B45A3B}"/>
              </a:ext>
            </a:extLst>
          </p:cNvPr>
          <p:cNvSpPr>
            <a:spLocks noGrp="1"/>
          </p:cNvSpPr>
          <p:nvPr>
            <p:ph type="ftr" idx="14"/>
          </p:nvPr>
        </p:nvSpPr>
        <p:spPr/>
        <p:txBody>
          <a:bodyPr/>
          <a:lstStyle/>
          <a:p>
            <a:r>
              <a:rPr lang="en-GB"/>
              <a:t>Joseph Levy, InterDigital</a:t>
            </a:r>
            <a:endParaRPr lang="en-GB" dirty="0"/>
          </a:p>
        </p:txBody>
      </p:sp>
      <p:sp>
        <p:nvSpPr>
          <p:cNvPr id="4" name="Date Placeholder 3">
            <a:extLst>
              <a:ext uri="{FF2B5EF4-FFF2-40B4-BE49-F238E27FC236}">
                <a16:creationId xmlns:a16="http://schemas.microsoft.com/office/drawing/2014/main" id="{FF0346E0-BA46-723D-6152-9AAF00EAAC50}"/>
              </a:ext>
            </a:extLst>
          </p:cNvPr>
          <p:cNvSpPr>
            <a:spLocks noGrp="1"/>
          </p:cNvSpPr>
          <p:nvPr>
            <p:ph type="dt" idx="15"/>
          </p:nvPr>
        </p:nvSpPr>
        <p:spPr/>
        <p:txBody>
          <a:bodyPr/>
          <a:lstStyle/>
          <a:p>
            <a:r>
              <a:rPr lang="en-US"/>
              <a:t>May 2025</a:t>
            </a:r>
            <a:endParaRPr lang="en-GB" dirty="0"/>
          </a:p>
        </p:txBody>
      </p:sp>
    </p:spTree>
    <p:extLst>
      <p:ext uri="{BB962C8B-B14F-4D97-AF65-F5344CB8AC3E}">
        <p14:creationId xmlns:p14="http://schemas.microsoft.com/office/powerpoint/2010/main" val="12521178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D4254C8-63AF-7F1A-E96A-C4F9F66613B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081B40F-7809-EAA5-FA16-5E6074FA968D}"/>
              </a:ext>
            </a:extLst>
          </p:cNvPr>
          <p:cNvSpPr>
            <a:spLocks noGrp="1"/>
          </p:cNvSpPr>
          <p:nvPr>
            <p:ph type="title"/>
          </p:nvPr>
        </p:nvSpPr>
        <p:spPr>
          <a:xfrm>
            <a:off x="914401" y="685801"/>
            <a:ext cx="10361084" cy="1447799"/>
          </a:xfrm>
        </p:spPr>
        <p:txBody>
          <a:bodyPr/>
          <a:lstStyle/>
          <a:p>
            <a:r>
              <a:rPr lang="en-US" dirty="0"/>
              <a:t>protocol data unit </a:t>
            </a:r>
            <a:r>
              <a:rPr lang="en-GB" dirty="0"/>
              <a:t>- added</a:t>
            </a:r>
          </a:p>
        </p:txBody>
      </p:sp>
      <p:sp>
        <p:nvSpPr>
          <p:cNvPr id="3" name="Content Placeholder 2">
            <a:extLst>
              <a:ext uri="{FF2B5EF4-FFF2-40B4-BE49-F238E27FC236}">
                <a16:creationId xmlns:a16="http://schemas.microsoft.com/office/drawing/2014/main" id="{2E9938C2-7E02-498A-7646-220C5ECA08E2}"/>
              </a:ext>
            </a:extLst>
          </p:cNvPr>
          <p:cNvSpPr>
            <a:spLocks noGrp="1"/>
          </p:cNvSpPr>
          <p:nvPr>
            <p:ph idx="1"/>
          </p:nvPr>
        </p:nvSpPr>
        <p:spPr>
          <a:xfrm>
            <a:off x="914401" y="2285999"/>
            <a:ext cx="10361084" cy="3808415"/>
          </a:xfrm>
        </p:spPr>
        <p:txBody>
          <a:bodyPr/>
          <a:lstStyle/>
          <a:p>
            <a:pPr marL="457200" lvl="1" indent="0"/>
            <a:r>
              <a:rPr lang="en-US" dirty="0"/>
              <a:t>protocol data unit: A unit of information transmitted among peer instances of a layer or sublayer comprising protocol-specific control information and user data.</a:t>
            </a:r>
          </a:p>
          <a:p>
            <a:pPr marL="457200" lvl="1" indent="0"/>
            <a:r>
              <a:rPr lang="en-US" dirty="0"/>
              <a:t>The term protocol data unit is used extensively in 802.11 (187 times).  It is typically used in conjunction with a type: MAC (MPDU), PHY (PPDU), EAPOL, management (MMPDU) …,  These PDUs are well defined in 802.11 and this new definition is compatible with the 802.11 definitions, so no issues.  </a:t>
            </a:r>
          </a:p>
          <a:p>
            <a:endParaRPr lang="en-GB" b="0" dirty="0"/>
          </a:p>
          <a:p>
            <a:endParaRPr lang="en-GB" b="0" dirty="0"/>
          </a:p>
        </p:txBody>
      </p:sp>
      <p:sp>
        <p:nvSpPr>
          <p:cNvPr id="6" name="Slide Number Placeholder 5">
            <a:extLst>
              <a:ext uri="{FF2B5EF4-FFF2-40B4-BE49-F238E27FC236}">
                <a16:creationId xmlns:a16="http://schemas.microsoft.com/office/drawing/2014/main" id="{934D35DE-3B2D-7457-00F1-3A7D5DD58F56}"/>
              </a:ext>
            </a:extLst>
          </p:cNvPr>
          <p:cNvSpPr>
            <a:spLocks noGrp="1"/>
          </p:cNvSpPr>
          <p:nvPr>
            <p:ph type="sldNum" idx="12"/>
          </p:nvPr>
        </p:nvSpPr>
        <p:spPr/>
        <p:txBody>
          <a:bodyPr/>
          <a:lstStyle/>
          <a:p>
            <a:r>
              <a:rPr lang="en-GB" dirty="0"/>
              <a:t>Slide </a:t>
            </a:r>
            <a:fld id="{DC83D890-10BB-4905-98E9-EC5FFEC1B9BB}" type="slidenum">
              <a:rPr lang="en-GB"/>
              <a:pPr/>
              <a:t>16</a:t>
            </a:fld>
            <a:endParaRPr lang="en-GB" dirty="0"/>
          </a:p>
        </p:txBody>
      </p:sp>
      <p:sp>
        <p:nvSpPr>
          <p:cNvPr id="5" name="Footer Placeholder 4">
            <a:extLst>
              <a:ext uri="{FF2B5EF4-FFF2-40B4-BE49-F238E27FC236}">
                <a16:creationId xmlns:a16="http://schemas.microsoft.com/office/drawing/2014/main" id="{3FDE4857-39CD-8885-E92F-DB1DB1B1116F}"/>
              </a:ext>
            </a:extLst>
          </p:cNvPr>
          <p:cNvSpPr>
            <a:spLocks noGrp="1"/>
          </p:cNvSpPr>
          <p:nvPr>
            <p:ph type="ftr" idx="14"/>
          </p:nvPr>
        </p:nvSpPr>
        <p:spPr/>
        <p:txBody>
          <a:bodyPr/>
          <a:lstStyle/>
          <a:p>
            <a:r>
              <a:rPr lang="en-GB"/>
              <a:t>Joseph Levy, InterDigital</a:t>
            </a:r>
            <a:endParaRPr lang="en-GB" dirty="0"/>
          </a:p>
        </p:txBody>
      </p:sp>
      <p:sp>
        <p:nvSpPr>
          <p:cNvPr id="4" name="Date Placeholder 3">
            <a:extLst>
              <a:ext uri="{FF2B5EF4-FFF2-40B4-BE49-F238E27FC236}">
                <a16:creationId xmlns:a16="http://schemas.microsoft.com/office/drawing/2014/main" id="{174E2167-771B-9239-DB5B-DB9F5F38F667}"/>
              </a:ext>
            </a:extLst>
          </p:cNvPr>
          <p:cNvSpPr>
            <a:spLocks noGrp="1"/>
          </p:cNvSpPr>
          <p:nvPr>
            <p:ph type="dt" idx="15"/>
          </p:nvPr>
        </p:nvSpPr>
        <p:spPr/>
        <p:txBody>
          <a:bodyPr/>
          <a:lstStyle/>
          <a:p>
            <a:r>
              <a:rPr lang="en-US"/>
              <a:t>May 2025</a:t>
            </a:r>
            <a:endParaRPr lang="en-GB" dirty="0"/>
          </a:p>
        </p:txBody>
      </p:sp>
    </p:spTree>
    <p:extLst>
      <p:ext uri="{BB962C8B-B14F-4D97-AF65-F5344CB8AC3E}">
        <p14:creationId xmlns:p14="http://schemas.microsoft.com/office/powerpoint/2010/main" val="385817420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28CD189-3337-DA7A-4E10-FB948BB654B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75F248B-63BE-1DE7-B25A-CDB6ABDDBC39}"/>
              </a:ext>
            </a:extLst>
          </p:cNvPr>
          <p:cNvSpPr>
            <a:spLocks noGrp="1"/>
          </p:cNvSpPr>
          <p:nvPr>
            <p:ph type="title"/>
          </p:nvPr>
        </p:nvSpPr>
        <p:spPr>
          <a:xfrm>
            <a:off x="914401" y="685801"/>
            <a:ext cx="10361084" cy="1447799"/>
          </a:xfrm>
        </p:spPr>
        <p:txBody>
          <a:bodyPr/>
          <a:lstStyle/>
          <a:p>
            <a:r>
              <a:rPr lang="en-US" dirty="0"/>
              <a:t>repeater </a:t>
            </a:r>
            <a:r>
              <a:rPr lang="en-GB" dirty="0"/>
              <a:t>- Modified</a:t>
            </a:r>
          </a:p>
        </p:txBody>
      </p:sp>
      <p:sp>
        <p:nvSpPr>
          <p:cNvPr id="3" name="Content Placeholder 2">
            <a:extLst>
              <a:ext uri="{FF2B5EF4-FFF2-40B4-BE49-F238E27FC236}">
                <a16:creationId xmlns:a16="http://schemas.microsoft.com/office/drawing/2014/main" id="{1595F9AC-8BA8-8276-4CFE-A58A5025CDD4}"/>
              </a:ext>
            </a:extLst>
          </p:cNvPr>
          <p:cNvSpPr>
            <a:spLocks noGrp="1"/>
          </p:cNvSpPr>
          <p:nvPr>
            <p:ph idx="1"/>
          </p:nvPr>
        </p:nvSpPr>
        <p:spPr>
          <a:xfrm>
            <a:off x="914401" y="2285999"/>
            <a:ext cx="10361084" cy="3808415"/>
          </a:xfrm>
        </p:spPr>
        <p:txBody>
          <a:bodyPr/>
          <a:lstStyle/>
          <a:p>
            <a:pPr lvl="1">
              <a:buFont typeface="Times New Roman" pitchFamily="16" charset="0"/>
              <a:buChar char="•"/>
            </a:pPr>
            <a:r>
              <a:rPr lang="en-US" dirty="0"/>
              <a:t>From: “A device that interconnects segments of the physical medium by retransmitting a copy of the physical layer (PHY) frame.”</a:t>
            </a:r>
          </a:p>
          <a:p>
            <a:pPr lvl="1">
              <a:buFont typeface="Times New Roman" pitchFamily="16" charset="0"/>
              <a:buChar char="•"/>
            </a:pPr>
            <a:r>
              <a:rPr lang="en-US" dirty="0"/>
              <a:t>To: “A device used to interconnect segments of the physical communications media, for example, to extend the range of a network when the physical specifications of the technology would otherwise be exceeded, while providing a one access domain for the attached stations.”</a:t>
            </a:r>
          </a:p>
          <a:p>
            <a:pPr marL="457200" lvl="1" indent="0"/>
            <a:r>
              <a:rPr lang="en-US" dirty="0"/>
              <a:t>The term repeater is not used in 802.11, so there are no issues.</a:t>
            </a:r>
            <a:endParaRPr lang="en-GB" b="0" dirty="0"/>
          </a:p>
          <a:p>
            <a:endParaRPr lang="en-GB" b="0" dirty="0"/>
          </a:p>
        </p:txBody>
      </p:sp>
      <p:sp>
        <p:nvSpPr>
          <p:cNvPr id="6" name="Slide Number Placeholder 5">
            <a:extLst>
              <a:ext uri="{FF2B5EF4-FFF2-40B4-BE49-F238E27FC236}">
                <a16:creationId xmlns:a16="http://schemas.microsoft.com/office/drawing/2014/main" id="{481F76F7-B237-4E2A-94E3-5C303BB058A4}"/>
              </a:ext>
            </a:extLst>
          </p:cNvPr>
          <p:cNvSpPr>
            <a:spLocks noGrp="1"/>
          </p:cNvSpPr>
          <p:nvPr>
            <p:ph type="sldNum" idx="12"/>
          </p:nvPr>
        </p:nvSpPr>
        <p:spPr/>
        <p:txBody>
          <a:bodyPr/>
          <a:lstStyle/>
          <a:p>
            <a:r>
              <a:rPr lang="en-GB" dirty="0"/>
              <a:t>Slide </a:t>
            </a:r>
            <a:fld id="{DC83D890-10BB-4905-98E9-EC5FFEC1B9BB}" type="slidenum">
              <a:rPr lang="en-GB"/>
              <a:pPr/>
              <a:t>17</a:t>
            </a:fld>
            <a:endParaRPr lang="en-GB" dirty="0"/>
          </a:p>
        </p:txBody>
      </p:sp>
      <p:sp>
        <p:nvSpPr>
          <p:cNvPr id="5" name="Footer Placeholder 4">
            <a:extLst>
              <a:ext uri="{FF2B5EF4-FFF2-40B4-BE49-F238E27FC236}">
                <a16:creationId xmlns:a16="http://schemas.microsoft.com/office/drawing/2014/main" id="{AAEBDB85-F662-DA13-C032-0247A0F2292D}"/>
              </a:ext>
            </a:extLst>
          </p:cNvPr>
          <p:cNvSpPr>
            <a:spLocks noGrp="1"/>
          </p:cNvSpPr>
          <p:nvPr>
            <p:ph type="ftr" idx="14"/>
          </p:nvPr>
        </p:nvSpPr>
        <p:spPr/>
        <p:txBody>
          <a:bodyPr/>
          <a:lstStyle/>
          <a:p>
            <a:r>
              <a:rPr lang="en-GB"/>
              <a:t>Joseph Levy, InterDigital</a:t>
            </a:r>
            <a:endParaRPr lang="en-GB" dirty="0"/>
          </a:p>
        </p:txBody>
      </p:sp>
      <p:sp>
        <p:nvSpPr>
          <p:cNvPr id="4" name="Date Placeholder 3">
            <a:extLst>
              <a:ext uri="{FF2B5EF4-FFF2-40B4-BE49-F238E27FC236}">
                <a16:creationId xmlns:a16="http://schemas.microsoft.com/office/drawing/2014/main" id="{677C473E-E170-7EBE-4C32-FB259DE40BCB}"/>
              </a:ext>
            </a:extLst>
          </p:cNvPr>
          <p:cNvSpPr>
            <a:spLocks noGrp="1"/>
          </p:cNvSpPr>
          <p:nvPr>
            <p:ph type="dt" idx="15"/>
          </p:nvPr>
        </p:nvSpPr>
        <p:spPr/>
        <p:txBody>
          <a:bodyPr/>
          <a:lstStyle/>
          <a:p>
            <a:r>
              <a:rPr lang="en-US"/>
              <a:t>May 2025</a:t>
            </a:r>
            <a:endParaRPr lang="en-GB" dirty="0"/>
          </a:p>
        </p:txBody>
      </p:sp>
    </p:spTree>
    <p:extLst>
      <p:ext uri="{BB962C8B-B14F-4D97-AF65-F5344CB8AC3E}">
        <p14:creationId xmlns:p14="http://schemas.microsoft.com/office/powerpoint/2010/main" val="361128081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DAF5A4A-ACDA-8FFE-C432-86CCB580E27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D7DA159-1B71-66A6-DA5B-4F01D7BB8D22}"/>
              </a:ext>
            </a:extLst>
          </p:cNvPr>
          <p:cNvSpPr>
            <a:spLocks noGrp="1"/>
          </p:cNvSpPr>
          <p:nvPr>
            <p:ph type="title"/>
          </p:nvPr>
        </p:nvSpPr>
        <p:spPr>
          <a:xfrm>
            <a:off x="914401" y="685801"/>
            <a:ext cx="10361084" cy="1447799"/>
          </a:xfrm>
        </p:spPr>
        <p:txBody>
          <a:bodyPr/>
          <a:lstStyle/>
          <a:p>
            <a:r>
              <a:rPr lang="en-US" dirty="0"/>
              <a:t>Structured Local Address Plan (SLAP) </a:t>
            </a:r>
            <a:r>
              <a:rPr lang="en-GB" dirty="0"/>
              <a:t>- Added</a:t>
            </a:r>
          </a:p>
        </p:txBody>
      </p:sp>
      <p:sp>
        <p:nvSpPr>
          <p:cNvPr id="3" name="Content Placeholder 2">
            <a:extLst>
              <a:ext uri="{FF2B5EF4-FFF2-40B4-BE49-F238E27FC236}">
                <a16:creationId xmlns:a16="http://schemas.microsoft.com/office/drawing/2014/main" id="{17F0EF0D-DFBB-2D2F-2DD7-7CF78FD03208}"/>
              </a:ext>
            </a:extLst>
          </p:cNvPr>
          <p:cNvSpPr>
            <a:spLocks noGrp="1"/>
          </p:cNvSpPr>
          <p:nvPr>
            <p:ph idx="1"/>
          </p:nvPr>
        </p:nvSpPr>
        <p:spPr>
          <a:xfrm>
            <a:off x="914401" y="2285999"/>
            <a:ext cx="10361084" cy="3808415"/>
          </a:xfrm>
        </p:spPr>
        <p:txBody>
          <a:bodyPr/>
          <a:lstStyle/>
          <a:p>
            <a:pPr marL="457200" lvl="1" indent="0"/>
            <a:r>
              <a:rPr lang="en-GB" b="1" dirty="0"/>
              <a:t>Added: </a:t>
            </a:r>
            <a:r>
              <a:rPr lang="en-US" dirty="0"/>
              <a:t>Structured Local Address Plan (SLAP): An optional standardized specification to differentiate local medium access control (MAC) addresses.</a:t>
            </a:r>
          </a:p>
          <a:p>
            <a:pPr marL="457200" lvl="1" indent="0"/>
            <a:endParaRPr lang="en-US" dirty="0"/>
          </a:p>
          <a:p>
            <a:pPr marL="457200" lvl="1" indent="0"/>
            <a:r>
              <a:rPr lang="en-US" dirty="0"/>
              <a:t>Structured Local Address Plan (SLAP) is defined as an acronym in 3.4 and issued in 802.11 (18 locations). There is no issue with the new definition in 802-2024 as it defines the concept used in 802.11.  Therefore, no issue.</a:t>
            </a:r>
          </a:p>
          <a:p>
            <a:endParaRPr lang="en-GB" b="0" dirty="0"/>
          </a:p>
        </p:txBody>
      </p:sp>
      <p:sp>
        <p:nvSpPr>
          <p:cNvPr id="6" name="Slide Number Placeholder 5">
            <a:extLst>
              <a:ext uri="{FF2B5EF4-FFF2-40B4-BE49-F238E27FC236}">
                <a16:creationId xmlns:a16="http://schemas.microsoft.com/office/drawing/2014/main" id="{B099BC2B-2EAA-BD10-3EFC-EA2006425299}"/>
              </a:ext>
            </a:extLst>
          </p:cNvPr>
          <p:cNvSpPr>
            <a:spLocks noGrp="1"/>
          </p:cNvSpPr>
          <p:nvPr>
            <p:ph type="sldNum" idx="12"/>
          </p:nvPr>
        </p:nvSpPr>
        <p:spPr/>
        <p:txBody>
          <a:bodyPr/>
          <a:lstStyle/>
          <a:p>
            <a:r>
              <a:rPr lang="en-GB" dirty="0"/>
              <a:t>Slide </a:t>
            </a:r>
            <a:fld id="{DC83D890-10BB-4905-98E9-EC5FFEC1B9BB}" type="slidenum">
              <a:rPr lang="en-GB"/>
              <a:pPr/>
              <a:t>18</a:t>
            </a:fld>
            <a:endParaRPr lang="en-GB" dirty="0"/>
          </a:p>
        </p:txBody>
      </p:sp>
      <p:sp>
        <p:nvSpPr>
          <p:cNvPr id="5" name="Footer Placeholder 4">
            <a:extLst>
              <a:ext uri="{FF2B5EF4-FFF2-40B4-BE49-F238E27FC236}">
                <a16:creationId xmlns:a16="http://schemas.microsoft.com/office/drawing/2014/main" id="{5FA1B71D-5B98-6BB4-73D0-7F4E039D4EB8}"/>
              </a:ext>
            </a:extLst>
          </p:cNvPr>
          <p:cNvSpPr>
            <a:spLocks noGrp="1"/>
          </p:cNvSpPr>
          <p:nvPr>
            <p:ph type="ftr" idx="14"/>
          </p:nvPr>
        </p:nvSpPr>
        <p:spPr/>
        <p:txBody>
          <a:bodyPr/>
          <a:lstStyle/>
          <a:p>
            <a:r>
              <a:rPr lang="en-GB"/>
              <a:t>Joseph Levy, InterDigital</a:t>
            </a:r>
            <a:endParaRPr lang="en-GB" dirty="0"/>
          </a:p>
        </p:txBody>
      </p:sp>
      <p:sp>
        <p:nvSpPr>
          <p:cNvPr id="4" name="Date Placeholder 3">
            <a:extLst>
              <a:ext uri="{FF2B5EF4-FFF2-40B4-BE49-F238E27FC236}">
                <a16:creationId xmlns:a16="http://schemas.microsoft.com/office/drawing/2014/main" id="{5F704095-798A-0761-1E4C-AC7FB2725EAF}"/>
              </a:ext>
            </a:extLst>
          </p:cNvPr>
          <p:cNvSpPr>
            <a:spLocks noGrp="1"/>
          </p:cNvSpPr>
          <p:nvPr>
            <p:ph type="dt" idx="15"/>
          </p:nvPr>
        </p:nvSpPr>
        <p:spPr/>
        <p:txBody>
          <a:bodyPr/>
          <a:lstStyle/>
          <a:p>
            <a:r>
              <a:rPr lang="en-US"/>
              <a:t>May 2025</a:t>
            </a:r>
            <a:endParaRPr lang="en-GB" dirty="0"/>
          </a:p>
        </p:txBody>
      </p:sp>
    </p:spTree>
    <p:extLst>
      <p:ext uri="{BB962C8B-B14F-4D97-AF65-F5344CB8AC3E}">
        <p14:creationId xmlns:p14="http://schemas.microsoft.com/office/powerpoint/2010/main" val="250672702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References</a:t>
            </a:r>
          </a:p>
        </p:txBody>
      </p:sp>
      <p:sp>
        <p:nvSpPr>
          <p:cNvPr id="2" name="Content Placeholder 1"/>
          <p:cNvSpPr>
            <a:spLocks noGrp="1"/>
          </p:cNvSpPr>
          <p:nvPr>
            <p:ph idx="1"/>
          </p:nvPr>
        </p:nvSpPr>
        <p:spPr/>
        <p:txBody>
          <a:bodyPr/>
          <a:lstStyle/>
          <a:p>
            <a:endParaRPr lang="en-GB" dirty="0"/>
          </a:p>
        </p:txBody>
      </p:sp>
      <p:sp>
        <p:nvSpPr>
          <p:cNvPr id="6" name="Slide Number Placeholder 5"/>
          <p:cNvSpPr>
            <a:spLocks noGrp="1"/>
          </p:cNvSpPr>
          <p:nvPr>
            <p:ph type="sldNum" idx="12"/>
          </p:nvPr>
        </p:nvSpPr>
        <p:spPr/>
        <p:txBody>
          <a:bodyPr/>
          <a:lstStyle/>
          <a:p>
            <a:r>
              <a:rPr lang="en-GB" dirty="0"/>
              <a:t>Slide </a:t>
            </a:r>
            <a:fld id="{531D307C-65C7-4BB3-B44A-1501D36803F7}" type="slidenum">
              <a:rPr lang="en-GB"/>
              <a:pPr/>
              <a:t>19</a:t>
            </a:fld>
            <a:endParaRPr lang="en-GB" dirty="0"/>
          </a:p>
        </p:txBody>
      </p:sp>
      <p:sp>
        <p:nvSpPr>
          <p:cNvPr id="5" name="Footer Placeholder 4"/>
          <p:cNvSpPr>
            <a:spLocks noGrp="1"/>
          </p:cNvSpPr>
          <p:nvPr>
            <p:ph type="ftr" idx="14"/>
          </p:nvPr>
        </p:nvSpPr>
        <p:spPr/>
        <p:txBody>
          <a:bodyPr/>
          <a:lstStyle/>
          <a:p>
            <a:r>
              <a:rPr lang="en-GB"/>
              <a:t>Joseph Levy, InterDigital</a:t>
            </a:r>
            <a:endParaRPr lang="en-GB" dirty="0"/>
          </a:p>
        </p:txBody>
      </p:sp>
      <p:sp>
        <p:nvSpPr>
          <p:cNvPr id="4" name="Date Placeholder 3"/>
          <p:cNvSpPr>
            <a:spLocks noGrp="1"/>
          </p:cNvSpPr>
          <p:nvPr>
            <p:ph type="dt" idx="15"/>
          </p:nvPr>
        </p:nvSpPr>
        <p:spPr/>
        <p:txBody>
          <a:bodyPr/>
          <a:lstStyle/>
          <a:p>
            <a:r>
              <a:rPr lang="en-US"/>
              <a:t>May 2025</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This contribution provides a summary of the definition changes made in IEEE Std 802-2024 and discusses possible impacts on IEEE Std 802.11-2024.</a:t>
            </a:r>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2</a:t>
            </a:fld>
            <a:endParaRPr lang="en-GB" dirty="0"/>
          </a:p>
        </p:txBody>
      </p:sp>
      <p:sp>
        <p:nvSpPr>
          <p:cNvPr id="5" name="Footer Placeholder 4"/>
          <p:cNvSpPr>
            <a:spLocks noGrp="1"/>
          </p:cNvSpPr>
          <p:nvPr>
            <p:ph type="ftr" idx="14"/>
          </p:nvPr>
        </p:nvSpPr>
        <p:spPr/>
        <p:txBody>
          <a:bodyPr/>
          <a:lstStyle/>
          <a:p>
            <a:r>
              <a:rPr lang="en-GB"/>
              <a:t>Joseph Levy, InterDigital</a:t>
            </a:r>
            <a:endParaRPr lang="en-GB" dirty="0"/>
          </a:p>
        </p:txBody>
      </p:sp>
      <p:sp>
        <p:nvSpPr>
          <p:cNvPr id="4" name="Date Placeholder 3"/>
          <p:cNvSpPr>
            <a:spLocks noGrp="1"/>
          </p:cNvSpPr>
          <p:nvPr>
            <p:ph type="dt" idx="15"/>
          </p:nvPr>
        </p:nvSpPr>
        <p:spPr/>
        <p:txBody>
          <a:bodyPr/>
          <a:lstStyle/>
          <a:p>
            <a:r>
              <a:rPr lang="en-US"/>
              <a:t>May 2025</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457199"/>
          </a:xfrm>
        </p:spPr>
        <p:txBody>
          <a:bodyPr/>
          <a:lstStyle/>
          <a:p>
            <a:r>
              <a:rPr lang="en-GB" dirty="0"/>
              <a:t>802-2024 Changes that may impact 802.11 (1/5)</a:t>
            </a:r>
          </a:p>
        </p:txBody>
      </p:sp>
      <p:sp>
        <p:nvSpPr>
          <p:cNvPr id="9218" name="Rectangle 2"/>
          <p:cNvSpPr>
            <a:spLocks noGrp="1" noChangeArrowheads="1"/>
          </p:cNvSpPr>
          <p:nvPr>
            <p:ph idx="1"/>
          </p:nvPr>
        </p:nvSpPr>
        <p:spPr>
          <a:xfrm>
            <a:off x="914401" y="1222376"/>
            <a:ext cx="10361084" cy="5178423"/>
          </a:xfrm>
          <a:ln/>
        </p:spPr>
        <p:txBody>
          <a:bodyPr/>
          <a:lstStyle/>
          <a:p>
            <a:pPr>
              <a:buFont typeface="Times New Roman" pitchFamily="16" charset="0"/>
              <a:buChar char="•"/>
            </a:pPr>
            <a:r>
              <a:rPr lang="en-GB" dirty="0"/>
              <a:t>Definitions modifications:</a:t>
            </a:r>
          </a:p>
          <a:p>
            <a:pPr lvl="1">
              <a:buFont typeface="Times New Roman" pitchFamily="16" charset="0"/>
              <a:buChar char="•"/>
            </a:pPr>
            <a:r>
              <a:rPr lang="en-US" b="1" dirty="0"/>
              <a:t>Modified: </a:t>
            </a:r>
            <a:r>
              <a:rPr lang="en-GB" dirty="0"/>
              <a:t>Access domain – from:“… to communicate over a common physical medium.” to: “… to access a common communications channel to exchange information.</a:t>
            </a:r>
          </a:p>
          <a:p>
            <a:pPr lvl="1">
              <a:buFont typeface="Times New Roman" pitchFamily="16" charset="0"/>
              <a:buChar char="•"/>
            </a:pPr>
            <a:r>
              <a:rPr lang="en-US" b="1" dirty="0"/>
              <a:t>Modified: </a:t>
            </a:r>
            <a:r>
              <a:rPr lang="en-GB" dirty="0"/>
              <a:t>Bridge</a:t>
            </a:r>
          </a:p>
          <a:p>
            <a:pPr lvl="2">
              <a:buFont typeface="Times New Roman" pitchFamily="16" charset="0"/>
              <a:buChar char="•"/>
            </a:pPr>
            <a:r>
              <a:rPr lang="en-GB" dirty="0"/>
              <a:t>From: “</a:t>
            </a:r>
            <a:r>
              <a:rPr lang="en-US" dirty="0"/>
              <a:t>A functional unit that interconnects two or more IEEE 802® networks that use the same data link layer (DLL) protocols above the medium access control (MAC) sublayer, but can use different MAC protocols. Forwarding and filtering decisions are made on the basis of layer 2 information.”</a:t>
            </a:r>
          </a:p>
          <a:p>
            <a:pPr lvl="2">
              <a:buFont typeface="Times New Roman" pitchFamily="16" charset="0"/>
              <a:buChar char="•"/>
            </a:pPr>
            <a:r>
              <a:rPr lang="en-US" dirty="0"/>
              <a:t>To: “In the general sense, a functional unit that interconnects two or more access domains. In the context of IEEE Std 802, this is narrowed to interconnecting two or more bridgeable IEEE 802® networks that use the same data link layer (DLL) protocols above the medium access control (MAC) sublayer, but can use different MAC protocols. Forwarding and filtering decisions are made on the basis of Layer 2 information.”</a:t>
            </a:r>
            <a:endParaRPr lang="en-GB" dirty="0"/>
          </a:p>
          <a:p>
            <a:pPr lvl="1">
              <a:buFont typeface="Times New Roman" pitchFamily="16" charset="0"/>
              <a:buChar char="•"/>
            </a:pPr>
            <a:r>
              <a:rPr lang="en-GB" b="1" dirty="0"/>
              <a:t>Added:</a:t>
            </a:r>
            <a:r>
              <a:rPr lang="en-GB" dirty="0"/>
              <a:t> </a:t>
            </a:r>
            <a:r>
              <a:rPr lang="en-US" dirty="0"/>
              <a:t>bridgeable network: A communication resource that provides the medium access control (MAC) service specified in IEEE Std 802.1AC, between two or more MAC service access points (MSAPs), supporting the MAC Internal Sublayer Service.</a:t>
            </a:r>
            <a:endParaRPr lang="en-GB" dirty="0"/>
          </a:p>
          <a:p>
            <a:pPr lvl="1">
              <a:buFont typeface="Times New Roman" pitchFamily="16" charset="0"/>
              <a:buChar char="•"/>
            </a:pPr>
            <a:endParaRPr lang="en-GB" dirty="0"/>
          </a:p>
        </p:txBody>
      </p:sp>
      <p:sp>
        <p:nvSpPr>
          <p:cNvPr id="6" name="Slide Number Placeholder 5"/>
          <p:cNvSpPr>
            <a:spLocks noGrp="1"/>
          </p:cNvSpPr>
          <p:nvPr>
            <p:ph type="sldNum" idx="12"/>
          </p:nvPr>
        </p:nvSpPr>
        <p:spPr/>
        <p:txBody>
          <a:bodyPr/>
          <a:lstStyle/>
          <a:p>
            <a:r>
              <a:rPr lang="en-GB" dirty="0"/>
              <a:t>Slide </a:t>
            </a:r>
            <a:fld id="{8DC72EFA-1DF8-481C-8B66-C8A1D5DAFDEA}" type="slidenum">
              <a:rPr lang="en-GB"/>
              <a:pPr/>
              <a:t>3</a:t>
            </a:fld>
            <a:endParaRPr lang="en-GB" dirty="0"/>
          </a:p>
        </p:txBody>
      </p:sp>
      <p:sp>
        <p:nvSpPr>
          <p:cNvPr id="5" name="Footer Placeholder 4"/>
          <p:cNvSpPr>
            <a:spLocks noGrp="1"/>
          </p:cNvSpPr>
          <p:nvPr>
            <p:ph type="ftr" idx="14"/>
          </p:nvPr>
        </p:nvSpPr>
        <p:spPr/>
        <p:txBody>
          <a:bodyPr/>
          <a:lstStyle/>
          <a:p>
            <a:r>
              <a:rPr lang="en-GB"/>
              <a:t>Joseph Levy, InterDigital</a:t>
            </a:r>
            <a:endParaRPr lang="en-GB" dirty="0"/>
          </a:p>
        </p:txBody>
      </p:sp>
      <p:sp>
        <p:nvSpPr>
          <p:cNvPr id="4" name="Date Placeholder 3"/>
          <p:cNvSpPr>
            <a:spLocks noGrp="1"/>
          </p:cNvSpPr>
          <p:nvPr>
            <p:ph type="dt" idx="15"/>
          </p:nvPr>
        </p:nvSpPr>
        <p:spPr/>
        <p:txBody>
          <a:bodyPr/>
          <a:lstStyle/>
          <a:p>
            <a:r>
              <a:rPr lang="en-US"/>
              <a:t>May 2025</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EAD91C7-A1AF-BC86-7002-0A3E47914B5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CAE667B-3738-23AD-9392-25610331FF3C}"/>
              </a:ext>
            </a:extLst>
          </p:cNvPr>
          <p:cNvSpPr>
            <a:spLocks noGrp="1"/>
          </p:cNvSpPr>
          <p:nvPr>
            <p:ph type="title"/>
          </p:nvPr>
        </p:nvSpPr>
        <p:spPr>
          <a:xfrm>
            <a:off x="914401" y="685801"/>
            <a:ext cx="10361084" cy="457199"/>
          </a:xfrm>
        </p:spPr>
        <p:txBody>
          <a:bodyPr/>
          <a:lstStyle/>
          <a:p>
            <a:r>
              <a:rPr lang="en-GB" dirty="0"/>
              <a:t>802-2024 Changes that may impact 802.11 (2/5 )</a:t>
            </a:r>
          </a:p>
        </p:txBody>
      </p:sp>
      <p:sp>
        <p:nvSpPr>
          <p:cNvPr id="9218" name="Rectangle 2">
            <a:extLst>
              <a:ext uri="{FF2B5EF4-FFF2-40B4-BE49-F238E27FC236}">
                <a16:creationId xmlns:a16="http://schemas.microsoft.com/office/drawing/2014/main" id="{F92C5C6F-02F3-4ABC-48D9-FAEB1925005C}"/>
              </a:ext>
            </a:extLst>
          </p:cNvPr>
          <p:cNvSpPr>
            <a:spLocks noGrp="1" noChangeArrowheads="1"/>
          </p:cNvSpPr>
          <p:nvPr>
            <p:ph idx="1"/>
          </p:nvPr>
        </p:nvSpPr>
        <p:spPr>
          <a:xfrm>
            <a:off x="914401" y="1222376"/>
            <a:ext cx="10361084" cy="5178423"/>
          </a:xfrm>
          <a:ln/>
        </p:spPr>
        <p:txBody>
          <a:bodyPr/>
          <a:lstStyle/>
          <a:p>
            <a:pPr>
              <a:buFont typeface="Times New Roman" pitchFamily="16" charset="0"/>
              <a:buChar char="•"/>
            </a:pPr>
            <a:r>
              <a:rPr lang="en-GB" dirty="0"/>
              <a:t>Definitions modifications:</a:t>
            </a:r>
          </a:p>
          <a:p>
            <a:pPr lvl="1">
              <a:buFont typeface="Times New Roman" pitchFamily="16" charset="0"/>
              <a:buChar char="•"/>
            </a:pPr>
            <a:r>
              <a:rPr lang="en-GB" b="1" dirty="0"/>
              <a:t>Deleted:</a:t>
            </a:r>
            <a:r>
              <a:rPr lang="en-GB" dirty="0"/>
              <a:t> “canonical format”</a:t>
            </a:r>
          </a:p>
          <a:p>
            <a:pPr lvl="1">
              <a:buFont typeface="Times New Roman" pitchFamily="16" charset="0"/>
              <a:buChar char="•"/>
            </a:pPr>
            <a:r>
              <a:rPr lang="en-GB" b="1" dirty="0"/>
              <a:t>Added:</a:t>
            </a:r>
            <a:r>
              <a:rPr lang="en-GB" dirty="0"/>
              <a:t> </a:t>
            </a:r>
            <a:r>
              <a:rPr lang="en-US" dirty="0"/>
              <a:t>Extended Unique Identifier (EUI): A 48-bit or 64-bit identifier intended to be globally unique and subassigned, by the assignee of a block of such identifiers assigned by the IEEE Registration Authority, to a hardware device instance or other object that requires unique identification.</a:t>
            </a:r>
          </a:p>
          <a:p>
            <a:pPr lvl="1">
              <a:buFont typeface="Times New Roman" pitchFamily="16" charset="0"/>
              <a:buChar char="•"/>
            </a:pPr>
            <a:r>
              <a:rPr lang="en-US" b="1" dirty="0"/>
              <a:t>Deleted:</a:t>
            </a:r>
            <a:r>
              <a:rPr lang="en-US" dirty="0"/>
              <a:t> frame</a:t>
            </a:r>
          </a:p>
          <a:p>
            <a:pPr lvl="1">
              <a:buFont typeface="Times New Roman" pitchFamily="16" charset="0"/>
              <a:buChar char="•"/>
            </a:pPr>
            <a:r>
              <a:rPr lang="en-US" b="1" dirty="0"/>
              <a:t>Modified:</a:t>
            </a:r>
            <a:r>
              <a:rPr lang="en-US" dirty="0"/>
              <a:t> handover</a:t>
            </a:r>
          </a:p>
          <a:p>
            <a:pPr lvl="2">
              <a:buFont typeface="Times New Roman" pitchFamily="16" charset="0"/>
              <a:buChar char="•"/>
            </a:pPr>
            <a:r>
              <a:rPr lang="en-US" dirty="0"/>
              <a:t>From: “The process by which a mobile node obtains facilities and preserves traffic flows when traffic is switched from one link to another. Different types of handover are specified based on the way facilities for supporting traffic flows are preserved.”</a:t>
            </a:r>
          </a:p>
          <a:p>
            <a:pPr lvl="2">
              <a:buFont typeface="Times New Roman" pitchFamily="16" charset="0"/>
              <a:buChar char="•"/>
            </a:pPr>
            <a:r>
              <a:rPr lang="en-US" dirty="0"/>
              <a:t>To: “A process by which a mobile node obtains facilities and preserves traffic flows when traffic is switched from one link to another.”</a:t>
            </a:r>
          </a:p>
          <a:p>
            <a:pPr lvl="1">
              <a:buFont typeface="Times New Roman" pitchFamily="16" charset="0"/>
              <a:buChar char="•"/>
            </a:pPr>
            <a:r>
              <a:rPr lang="en-US" b="1" dirty="0"/>
              <a:t>Deleted:</a:t>
            </a:r>
            <a:r>
              <a:rPr lang="en-US" dirty="0"/>
              <a:t> “IEEE 802 network” and “interconnection”</a:t>
            </a:r>
            <a:endParaRPr lang="en-GB" dirty="0"/>
          </a:p>
        </p:txBody>
      </p:sp>
      <p:sp>
        <p:nvSpPr>
          <p:cNvPr id="6" name="Slide Number Placeholder 5">
            <a:extLst>
              <a:ext uri="{FF2B5EF4-FFF2-40B4-BE49-F238E27FC236}">
                <a16:creationId xmlns:a16="http://schemas.microsoft.com/office/drawing/2014/main" id="{E74F5625-2511-6FED-5AA6-B9A30DB39F34}"/>
              </a:ext>
            </a:extLst>
          </p:cNvPr>
          <p:cNvSpPr>
            <a:spLocks noGrp="1"/>
          </p:cNvSpPr>
          <p:nvPr>
            <p:ph type="sldNum" idx="12"/>
          </p:nvPr>
        </p:nvSpPr>
        <p:spPr/>
        <p:txBody>
          <a:bodyPr/>
          <a:lstStyle/>
          <a:p>
            <a:r>
              <a:rPr lang="en-GB" dirty="0"/>
              <a:t>Slide </a:t>
            </a:r>
            <a:fld id="{8DC72EFA-1DF8-481C-8B66-C8A1D5DAFDEA}" type="slidenum">
              <a:rPr lang="en-GB"/>
              <a:pPr/>
              <a:t>4</a:t>
            </a:fld>
            <a:endParaRPr lang="en-GB" dirty="0"/>
          </a:p>
        </p:txBody>
      </p:sp>
      <p:sp>
        <p:nvSpPr>
          <p:cNvPr id="5" name="Footer Placeholder 4">
            <a:extLst>
              <a:ext uri="{FF2B5EF4-FFF2-40B4-BE49-F238E27FC236}">
                <a16:creationId xmlns:a16="http://schemas.microsoft.com/office/drawing/2014/main" id="{A7F4FBD8-510D-454E-D4FF-7A4C7DC70B76}"/>
              </a:ext>
            </a:extLst>
          </p:cNvPr>
          <p:cNvSpPr>
            <a:spLocks noGrp="1"/>
          </p:cNvSpPr>
          <p:nvPr>
            <p:ph type="ftr" idx="14"/>
          </p:nvPr>
        </p:nvSpPr>
        <p:spPr/>
        <p:txBody>
          <a:bodyPr/>
          <a:lstStyle/>
          <a:p>
            <a:r>
              <a:rPr lang="en-GB"/>
              <a:t>Joseph Levy, InterDigital</a:t>
            </a:r>
            <a:endParaRPr lang="en-GB" dirty="0"/>
          </a:p>
        </p:txBody>
      </p:sp>
      <p:sp>
        <p:nvSpPr>
          <p:cNvPr id="4" name="Date Placeholder 3">
            <a:extLst>
              <a:ext uri="{FF2B5EF4-FFF2-40B4-BE49-F238E27FC236}">
                <a16:creationId xmlns:a16="http://schemas.microsoft.com/office/drawing/2014/main" id="{2FB04378-8EBA-638B-0C99-53C5805272FF}"/>
              </a:ext>
            </a:extLst>
          </p:cNvPr>
          <p:cNvSpPr>
            <a:spLocks noGrp="1"/>
          </p:cNvSpPr>
          <p:nvPr>
            <p:ph type="dt" idx="15"/>
          </p:nvPr>
        </p:nvSpPr>
        <p:spPr/>
        <p:txBody>
          <a:bodyPr/>
          <a:lstStyle/>
          <a:p>
            <a:r>
              <a:rPr lang="en-US"/>
              <a:t>May 2025</a:t>
            </a:r>
            <a:endParaRPr lang="en-GB" dirty="0"/>
          </a:p>
        </p:txBody>
      </p:sp>
    </p:spTree>
    <p:extLst>
      <p:ext uri="{BB962C8B-B14F-4D97-AF65-F5344CB8AC3E}">
        <p14:creationId xmlns:p14="http://schemas.microsoft.com/office/powerpoint/2010/main" val="278421860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AF6EF06-C909-9235-025A-601CE9AEBA8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72C417B-BAC7-500E-BB5A-88BBCEB12BEC}"/>
              </a:ext>
            </a:extLst>
          </p:cNvPr>
          <p:cNvSpPr>
            <a:spLocks noGrp="1"/>
          </p:cNvSpPr>
          <p:nvPr>
            <p:ph type="title"/>
          </p:nvPr>
        </p:nvSpPr>
        <p:spPr>
          <a:xfrm>
            <a:off x="914401" y="685801"/>
            <a:ext cx="10361084" cy="457199"/>
          </a:xfrm>
        </p:spPr>
        <p:txBody>
          <a:bodyPr/>
          <a:lstStyle/>
          <a:p>
            <a:r>
              <a:rPr lang="en-GB" dirty="0"/>
              <a:t>802-2024 Changes that may impact 802.11 (3/5 )</a:t>
            </a:r>
          </a:p>
        </p:txBody>
      </p:sp>
      <p:sp>
        <p:nvSpPr>
          <p:cNvPr id="9218" name="Rectangle 2">
            <a:extLst>
              <a:ext uri="{FF2B5EF4-FFF2-40B4-BE49-F238E27FC236}">
                <a16:creationId xmlns:a16="http://schemas.microsoft.com/office/drawing/2014/main" id="{BD0252F0-72C1-31A4-A02B-2155259BC663}"/>
              </a:ext>
            </a:extLst>
          </p:cNvPr>
          <p:cNvSpPr>
            <a:spLocks noGrp="1" noChangeArrowheads="1"/>
          </p:cNvSpPr>
          <p:nvPr>
            <p:ph idx="1"/>
          </p:nvPr>
        </p:nvSpPr>
        <p:spPr>
          <a:xfrm>
            <a:off x="914401" y="1222376"/>
            <a:ext cx="10361084" cy="5178423"/>
          </a:xfrm>
          <a:ln/>
        </p:spPr>
        <p:txBody>
          <a:bodyPr/>
          <a:lstStyle/>
          <a:p>
            <a:pPr>
              <a:buFont typeface="Times New Roman" pitchFamily="16" charset="0"/>
              <a:buChar char="•"/>
            </a:pPr>
            <a:r>
              <a:rPr lang="en-GB" dirty="0"/>
              <a:t>Definitions modifications:</a:t>
            </a:r>
          </a:p>
          <a:p>
            <a:pPr lvl="1">
              <a:buFont typeface="Times New Roman" pitchFamily="16" charset="0"/>
              <a:buChar char="•"/>
            </a:pPr>
            <a:r>
              <a:rPr lang="en-GB" b="1" dirty="0"/>
              <a:t>Added:</a:t>
            </a:r>
            <a:r>
              <a:rPr lang="en-GB" dirty="0"/>
              <a:t> </a:t>
            </a:r>
            <a:r>
              <a:rPr lang="en-US" dirty="0"/>
              <a:t>logical link control (LLC) entity: The instantiation of an active element embodying LLC-specific capabilities at a single station.</a:t>
            </a:r>
          </a:p>
          <a:p>
            <a:pPr lvl="1">
              <a:buFont typeface="Times New Roman" pitchFamily="16" charset="0"/>
              <a:buChar char="•"/>
            </a:pPr>
            <a:r>
              <a:rPr lang="en-US" dirty="0">
                <a:highlight>
                  <a:srgbClr val="FFFF00"/>
                </a:highlight>
              </a:rPr>
              <a:t>Mark H: We might want to look our uses of “LLC sublayer” and check if they should be LLC entity.  For example, if we say something like, “The MAC delivers the MSDU to the LLC sublayer” (I don’t know if we do say anything like that, but I think we do…?)</a:t>
            </a:r>
          </a:p>
          <a:p>
            <a:pPr lvl="1">
              <a:buFont typeface="Times New Roman" pitchFamily="16" charset="0"/>
              <a:buChar char="•"/>
            </a:pPr>
            <a:r>
              <a:rPr lang="en-US" b="1" dirty="0"/>
              <a:t>Added:</a:t>
            </a:r>
            <a:r>
              <a:rPr lang="en-US" dirty="0"/>
              <a:t> logical link control (LLC) protocol data unit (LPDU): An LLC protocol data unit carried in the data field of a frame as an medium access control (MAC) service data unit (MSDU).</a:t>
            </a:r>
          </a:p>
          <a:p>
            <a:pPr lvl="1">
              <a:buFont typeface="Times New Roman" pitchFamily="16" charset="0"/>
              <a:buChar char="•"/>
            </a:pPr>
            <a:r>
              <a:rPr lang="en-US" dirty="0">
                <a:highlight>
                  <a:srgbClr val="FFFF00"/>
                </a:highlight>
              </a:rPr>
              <a:t>Mark H: Consider if any of our uses of MSDU would be better as LPDU?</a:t>
            </a:r>
          </a:p>
          <a:p>
            <a:pPr lvl="1">
              <a:buFont typeface="Times New Roman" pitchFamily="16" charset="0"/>
              <a:buChar char="•"/>
            </a:pPr>
            <a:r>
              <a:rPr lang="en-US" b="1" dirty="0"/>
              <a:t>Added:</a:t>
            </a:r>
            <a:r>
              <a:rPr lang="en-US" dirty="0"/>
              <a:t> medium access control (MAC) entity: The instantiation of an active element embodying MAC-specific capabilities at a single station.</a:t>
            </a:r>
            <a:endParaRPr lang="en-GB" dirty="0"/>
          </a:p>
          <a:p>
            <a:pPr lvl="1">
              <a:buFont typeface="Times New Roman" pitchFamily="16" charset="0"/>
              <a:buChar char="•"/>
            </a:pPr>
            <a:r>
              <a:rPr lang="en-GB" b="1" dirty="0"/>
              <a:t>Changed:</a:t>
            </a:r>
            <a:r>
              <a:rPr lang="en-GB" dirty="0"/>
              <a:t>  “</a:t>
            </a:r>
            <a:r>
              <a:rPr lang="en-US" dirty="0"/>
              <a:t>medium access control (MAC) </a:t>
            </a:r>
            <a:r>
              <a:rPr lang="en-US" dirty="0">
                <a:highlight>
                  <a:srgbClr val="FF0000"/>
                </a:highlight>
              </a:rPr>
              <a:t>data</a:t>
            </a:r>
            <a:r>
              <a:rPr lang="en-US" dirty="0"/>
              <a:t> frame: A data structure consisting of fields in accordance with a MAC protocol, for the communication of user data and control information in a network</a:t>
            </a:r>
            <a:r>
              <a:rPr lang="en-US" dirty="0">
                <a:highlight>
                  <a:srgbClr val="FF0000"/>
                </a:highlight>
              </a:rPr>
              <a:t>; one of the fields contains a sequence of octets of user data</a:t>
            </a:r>
            <a:r>
              <a:rPr lang="en-US" dirty="0"/>
              <a:t>.”</a:t>
            </a:r>
            <a:br>
              <a:rPr lang="en-US" dirty="0"/>
            </a:br>
            <a:r>
              <a:rPr lang="en-US" b="1" dirty="0"/>
              <a:t>To:</a:t>
            </a:r>
            <a:r>
              <a:rPr lang="en-US" dirty="0"/>
              <a:t> “medium access control (MAC) frame: A data structure consisting of fields in accordance with a MAC protocol, for the communication of user data and</a:t>
            </a:r>
            <a:r>
              <a:rPr lang="en-US" dirty="0">
                <a:highlight>
                  <a:srgbClr val="00FF00"/>
                </a:highlight>
              </a:rPr>
              <a:t>/or </a:t>
            </a:r>
            <a:r>
              <a:rPr lang="en-US" dirty="0"/>
              <a:t>control information in a network.”</a:t>
            </a:r>
          </a:p>
        </p:txBody>
      </p:sp>
      <p:sp>
        <p:nvSpPr>
          <p:cNvPr id="6" name="Slide Number Placeholder 5">
            <a:extLst>
              <a:ext uri="{FF2B5EF4-FFF2-40B4-BE49-F238E27FC236}">
                <a16:creationId xmlns:a16="http://schemas.microsoft.com/office/drawing/2014/main" id="{1A83D6AD-39F8-9036-D569-915D5001F5E8}"/>
              </a:ext>
            </a:extLst>
          </p:cNvPr>
          <p:cNvSpPr>
            <a:spLocks noGrp="1"/>
          </p:cNvSpPr>
          <p:nvPr>
            <p:ph type="sldNum" idx="12"/>
          </p:nvPr>
        </p:nvSpPr>
        <p:spPr/>
        <p:txBody>
          <a:bodyPr/>
          <a:lstStyle/>
          <a:p>
            <a:r>
              <a:rPr lang="en-GB" dirty="0"/>
              <a:t>Slide </a:t>
            </a:r>
            <a:fld id="{8DC72EFA-1DF8-481C-8B66-C8A1D5DAFDEA}" type="slidenum">
              <a:rPr lang="en-GB"/>
              <a:pPr/>
              <a:t>5</a:t>
            </a:fld>
            <a:endParaRPr lang="en-GB" dirty="0"/>
          </a:p>
        </p:txBody>
      </p:sp>
      <p:sp>
        <p:nvSpPr>
          <p:cNvPr id="5" name="Footer Placeholder 4">
            <a:extLst>
              <a:ext uri="{FF2B5EF4-FFF2-40B4-BE49-F238E27FC236}">
                <a16:creationId xmlns:a16="http://schemas.microsoft.com/office/drawing/2014/main" id="{2AD6D988-6524-75B3-C2D7-233AB4681D8F}"/>
              </a:ext>
            </a:extLst>
          </p:cNvPr>
          <p:cNvSpPr>
            <a:spLocks noGrp="1"/>
          </p:cNvSpPr>
          <p:nvPr>
            <p:ph type="ftr" idx="14"/>
          </p:nvPr>
        </p:nvSpPr>
        <p:spPr/>
        <p:txBody>
          <a:bodyPr/>
          <a:lstStyle/>
          <a:p>
            <a:r>
              <a:rPr lang="en-GB"/>
              <a:t>Joseph Levy, InterDigital</a:t>
            </a:r>
            <a:endParaRPr lang="en-GB" dirty="0"/>
          </a:p>
        </p:txBody>
      </p:sp>
      <p:sp>
        <p:nvSpPr>
          <p:cNvPr id="4" name="Date Placeholder 3">
            <a:extLst>
              <a:ext uri="{FF2B5EF4-FFF2-40B4-BE49-F238E27FC236}">
                <a16:creationId xmlns:a16="http://schemas.microsoft.com/office/drawing/2014/main" id="{B23B1B2C-90C2-564F-4B67-3042515ACA84}"/>
              </a:ext>
            </a:extLst>
          </p:cNvPr>
          <p:cNvSpPr>
            <a:spLocks noGrp="1"/>
          </p:cNvSpPr>
          <p:nvPr>
            <p:ph type="dt" idx="15"/>
          </p:nvPr>
        </p:nvSpPr>
        <p:spPr/>
        <p:txBody>
          <a:bodyPr/>
          <a:lstStyle/>
          <a:p>
            <a:r>
              <a:rPr lang="en-US"/>
              <a:t>May 2025</a:t>
            </a:r>
            <a:endParaRPr lang="en-GB" dirty="0"/>
          </a:p>
        </p:txBody>
      </p:sp>
    </p:spTree>
    <p:extLst>
      <p:ext uri="{BB962C8B-B14F-4D97-AF65-F5344CB8AC3E}">
        <p14:creationId xmlns:p14="http://schemas.microsoft.com/office/powerpoint/2010/main" val="3649782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EDB4583-C8F2-F743-891E-06FCCCE6D5D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62D2A85-A186-9C59-9730-3E82AC2C3552}"/>
              </a:ext>
            </a:extLst>
          </p:cNvPr>
          <p:cNvSpPr>
            <a:spLocks noGrp="1"/>
          </p:cNvSpPr>
          <p:nvPr>
            <p:ph type="title"/>
          </p:nvPr>
        </p:nvSpPr>
        <p:spPr>
          <a:xfrm>
            <a:off x="914401" y="685801"/>
            <a:ext cx="10361084" cy="457199"/>
          </a:xfrm>
        </p:spPr>
        <p:txBody>
          <a:bodyPr/>
          <a:lstStyle/>
          <a:p>
            <a:r>
              <a:rPr lang="en-GB" dirty="0"/>
              <a:t>802-2024 Changes that may impact 802.11 (4/5 )</a:t>
            </a:r>
          </a:p>
        </p:txBody>
      </p:sp>
      <p:sp>
        <p:nvSpPr>
          <p:cNvPr id="9218" name="Rectangle 2">
            <a:extLst>
              <a:ext uri="{FF2B5EF4-FFF2-40B4-BE49-F238E27FC236}">
                <a16:creationId xmlns:a16="http://schemas.microsoft.com/office/drawing/2014/main" id="{8818AAE1-104F-681A-B788-E2D7B46A6163}"/>
              </a:ext>
            </a:extLst>
          </p:cNvPr>
          <p:cNvSpPr>
            <a:spLocks noGrp="1" noChangeArrowheads="1"/>
          </p:cNvSpPr>
          <p:nvPr>
            <p:ph idx="1"/>
          </p:nvPr>
        </p:nvSpPr>
        <p:spPr>
          <a:xfrm>
            <a:off x="914401" y="1222376"/>
            <a:ext cx="10361084" cy="5178423"/>
          </a:xfrm>
          <a:ln/>
        </p:spPr>
        <p:txBody>
          <a:bodyPr/>
          <a:lstStyle/>
          <a:p>
            <a:pPr>
              <a:buFont typeface="Times New Roman" pitchFamily="16" charset="0"/>
              <a:buChar char="•"/>
            </a:pPr>
            <a:r>
              <a:rPr lang="en-GB" dirty="0"/>
              <a:t>Definitions modifications:</a:t>
            </a:r>
          </a:p>
          <a:p>
            <a:pPr lvl="1">
              <a:buFont typeface="Times New Roman" pitchFamily="16" charset="0"/>
              <a:buChar char="•"/>
            </a:pPr>
            <a:r>
              <a:rPr lang="en-GB" b="1" dirty="0"/>
              <a:t>Added:</a:t>
            </a:r>
            <a:r>
              <a:rPr lang="en-GB" dirty="0"/>
              <a:t> </a:t>
            </a:r>
            <a:r>
              <a:rPr lang="en-US" dirty="0"/>
              <a:t>medium access control (MAC) service data unit (MSDU): Data sent within a MAC frame by a MAC entity for delivery to one or more MAC entities. </a:t>
            </a:r>
          </a:p>
          <a:p>
            <a:pPr lvl="1">
              <a:buFont typeface="Times New Roman" pitchFamily="16" charset="0"/>
              <a:buChar char="•"/>
            </a:pPr>
            <a:r>
              <a:rPr lang="en-GB" b="1" dirty="0"/>
              <a:t>Added: </a:t>
            </a:r>
            <a:r>
              <a:rPr lang="en-US" dirty="0"/>
              <a:t>Network Unique Identifier (NUI): An identifier that is unique within the IEEE 802® local area network (LAN).</a:t>
            </a:r>
          </a:p>
          <a:p>
            <a:pPr lvl="1">
              <a:buFont typeface="Times New Roman" pitchFamily="16" charset="0"/>
              <a:buChar char="•"/>
            </a:pPr>
            <a:r>
              <a:rPr lang="en-US" b="1" dirty="0"/>
              <a:t>Deleted: </a:t>
            </a:r>
            <a:r>
              <a:rPr lang="en-US" dirty="0"/>
              <a:t>noncanonical format</a:t>
            </a:r>
          </a:p>
          <a:p>
            <a:pPr lvl="1">
              <a:buFont typeface="Times New Roman" pitchFamily="16" charset="0"/>
              <a:buChar char="•"/>
            </a:pPr>
            <a:r>
              <a:rPr lang="en-GB" b="1" dirty="0"/>
              <a:t>Added:</a:t>
            </a:r>
            <a:r>
              <a:rPr lang="en-US" dirty="0"/>
              <a:t> protocol data unit: A unit of information transmitted among peer instances of a layer or sublayer comprising protocol-specific control information and user data.</a:t>
            </a:r>
          </a:p>
          <a:p>
            <a:pPr lvl="1">
              <a:buFont typeface="Times New Roman" pitchFamily="16" charset="0"/>
              <a:buChar char="•"/>
            </a:pPr>
            <a:r>
              <a:rPr lang="en-US" b="1" dirty="0"/>
              <a:t>Modified: </a:t>
            </a:r>
            <a:r>
              <a:rPr lang="en-US" dirty="0"/>
              <a:t>repeater:</a:t>
            </a:r>
          </a:p>
          <a:p>
            <a:pPr lvl="2">
              <a:buFont typeface="Times New Roman" pitchFamily="16" charset="0"/>
              <a:buChar char="•"/>
            </a:pPr>
            <a:r>
              <a:rPr lang="en-US" dirty="0"/>
              <a:t>From: “A device that interconnects segments of the physical </a:t>
            </a:r>
            <a:r>
              <a:rPr lang="en-US" dirty="0">
                <a:highlight>
                  <a:srgbClr val="FF0000"/>
                </a:highlight>
              </a:rPr>
              <a:t>medium by retransmitting a copy of the physical layer (PHY) frame</a:t>
            </a:r>
            <a:r>
              <a:rPr lang="en-US" dirty="0"/>
              <a:t>.”</a:t>
            </a:r>
          </a:p>
          <a:p>
            <a:pPr lvl="2">
              <a:buFont typeface="Times New Roman" pitchFamily="16" charset="0"/>
              <a:buChar char="•"/>
            </a:pPr>
            <a:r>
              <a:rPr lang="en-US" dirty="0"/>
              <a:t>To: “A device </a:t>
            </a:r>
            <a:r>
              <a:rPr lang="en-US" dirty="0">
                <a:highlight>
                  <a:srgbClr val="00FF00"/>
                </a:highlight>
              </a:rPr>
              <a:t>used to </a:t>
            </a:r>
            <a:r>
              <a:rPr lang="en-US" dirty="0"/>
              <a:t>interconnect segments of the physical </a:t>
            </a:r>
            <a:r>
              <a:rPr lang="en-US" dirty="0">
                <a:highlight>
                  <a:srgbClr val="00FF00"/>
                </a:highlight>
              </a:rPr>
              <a:t>communications media, for example, to extend the range of a network when the physical specifications of the technology would otherwise be exceeded, while providing a </a:t>
            </a:r>
            <a:r>
              <a:rPr lang="en-US" dirty="0">
                <a:highlight>
                  <a:srgbClr val="FFFF00"/>
                </a:highlight>
              </a:rPr>
              <a:t>one</a:t>
            </a:r>
            <a:r>
              <a:rPr lang="en-US" dirty="0">
                <a:highlight>
                  <a:srgbClr val="00FF00"/>
                </a:highlight>
              </a:rPr>
              <a:t> access domain for the attached stations</a:t>
            </a:r>
            <a:r>
              <a:rPr lang="en-US" dirty="0"/>
              <a:t>.”</a:t>
            </a:r>
          </a:p>
          <a:p>
            <a:pPr lvl="1">
              <a:buFont typeface="Times New Roman" pitchFamily="16" charset="0"/>
              <a:buChar char="•"/>
            </a:pPr>
            <a:r>
              <a:rPr lang="en-US" b="1" dirty="0"/>
              <a:t>Deleted: </a:t>
            </a:r>
            <a:r>
              <a:rPr lang="en-US" dirty="0"/>
              <a:t>service data unit, single access domain, and </a:t>
            </a:r>
            <a:r>
              <a:rPr lang="en-US" dirty="0">
                <a:highlight>
                  <a:srgbClr val="FFFF00"/>
                </a:highlight>
              </a:rPr>
              <a:t>station</a:t>
            </a:r>
          </a:p>
          <a:p>
            <a:pPr lvl="1">
              <a:buFont typeface="Times New Roman" pitchFamily="16" charset="0"/>
              <a:buChar char="•"/>
            </a:pPr>
            <a:r>
              <a:rPr lang="en-US" dirty="0">
                <a:highlight>
                  <a:srgbClr val="FFFF00"/>
                </a:highlight>
              </a:rPr>
              <a:t>Mark H: Actually, station is _not_ deleted.  It is: “An end station or bridge”.  In 802.11, we probably think a bridge contains 2 (or more) stations.  Is this a problem?</a:t>
            </a:r>
          </a:p>
          <a:p>
            <a:pPr lvl="1">
              <a:buFont typeface="Times New Roman" pitchFamily="16" charset="0"/>
              <a:buChar char="•"/>
            </a:pPr>
            <a:endParaRPr lang="en-US" dirty="0"/>
          </a:p>
        </p:txBody>
      </p:sp>
      <p:sp>
        <p:nvSpPr>
          <p:cNvPr id="6" name="Slide Number Placeholder 5">
            <a:extLst>
              <a:ext uri="{FF2B5EF4-FFF2-40B4-BE49-F238E27FC236}">
                <a16:creationId xmlns:a16="http://schemas.microsoft.com/office/drawing/2014/main" id="{C28E899C-13ED-7B40-F252-85241521E1BE}"/>
              </a:ext>
            </a:extLst>
          </p:cNvPr>
          <p:cNvSpPr>
            <a:spLocks noGrp="1"/>
          </p:cNvSpPr>
          <p:nvPr>
            <p:ph type="sldNum" idx="12"/>
          </p:nvPr>
        </p:nvSpPr>
        <p:spPr/>
        <p:txBody>
          <a:bodyPr/>
          <a:lstStyle/>
          <a:p>
            <a:r>
              <a:rPr lang="en-GB" dirty="0"/>
              <a:t>Slide </a:t>
            </a:r>
            <a:fld id="{8DC72EFA-1DF8-481C-8B66-C8A1D5DAFDEA}" type="slidenum">
              <a:rPr lang="en-GB"/>
              <a:pPr/>
              <a:t>6</a:t>
            </a:fld>
            <a:endParaRPr lang="en-GB" dirty="0"/>
          </a:p>
        </p:txBody>
      </p:sp>
      <p:sp>
        <p:nvSpPr>
          <p:cNvPr id="5" name="Footer Placeholder 4">
            <a:extLst>
              <a:ext uri="{FF2B5EF4-FFF2-40B4-BE49-F238E27FC236}">
                <a16:creationId xmlns:a16="http://schemas.microsoft.com/office/drawing/2014/main" id="{C7CF6E2A-C021-1484-BE2F-09CACAE4FE46}"/>
              </a:ext>
            </a:extLst>
          </p:cNvPr>
          <p:cNvSpPr>
            <a:spLocks noGrp="1"/>
          </p:cNvSpPr>
          <p:nvPr>
            <p:ph type="ftr" idx="14"/>
          </p:nvPr>
        </p:nvSpPr>
        <p:spPr/>
        <p:txBody>
          <a:bodyPr/>
          <a:lstStyle/>
          <a:p>
            <a:r>
              <a:rPr lang="en-GB" dirty="0"/>
              <a:t>Joseph Levy, InterDigital</a:t>
            </a:r>
          </a:p>
        </p:txBody>
      </p:sp>
      <p:sp>
        <p:nvSpPr>
          <p:cNvPr id="4" name="Date Placeholder 3">
            <a:extLst>
              <a:ext uri="{FF2B5EF4-FFF2-40B4-BE49-F238E27FC236}">
                <a16:creationId xmlns:a16="http://schemas.microsoft.com/office/drawing/2014/main" id="{D483AEF4-8B8D-1466-9350-E4F69FDE01DA}"/>
              </a:ext>
            </a:extLst>
          </p:cNvPr>
          <p:cNvSpPr>
            <a:spLocks noGrp="1"/>
          </p:cNvSpPr>
          <p:nvPr>
            <p:ph type="dt" idx="15"/>
          </p:nvPr>
        </p:nvSpPr>
        <p:spPr/>
        <p:txBody>
          <a:bodyPr/>
          <a:lstStyle/>
          <a:p>
            <a:r>
              <a:rPr lang="en-US"/>
              <a:t>May 2025</a:t>
            </a:r>
            <a:endParaRPr lang="en-GB" dirty="0"/>
          </a:p>
        </p:txBody>
      </p:sp>
    </p:spTree>
    <p:extLst>
      <p:ext uri="{BB962C8B-B14F-4D97-AF65-F5344CB8AC3E}">
        <p14:creationId xmlns:p14="http://schemas.microsoft.com/office/powerpoint/2010/main" val="259476074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7B33BF1-E028-85A3-929F-874ACE7F5EB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CE3B3DD-97CB-DE84-8CC8-9A6A242E51C7}"/>
              </a:ext>
            </a:extLst>
          </p:cNvPr>
          <p:cNvSpPr>
            <a:spLocks noGrp="1"/>
          </p:cNvSpPr>
          <p:nvPr>
            <p:ph type="title"/>
          </p:nvPr>
        </p:nvSpPr>
        <p:spPr>
          <a:xfrm>
            <a:off x="914401" y="685801"/>
            <a:ext cx="10361084" cy="457199"/>
          </a:xfrm>
        </p:spPr>
        <p:txBody>
          <a:bodyPr/>
          <a:lstStyle/>
          <a:p>
            <a:r>
              <a:rPr lang="en-GB" dirty="0"/>
              <a:t>802-2024 Changes that may impact 802.11 (5/5)</a:t>
            </a:r>
          </a:p>
        </p:txBody>
      </p:sp>
      <p:sp>
        <p:nvSpPr>
          <p:cNvPr id="9218" name="Rectangle 2">
            <a:extLst>
              <a:ext uri="{FF2B5EF4-FFF2-40B4-BE49-F238E27FC236}">
                <a16:creationId xmlns:a16="http://schemas.microsoft.com/office/drawing/2014/main" id="{9A357D86-0242-7EEE-6628-20E912D26EC6}"/>
              </a:ext>
            </a:extLst>
          </p:cNvPr>
          <p:cNvSpPr>
            <a:spLocks noGrp="1" noChangeArrowheads="1"/>
          </p:cNvSpPr>
          <p:nvPr>
            <p:ph idx="1"/>
          </p:nvPr>
        </p:nvSpPr>
        <p:spPr>
          <a:xfrm>
            <a:off x="914401" y="1222376"/>
            <a:ext cx="10361084" cy="5178423"/>
          </a:xfrm>
          <a:ln/>
        </p:spPr>
        <p:txBody>
          <a:bodyPr/>
          <a:lstStyle/>
          <a:p>
            <a:pPr>
              <a:buFont typeface="Times New Roman" pitchFamily="16" charset="0"/>
              <a:buChar char="•"/>
            </a:pPr>
            <a:r>
              <a:rPr lang="en-GB" dirty="0"/>
              <a:t>Definitions modifications:</a:t>
            </a:r>
          </a:p>
          <a:p>
            <a:pPr lvl="1">
              <a:buFont typeface="Times New Roman" pitchFamily="16" charset="0"/>
              <a:buChar char="•"/>
            </a:pPr>
            <a:r>
              <a:rPr lang="en-GB" b="1" dirty="0"/>
              <a:t>Added: </a:t>
            </a:r>
            <a:r>
              <a:rPr lang="en-US" dirty="0"/>
              <a:t>Structured Local Address Plan (SLAP): An optional standardized specification to differentiate local medium access control (MAC) addresses.</a:t>
            </a:r>
          </a:p>
        </p:txBody>
      </p:sp>
      <p:sp>
        <p:nvSpPr>
          <p:cNvPr id="6" name="Slide Number Placeholder 5">
            <a:extLst>
              <a:ext uri="{FF2B5EF4-FFF2-40B4-BE49-F238E27FC236}">
                <a16:creationId xmlns:a16="http://schemas.microsoft.com/office/drawing/2014/main" id="{907026A0-FC08-9C55-7353-7D62DE0FF7C3}"/>
              </a:ext>
            </a:extLst>
          </p:cNvPr>
          <p:cNvSpPr>
            <a:spLocks noGrp="1"/>
          </p:cNvSpPr>
          <p:nvPr>
            <p:ph type="sldNum" idx="12"/>
          </p:nvPr>
        </p:nvSpPr>
        <p:spPr/>
        <p:txBody>
          <a:bodyPr/>
          <a:lstStyle/>
          <a:p>
            <a:r>
              <a:rPr lang="en-GB" dirty="0"/>
              <a:t>Slide </a:t>
            </a:r>
            <a:fld id="{8DC72EFA-1DF8-481C-8B66-C8A1D5DAFDEA}" type="slidenum">
              <a:rPr lang="en-GB"/>
              <a:pPr/>
              <a:t>7</a:t>
            </a:fld>
            <a:endParaRPr lang="en-GB" dirty="0"/>
          </a:p>
        </p:txBody>
      </p:sp>
      <p:sp>
        <p:nvSpPr>
          <p:cNvPr id="5" name="Footer Placeholder 4">
            <a:extLst>
              <a:ext uri="{FF2B5EF4-FFF2-40B4-BE49-F238E27FC236}">
                <a16:creationId xmlns:a16="http://schemas.microsoft.com/office/drawing/2014/main" id="{DF7AA467-7B6C-3E16-A445-D29F8447E98C}"/>
              </a:ext>
            </a:extLst>
          </p:cNvPr>
          <p:cNvSpPr>
            <a:spLocks noGrp="1"/>
          </p:cNvSpPr>
          <p:nvPr>
            <p:ph type="ftr" idx="14"/>
          </p:nvPr>
        </p:nvSpPr>
        <p:spPr/>
        <p:txBody>
          <a:bodyPr/>
          <a:lstStyle/>
          <a:p>
            <a:r>
              <a:rPr lang="en-GB"/>
              <a:t>Joseph Levy, InterDigital</a:t>
            </a:r>
            <a:endParaRPr lang="en-GB" dirty="0"/>
          </a:p>
        </p:txBody>
      </p:sp>
      <p:sp>
        <p:nvSpPr>
          <p:cNvPr id="4" name="Date Placeholder 3">
            <a:extLst>
              <a:ext uri="{FF2B5EF4-FFF2-40B4-BE49-F238E27FC236}">
                <a16:creationId xmlns:a16="http://schemas.microsoft.com/office/drawing/2014/main" id="{49BD8EB5-B6B1-7DD1-D99B-E5678FF5BDCA}"/>
              </a:ext>
            </a:extLst>
          </p:cNvPr>
          <p:cNvSpPr>
            <a:spLocks noGrp="1"/>
          </p:cNvSpPr>
          <p:nvPr>
            <p:ph type="dt" idx="15"/>
          </p:nvPr>
        </p:nvSpPr>
        <p:spPr/>
        <p:txBody>
          <a:bodyPr/>
          <a:lstStyle/>
          <a:p>
            <a:r>
              <a:rPr lang="en-US"/>
              <a:t>May 2025</a:t>
            </a:r>
            <a:endParaRPr lang="en-GB" dirty="0"/>
          </a:p>
        </p:txBody>
      </p:sp>
    </p:spTree>
    <p:extLst>
      <p:ext uri="{BB962C8B-B14F-4D97-AF65-F5344CB8AC3E}">
        <p14:creationId xmlns:p14="http://schemas.microsoft.com/office/powerpoint/2010/main" val="75940410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457199"/>
          </a:xfrm>
        </p:spPr>
        <p:txBody>
          <a:bodyPr/>
          <a:lstStyle/>
          <a:p>
            <a:r>
              <a:rPr lang="en-GB" dirty="0"/>
              <a:t>Access Domain - Modified</a:t>
            </a:r>
          </a:p>
        </p:txBody>
      </p:sp>
      <p:sp>
        <p:nvSpPr>
          <p:cNvPr id="3" name="Content Placeholder 2"/>
          <p:cNvSpPr>
            <a:spLocks noGrp="1"/>
          </p:cNvSpPr>
          <p:nvPr>
            <p:ph idx="1"/>
          </p:nvPr>
        </p:nvSpPr>
        <p:spPr>
          <a:xfrm>
            <a:off x="914401" y="1371600"/>
            <a:ext cx="10361084" cy="4876799"/>
          </a:xfrm>
        </p:spPr>
        <p:txBody>
          <a:bodyPr/>
          <a:lstStyle/>
          <a:p>
            <a:r>
              <a:rPr lang="en-GB" b="0" dirty="0"/>
              <a:t>Access domain is used in 4 location in 802.11REVme_D7.0</a:t>
            </a:r>
          </a:p>
          <a:p>
            <a:r>
              <a:rPr lang="en-GB" b="0" dirty="0"/>
              <a:t>198.7 – no issue the definition is consistent with use and call out “</a:t>
            </a:r>
            <a:r>
              <a:rPr lang="en-US" sz="2400" b="0" dirty="0">
                <a:latin typeface="TimesNewRoman"/>
              </a:rPr>
              <a:t>of “IEEE Std 802</a:t>
            </a:r>
            <a:r>
              <a:rPr lang="en-US" sz="2400" b="0" baseline="30000" dirty="0">
                <a:latin typeface="TimesNewRoman"/>
              </a:rPr>
              <a:t>TM</a:t>
            </a:r>
            <a:r>
              <a:rPr lang="en-US" sz="2400" b="0" dirty="0">
                <a:latin typeface="TimesNewRoman"/>
              </a:rPr>
              <a:t> access domain”</a:t>
            </a:r>
            <a:endParaRPr lang="en-GB" b="0" dirty="0"/>
          </a:p>
          <a:p>
            <a:r>
              <a:rPr lang="en-GB" b="0" dirty="0"/>
              <a:t>278.43 – no issue the definition is consistent with use and call out </a:t>
            </a:r>
            <a:r>
              <a:rPr lang="en-US" sz="2400" b="0" dirty="0">
                <a:latin typeface="TimesNewRoman"/>
              </a:rPr>
              <a:t>of “IEEE Std 802</a:t>
            </a:r>
            <a:r>
              <a:rPr lang="en-US" sz="2400" b="0" baseline="30000" dirty="0">
                <a:latin typeface="TimesNewRoman"/>
              </a:rPr>
              <a:t>TM</a:t>
            </a:r>
            <a:r>
              <a:rPr lang="en-US" sz="2400" b="0" dirty="0">
                <a:latin typeface="TimesNewRoman"/>
              </a:rPr>
              <a:t> access domain”</a:t>
            </a:r>
            <a:endParaRPr lang="en-GB" b="0" dirty="0"/>
          </a:p>
          <a:p>
            <a:pPr algn="l"/>
            <a:r>
              <a:rPr lang="en-GB" b="0" dirty="0"/>
              <a:t>276.51 – This text to be reviewed: </a:t>
            </a:r>
            <a:r>
              <a:rPr lang="en-GB" sz="2000" b="0" dirty="0"/>
              <a:t>“</a:t>
            </a:r>
            <a:r>
              <a:rPr lang="en-US" sz="2000" b="0" i="0" u="none" strike="noStrike" baseline="0" dirty="0">
                <a:solidFill>
                  <a:srgbClr val="000000"/>
                </a:solidFill>
                <a:latin typeface="TimesNewRoman"/>
              </a:rPr>
              <a:t>If multiple BSSs are configured with the same SSID, but the APs are not interconnected by a common DS, there is no guarantee of seamless mobility for STAs between those BSSs. However, such a deployment might have a common LLC sublayer interconnection, in which case</a:t>
            </a:r>
            <a:r>
              <a:rPr lang="en-US" sz="2000" b="0" i="0" u="none" strike="noStrike" baseline="0" dirty="0">
                <a:solidFill>
                  <a:srgbClr val="218A21"/>
                </a:solidFill>
                <a:latin typeface="TimesNewRoman"/>
              </a:rPr>
              <a:t> </a:t>
            </a:r>
            <a:r>
              <a:rPr lang="en-US" sz="2000" b="0" i="0" u="none" strike="noStrike" baseline="0" dirty="0">
                <a:solidFill>
                  <a:srgbClr val="000000"/>
                </a:solidFill>
                <a:latin typeface="TimesNewRoman"/>
              </a:rPr>
              <a:t>communication with location transparency to the LLC sublayer (a single </a:t>
            </a:r>
            <a:r>
              <a:rPr lang="en-US" sz="2000" b="0" i="0" u="none" strike="noStrike" baseline="0" dirty="0">
                <a:solidFill>
                  <a:srgbClr val="000000"/>
                </a:solidFill>
                <a:highlight>
                  <a:srgbClr val="FFFF00"/>
                </a:highlight>
                <a:latin typeface="TimesNewRoman"/>
              </a:rPr>
              <a:t>access domain</a:t>
            </a:r>
            <a:r>
              <a:rPr lang="en-US" sz="2000" b="0" i="0" u="none" strike="noStrike" baseline="0" dirty="0">
                <a:solidFill>
                  <a:srgbClr val="000000"/>
                </a:solidFill>
                <a:latin typeface="TimesNewRoman"/>
              </a:rPr>
              <a:t>) is generally still possible, but such communication could be disrupted at times when a mobile STA moves between BSSs.”</a:t>
            </a:r>
          </a:p>
          <a:p>
            <a:pPr algn="l"/>
            <a:r>
              <a:rPr lang="en-US" b="0" dirty="0">
                <a:latin typeface="TimesNewRoman"/>
              </a:rPr>
              <a:t>3304.31 – no issue the definition is consistent with use, but adding the additional description of “</a:t>
            </a:r>
            <a:r>
              <a:rPr lang="en-US" b="0" dirty="0">
                <a:highlight>
                  <a:srgbClr val="FFFF00"/>
                </a:highlight>
                <a:latin typeface="TimesNewRoman"/>
              </a:rPr>
              <a:t>IEEE Std 802</a:t>
            </a:r>
            <a:r>
              <a:rPr lang="en-US" b="0" baseline="30000" dirty="0">
                <a:highlight>
                  <a:srgbClr val="FFFF00"/>
                </a:highlight>
                <a:latin typeface="TimesNewRoman"/>
              </a:rPr>
              <a:t>TM</a:t>
            </a:r>
            <a:r>
              <a:rPr lang="en-US" b="0" dirty="0">
                <a:latin typeface="TimesNewRoman"/>
              </a:rPr>
              <a:t> access domain” may improve clarity.</a:t>
            </a:r>
            <a:endParaRPr lang="en-US" b="0" i="0" u="none" strike="noStrike" baseline="0" dirty="0">
              <a:solidFill>
                <a:srgbClr val="000000"/>
              </a:solidFill>
              <a:latin typeface="TimesNewRoman"/>
            </a:endParaRPr>
          </a:p>
          <a:p>
            <a:pPr algn="l"/>
            <a:endParaRPr lang="en-GB" b="0" dirty="0"/>
          </a:p>
          <a:p>
            <a:endParaRPr lang="en-GB" b="0" dirty="0"/>
          </a:p>
          <a:p>
            <a:endParaRPr lang="en-GB" b="0" dirty="0"/>
          </a:p>
        </p:txBody>
      </p:sp>
      <p:sp>
        <p:nvSpPr>
          <p:cNvPr id="6" name="Slide Number Placeholder 5"/>
          <p:cNvSpPr>
            <a:spLocks noGrp="1"/>
          </p:cNvSpPr>
          <p:nvPr>
            <p:ph type="sldNum" idx="12"/>
          </p:nvPr>
        </p:nvSpPr>
        <p:spPr/>
        <p:txBody>
          <a:bodyPr/>
          <a:lstStyle/>
          <a:p>
            <a:r>
              <a:rPr lang="en-GB" dirty="0"/>
              <a:t>Slide </a:t>
            </a:r>
            <a:fld id="{DC83D890-10BB-4905-98E9-EC5FFEC1B9BB}" type="slidenum">
              <a:rPr lang="en-GB"/>
              <a:pPr/>
              <a:t>8</a:t>
            </a:fld>
            <a:endParaRPr lang="en-GB" dirty="0"/>
          </a:p>
        </p:txBody>
      </p:sp>
      <p:sp>
        <p:nvSpPr>
          <p:cNvPr id="5" name="Footer Placeholder 4"/>
          <p:cNvSpPr>
            <a:spLocks noGrp="1"/>
          </p:cNvSpPr>
          <p:nvPr>
            <p:ph type="ftr" idx="14"/>
          </p:nvPr>
        </p:nvSpPr>
        <p:spPr/>
        <p:txBody>
          <a:bodyPr/>
          <a:lstStyle/>
          <a:p>
            <a:r>
              <a:rPr lang="en-GB"/>
              <a:t>Joseph Levy, InterDigital</a:t>
            </a:r>
            <a:endParaRPr lang="en-GB" dirty="0"/>
          </a:p>
        </p:txBody>
      </p:sp>
      <p:sp>
        <p:nvSpPr>
          <p:cNvPr id="4" name="Date Placeholder 3"/>
          <p:cNvSpPr>
            <a:spLocks noGrp="1"/>
          </p:cNvSpPr>
          <p:nvPr>
            <p:ph type="dt" idx="15"/>
          </p:nvPr>
        </p:nvSpPr>
        <p:spPr/>
        <p:txBody>
          <a:bodyPr/>
          <a:lstStyle/>
          <a:p>
            <a:r>
              <a:rPr lang="en-US"/>
              <a:t>May 2025</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AF7CC5D-3D6A-0C9A-3EFD-A2022170E5C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F2437C5-5CAE-466F-F34A-815D8204EA6E}"/>
              </a:ext>
            </a:extLst>
          </p:cNvPr>
          <p:cNvSpPr>
            <a:spLocks noGrp="1"/>
          </p:cNvSpPr>
          <p:nvPr>
            <p:ph type="title"/>
          </p:nvPr>
        </p:nvSpPr>
        <p:spPr>
          <a:xfrm>
            <a:off x="914401" y="685801"/>
            <a:ext cx="10361084" cy="457199"/>
          </a:xfrm>
        </p:spPr>
        <p:txBody>
          <a:bodyPr/>
          <a:lstStyle/>
          <a:p>
            <a:r>
              <a:rPr lang="en-GB" dirty="0"/>
              <a:t>Bridge - Modified</a:t>
            </a:r>
          </a:p>
        </p:txBody>
      </p:sp>
      <p:sp>
        <p:nvSpPr>
          <p:cNvPr id="3" name="Content Placeholder 2">
            <a:extLst>
              <a:ext uri="{FF2B5EF4-FFF2-40B4-BE49-F238E27FC236}">
                <a16:creationId xmlns:a16="http://schemas.microsoft.com/office/drawing/2014/main" id="{AB0D40E0-C2C5-3DF0-5EA8-41F03DAC1FB2}"/>
              </a:ext>
            </a:extLst>
          </p:cNvPr>
          <p:cNvSpPr>
            <a:spLocks noGrp="1"/>
          </p:cNvSpPr>
          <p:nvPr>
            <p:ph idx="1"/>
          </p:nvPr>
        </p:nvSpPr>
        <p:spPr>
          <a:xfrm>
            <a:off x="914401" y="1371601"/>
            <a:ext cx="10361084" cy="4722814"/>
          </a:xfrm>
        </p:spPr>
        <p:txBody>
          <a:bodyPr/>
          <a:lstStyle/>
          <a:p>
            <a:r>
              <a:rPr lang="en-GB" b="0" dirty="0"/>
              <a:t>Bridge is used in 71 location in 802.11REVme_D7.0</a:t>
            </a:r>
          </a:p>
          <a:p>
            <a:r>
              <a:rPr lang="en-GB" b="0" dirty="0"/>
              <a:t>The majority of uses are “802.1Q bridge” which is specific type of bridge, and the definition change is of no concern. There are also multiple references to the “bridge port” and “VLAN bridge”, which is a clearly defined entities, and are not impacted by the definition change. 802.11 defines “attached bridge” 217.47, so it is not impacted by the definition change.</a:t>
            </a:r>
          </a:p>
          <a:p>
            <a:r>
              <a:rPr lang="en-GB" b="0" dirty="0"/>
              <a:t>373.58, 378.59, 1885.44, 2966.13, 6115.39, 6115.41 – the general term “bridge” is used – the new definition does not impact this use.</a:t>
            </a:r>
          </a:p>
          <a:p>
            <a:endParaRPr lang="en-GB" b="0" dirty="0"/>
          </a:p>
          <a:p>
            <a:r>
              <a:rPr lang="en-GB" b="0" dirty="0"/>
              <a:t>No issues.</a:t>
            </a:r>
          </a:p>
          <a:p>
            <a:endParaRPr lang="en-GB" b="0" dirty="0"/>
          </a:p>
        </p:txBody>
      </p:sp>
      <p:sp>
        <p:nvSpPr>
          <p:cNvPr id="6" name="Slide Number Placeholder 5">
            <a:extLst>
              <a:ext uri="{FF2B5EF4-FFF2-40B4-BE49-F238E27FC236}">
                <a16:creationId xmlns:a16="http://schemas.microsoft.com/office/drawing/2014/main" id="{9ED35CF8-B93D-2B58-131C-D06018B46237}"/>
              </a:ext>
            </a:extLst>
          </p:cNvPr>
          <p:cNvSpPr>
            <a:spLocks noGrp="1"/>
          </p:cNvSpPr>
          <p:nvPr>
            <p:ph type="sldNum" idx="12"/>
          </p:nvPr>
        </p:nvSpPr>
        <p:spPr/>
        <p:txBody>
          <a:bodyPr/>
          <a:lstStyle/>
          <a:p>
            <a:r>
              <a:rPr lang="en-GB" dirty="0"/>
              <a:t>Slide </a:t>
            </a:r>
            <a:fld id="{DC83D890-10BB-4905-98E9-EC5FFEC1B9BB}" type="slidenum">
              <a:rPr lang="en-GB"/>
              <a:pPr/>
              <a:t>9</a:t>
            </a:fld>
            <a:endParaRPr lang="en-GB" dirty="0"/>
          </a:p>
        </p:txBody>
      </p:sp>
      <p:sp>
        <p:nvSpPr>
          <p:cNvPr id="5" name="Footer Placeholder 4">
            <a:extLst>
              <a:ext uri="{FF2B5EF4-FFF2-40B4-BE49-F238E27FC236}">
                <a16:creationId xmlns:a16="http://schemas.microsoft.com/office/drawing/2014/main" id="{65509EC1-04C2-2A56-B323-F7CA3BF57C74}"/>
              </a:ext>
            </a:extLst>
          </p:cNvPr>
          <p:cNvSpPr>
            <a:spLocks noGrp="1"/>
          </p:cNvSpPr>
          <p:nvPr>
            <p:ph type="ftr" idx="14"/>
          </p:nvPr>
        </p:nvSpPr>
        <p:spPr/>
        <p:txBody>
          <a:bodyPr/>
          <a:lstStyle/>
          <a:p>
            <a:r>
              <a:rPr lang="en-GB"/>
              <a:t>Joseph Levy, InterDigital</a:t>
            </a:r>
            <a:endParaRPr lang="en-GB" dirty="0"/>
          </a:p>
        </p:txBody>
      </p:sp>
      <p:sp>
        <p:nvSpPr>
          <p:cNvPr id="4" name="Date Placeholder 3">
            <a:extLst>
              <a:ext uri="{FF2B5EF4-FFF2-40B4-BE49-F238E27FC236}">
                <a16:creationId xmlns:a16="http://schemas.microsoft.com/office/drawing/2014/main" id="{3A406FA7-D28D-F2D0-F7CD-DBA543AA3926}"/>
              </a:ext>
            </a:extLst>
          </p:cNvPr>
          <p:cNvSpPr>
            <a:spLocks noGrp="1"/>
          </p:cNvSpPr>
          <p:nvPr>
            <p:ph type="dt" idx="15"/>
          </p:nvPr>
        </p:nvSpPr>
        <p:spPr/>
        <p:txBody>
          <a:bodyPr/>
          <a:lstStyle/>
          <a:p>
            <a:r>
              <a:rPr lang="en-US"/>
              <a:t>May 2025</a:t>
            </a:r>
            <a:endParaRPr lang="en-GB" dirty="0"/>
          </a:p>
        </p:txBody>
      </p:sp>
    </p:spTree>
    <p:extLst>
      <p:ext uri="{BB962C8B-B14F-4D97-AF65-F5344CB8AC3E}">
        <p14:creationId xmlns:p14="http://schemas.microsoft.com/office/powerpoint/2010/main" val="350453661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 (2)</Template>
  <TotalTime>1887</TotalTime>
  <Words>2596</Words>
  <Application>Microsoft Office PowerPoint</Application>
  <PresentationFormat>Widescreen</PresentationFormat>
  <Paragraphs>235</Paragraphs>
  <Slides>19</Slides>
  <Notes>19</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19</vt:i4>
      </vt:variant>
    </vt:vector>
  </HeadingPairs>
  <TitlesOfParts>
    <vt:vector size="25" baseType="lpstr">
      <vt:lpstr>Arial Unicode MS</vt:lpstr>
      <vt:lpstr>Times New Roman</vt:lpstr>
      <vt:lpstr>TimesNewRoman</vt:lpstr>
      <vt:lpstr>TimesNewRoman,Bold</vt:lpstr>
      <vt:lpstr>Office Theme</vt:lpstr>
      <vt:lpstr>Microsoft Word 97 - 2003 Document</vt:lpstr>
      <vt:lpstr>Proposed Changes to 802.11 Definitions Based on 802-2024</vt:lpstr>
      <vt:lpstr>Abstract</vt:lpstr>
      <vt:lpstr>802-2024 Changes that may impact 802.11 (1/5)</vt:lpstr>
      <vt:lpstr>802-2024 Changes that may impact 802.11 (2/5 )</vt:lpstr>
      <vt:lpstr>802-2024 Changes that may impact 802.11 (3/5 )</vt:lpstr>
      <vt:lpstr>802-2024 Changes that may impact 802.11 (4/5 )</vt:lpstr>
      <vt:lpstr>802-2024 Changes that may impact 802.11 (5/5)</vt:lpstr>
      <vt:lpstr>Access Domain - Modified</vt:lpstr>
      <vt:lpstr>Bridge - Modified</vt:lpstr>
      <vt:lpstr>Bridgeable Network, Extended Unique Identifier (EUI), logical link control (LLC) entity, logical link control (LLC) protocol data unit (LPDU) - Added </vt:lpstr>
      <vt:lpstr>The following deleted terms are defined in 802.11</vt:lpstr>
      <vt:lpstr>Handover - Modified</vt:lpstr>
      <vt:lpstr>medium access control (MAC) entity - added</vt:lpstr>
      <vt:lpstr>medium access control (MAC) service data unit (MSDU) - added</vt:lpstr>
      <vt:lpstr>Network Unique Identifier (NUI) - added</vt:lpstr>
      <vt:lpstr>protocol data unit - added</vt:lpstr>
      <vt:lpstr>repeater - Modified</vt:lpstr>
      <vt:lpstr>Structured Local Address Plan (SLAP) - Added</vt:lpstr>
      <vt:lpstr>References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11-25/0000r0</dc:title>
  <dc:creator>Joseph Levy, InterDigital</dc:creator>
  <cp:lastModifiedBy>Hamilton, Mark</cp:lastModifiedBy>
  <cp:revision>2</cp:revision>
  <cp:lastPrinted>1601-01-01T00:00:00Z</cp:lastPrinted>
  <dcterms:created xsi:type="dcterms:W3CDTF">2025-04-28T18:46:58Z</dcterms:created>
  <dcterms:modified xsi:type="dcterms:W3CDTF">2025-05-13T12:51:45Z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4d2f777e-4347-4fc6-823a-b44ab313546a_Enabled">
    <vt:lpwstr>true</vt:lpwstr>
  </property>
  <property fmtid="{D5CDD505-2E9C-101B-9397-08002B2CF9AE}" pid="3" name="MSIP_Label_4d2f777e-4347-4fc6-823a-b44ab313546a_SetDate">
    <vt:lpwstr>2025-04-28T18:48:04Z</vt:lpwstr>
  </property>
  <property fmtid="{D5CDD505-2E9C-101B-9397-08002B2CF9AE}" pid="4" name="MSIP_Label_4d2f777e-4347-4fc6-823a-b44ab313546a_Method">
    <vt:lpwstr>Standard</vt:lpwstr>
  </property>
  <property fmtid="{D5CDD505-2E9C-101B-9397-08002B2CF9AE}" pid="5" name="MSIP_Label_4d2f777e-4347-4fc6-823a-b44ab313546a_Name">
    <vt:lpwstr>Non-Public</vt:lpwstr>
  </property>
  <property fmtid="{D5CDD505-2E9C-101B-9397-08002B2CF9AE}" pid="6" name="MSIP_Label_4d2f777e-4347-4fc6-823a-b44ab313546a_SiteId">
    <vt:lpwstr>e351b779-f6d5-4e50-8568-80e922d180ae</vt:lpwstr>
  </property>
  <property fmtid="{D5CDD505-2E9C-101B-9397-08002B2CF9AE}" pid="7" name="MSIP_Label_4d2f777e-4347-4fc6-823a-b44ab313546a_ActionId">
    <vt:lpwstr>26d72ea6-8dca-484d-b6ca-130bdf3921a4</vt:lpwstr>
  </property>
  <property fmtid="{D5CDD505-2E9C-101B-9397-08002B2CF9AE}" pid="8" name="MSIP_Label_4d2f777e-4347-4fc6-823a-b44ab313546a_ContentBits">
    <vt:lpwstr>0</vt:lpwstr>
  </property>
  <property fmtid="{D5CDD505-2E9C-101B-9397-08002B2CF9AE}" pid="9" name="MSIP_Label_4d2f777e-4347-4fc6-823a-b44ab313546a_Tag">
    <vt:lpwstr>10, 3, 0, 1</vt:lpwstr>
  </property>
</Properties>
</file>