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582" r:id="rId2"/>
    <p:sldId id="1578" r:id="rId3"/>
    <p:sldId id="1579" r:id="rId4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" y="8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2025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(Sanechips)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/0898r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610-00-00bp-tg-bp-tc-agenda-till-may-2025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mentor.ieee.org/802.11/dcn/25/11-25-0630-01-00bp-teleconference-minutes-april-ma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1757045" y="685800"/>
            <a:ext cx="8573135" cy="1827530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charset="-128"/>
              </a:defRPr>
            </a:lvl9pPr>
          </a:lstStyle>
          <a:p>
            <a:pPr eaLnBrk="1" hangingPunct="1"/>
            <a:r>
              <a:rPr lang="en-US" alt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802.11 TGbp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Snapshot for IEEE 802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May Interim </a:t>
            </a:r>
            <a:r>
              <a:rPr lang="en-US" sz="3200" kern="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2025</a:t>
            </a:r>
            <a:endParaRPr lang="en-US" sz="3200" kern="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</a:t>
            </a:r>
            <a:r>
              <a:rPr kumimoji="0" lang="en-US" alt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Sanechips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kern="0" dirty="0" smtClean="0">
                <a:latin typeface="Arial" panose="020B0604020202020204" pitchFamily="34" charset="0"/>
              </a:rPr>
              <a:t>			Vice Chair:	Steve Shellhammer (Qualcomm)</a:t>
            </a:r>
          </a:p>
          <a:p>
            <a:pPr marL="3086100" marR="0" lvl="6" indent="4572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en-US" sz="2000" b="1" kern="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  Rakesh Taori (Infineon) </a:t>
            </a:r>
            <a:endParaRPr kumimoji="0" lang="en-US" altLang="en-US" sz="2000" b="1" i="0" u="none" strike="noStrike" kern="0" cap="none" spc="0" normalizeH="0" baseline="0" dirty="0" smtClean="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  		Secretary</a:t>
            </a:r>
            <a:r>
              <a:rPr lang="en-US" altLang="en-US" sz="2000" kern="0" dirty="0">
                <a:latin typeface="Arial" panose="020B0604020202020204" pitchFamily="34" charset="0"/>
              </a:rPr>
              <a:t>: 	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Sebastian Max</a:t>
            </a:r>
            <a:r>
              <a:rPr lang="en-US" altLang="en-US" sz="2000" kern="0" dirty="0">
                <a:latin typeface="Arial" panose="020B0604020202020204" pitchFamily="34" charset="0"/>
              </a:rPr>
              <a:t> (Ericsson)</a:t>
            </a:r>
          </a:p>
          <a:p>
            <a:pPr marL="1371600" lvl="5" indent="457200">
              <a:lnSpc>
                <a:spcPct val="90000"/>
              </a:lnSpc>
              <a:buNone/>
              <a:defRPr/>
            </a:pPr>
            <a:r>
              <a:rPr lang="en-US" altLang="en-US" sz="2000" b="1" kern="0" dirty="0">
                <a:latin typeface="Arial" panose="020B0604020202020204" pitchFamily="34" charset="0"/>
                <a:sym typeface="+mn-ea"/>
              </a:rPr>
              <a:t>Tech Editor:	Yinan Qi (OPPO)</a:t>
            </a:r>
            <a:endParaRPr lang="en-US" altLang="en-US" sz="2000" kern="0" dirty="0">
              <a:latin typeface="Arial" panose="020B0604020202020204" pitchFamily="34" charset="0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May </a:t>
            </a:r>
            <a:r>
              <a:rPr lang="en-US" dirty="0" smtClean="0"/>
              <a:t>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Snapshot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May </a:t>
            </a:r>
            <a:r>
              <a:rPr lang="en-US" altLang="zh-CN" dirty="0" smtClean="0"/>
              <a:t>2025 IEEE 802 </a:t>
            </a:r>
            <a:r>
              <a:rPr lang="en-US" altLang="zh-CN" dirty="0" smtClean="0"/>
              <a:t>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6915" y="1676400"/>
            <a:ext cx="10725150" cy="4751705"/>
          </a:xfrm>
        </p:spPr>
        <p:txBody>
          <a:bodyPr>
            <a:noAutofit/>
          </a:bodyPr>
          <a:lstStyle/>
          <a:p>
            <a:pPr marL="0" indent="0"/>
            <a:r>
              <a:rPr lang="en-US" altLang="en-GB" sz="1800" dirty="0" smtClean="0"/>
              <a:t>1 </a:t>
            </a:r>
            <a:r>
              <a:rPr lang="en-US" altLang="en-GB" sz="1800" dirty="0" err="1" smtClean="0"/>
              <a:t>TGbp</a:t>
            </a:r>
            <a:r>
              <a:rPr lang="en-US" altLang="en-GB" sz="1800" dirty="0" smtClean="0"/>
              <a:t> </a:t>
            </a:r>
            <a:r>
              <a:rPr lang="en-US" altLang="en-GB" sz="1800" dirty="0" err="1" smtClean="0"/>
              <a:t>teleconfrence</a:t>
            </a:r>
            <a:r>
              <a:rPr lang="en-US" altLang="en-GB" sz="1800" dirty="0" smtClean="0"/>
              <a:t> was </a:t>
            </a:r>
            <a:r>
              <a:rPr lang="en-US" altLang="en-GB" sz="1800" dirty="0" smtClean="0"/>
              <a:t>held since </a:t>
            </a:r>
            <a:r>
              <a:rPr lang="en-US" altLang="en-GB" sz="1800" dirty="0" smtClean="0"/>
              <a:t>Mar plenary </a:t>
            </a:r>
            <a:r>
              <a:rPr lang="en-US" altLang="en-GB" sz="1800" dirty="0" smtClean="0"/>
              <a:t>session, focusing on review of updatd SFD and </a:t>
            </a:r>
            <a:r>
              <a:rPr lang="en-US" altLang="en-GB" sz="1800" dirty="0" smtClean="0"/>
              <a:t>11bp spec skeleton discussion, </a:t>
            </a:r>
            <a:r>
              <a:rPr lang="en-US" altLang="en-GB" sz="1800" dirty="0" smtClean="0"/>
              <a:t>with agenda included in </a:t>
            </a:r>
            <a:r>
              <a:rPr lang="en-US" altLang="en-GB" sz="1800" dirty="0" smtClean="0">
                <a:hlinkClick r:id="rId3"/>
              </a:rPr>
              <a:t>11-25/0610r0</a:t>
            </a:r>
            <a:r>
              <a:rPr lang="en-US" altLang="en-GB" sz="1800" dirty="0" smtClean="0"/>
              <a:t> </a:t>
            </a:r>
            <a:r>
              <a:rPr lang="en-US" altLang="en-GB" sz="1800" dirty="0" smtClean="0"/>
              <a:t>and meeting minutes included in </a:t>
            </a:r>
            <a:r>
              <a:rPr lang="en-US" altLang="en-GB" sz="1800" dirty="0" smtClean="0">
                <a:hlinkClick r:id="rId4"/>
              </a:rPr>
              <a:t>11-25/0630r1</a:t>
            </a:r>
            <a:r>
              <a:rPr lang="en-US" altLang="en-GB" sz="1800" dirty="0" smtClean="0"/>
              <a:t> </a:t>
            </a:r>
            <a:r>
              <a:rPr lang="en-US" altLang="en-GB" sz="1800" dirty="0" smtClean="0"/>
              <a:t>. </a:t>
            </a:r>
          </a:p>
          <a:p>
            <a:pPr marL="0" indent="0"/>
            <a:r>
              <a:rPr lang="en-US" altLang="en-GB" sz="1800" dirty="0" smtClean="0"/>
              <a:t>8 TGbp meetings are </a:t>
            </a:r>
            <a:r>
              <a:rPr lang="en-US" altLang="en-GB" sz="1800" dirty="0"/>
              <a:t>planned during the IEEE </a:t>
            </a:r>
            <a:r>
              <a:rPr lang="en-US" altLang="en-GB" sz="1800" dirty="0" smtClean="0"/>
              <a:t>802 </a:t>
            </a:r>
            <a:r>
              <a:rPr lang="en-US" altLang="en-GB" sz="1800" dirty="0" smtClean="0"/>
              <a:t>May </a:t>
            </a:r>
            <a:r>
              <a:rPr lang="en-US" altLang="en-GB" sz="1800" dirty="0" smtClean="0"/>
              <a:t>interim</a:t>
            </a:r>
            <a:r>
              <a:rPr lang="en-US" altLang="en-GB" sz="1800" dirty="0" smtClean="0"/>
              <a:t> </a:t>
            </a:r>
            <a:r>
              <a:rPr lang="en-US" altLang="en-GB" sz="1800" dirty="0" smtClean="0"/>
              <a:t>session, with a full meeting agenda included in the latest revision of </a:t>
            </a:r>
            <a:r>
              <a:rPr lang="en-US" altLang="en-GB" sz="1800" dirty="0" smtClean="0"/>
              <a:t>11-25/0611.</a:t>
            </a:r>
            <a:endParaRPr lang="en-US" altLang="en-GB" sz="1800" dirty="0"/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r>
              <a:rPr lang="en-US" altLang="en-GB" sz="1600" dirty="0" smtClean="0">
                <a:cs typeface="+mn-ea"/>
                <a:sym typeface="+mn-ea"/>
              </a:rPr>
              <a:t>Notes, all TGbp meetings will be in </a:t>
            </a:r>
            <a:r>
              <a:rPr lang="en-US" altLang="en-GB" sz="1600" dirty="0" smtClean="0">
                <a:cs typeface="+mn-ea"/>
                <a:sym typeface="+mn-ea"/>
              </a:rPr>
              <a:t>Baltic II.</a:t>
            </a: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lvl="1" algn="l">
              <a:lnSpc>
                <a:spcPct val="100000"/>
              </a:lnSpc>
              <a:buSzTx/>
              <a:buFont typeface="Arial" panose="020B0604020202020204" pitchFamily="34" charset="0"/>
              <a:buChar char="•"/>
            </a:pPr>
            <a:endParaRPr lang="en-US" altLang="en-GB" sz="1600" dirty="0" smtClean="0">
              <a:cs typeface="+mn-ea"/>
              <a:sym typeface="+mn-ea"/>
            </a:endParaRPr>
          </a:p>
          <a:p>
            <a:pPr marL="0" indent="0"/>
            <a:r>
              <a:rPr lang="en-US" altLang="en-GB" sz="1800" dirty="0" smtClean="0"/>
              <a:t>Goal </a:t>
            </a:r>
            <a:r>
              <a:rPr lang="en-US" altLang="en-GB" sz="1800" dirty="0"/>
              <a:t>for TGbp</a:t>
            </a:r>
            <a:r>
              <a:rPr lang="en-US" altLang="en-GB" sz="1800" dirty="0" smtClean="0"/>
              <a:t> meetings in this week: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GB" sz="1600" dirty="0" smtClean="0"/>
              <a:t>open technical discussion and improve </a:t>
            </a:r>
            <a:r>
              <a:rPr lang="en-US" altLang="en-GB" sz="1600" dirty="0" smtClean="0"/>
              <a:t>SFD </a:t>
            </a:r>
            <a:r>
              <a:rPr lang="en-US" altLang="en-GB" sz="1600" dirty="0" smtClean="0"/>
              <a:t>documents based on </a:t>
            </a:r>
            <a:r>
              <a:rPr lang="en-US" altLang="en-GB" sz="1600" dirty="0" smtClean="0"/>
              <a:t>consensus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2025</a:t>
            </a:r>
            <a:endParaRPr 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14973722"/>
              </p:ext>
            </p:extLst>
          </p:nvPr>
        </p:nvGraphicFramePr>
        <p:xfrm>
          <a:off x="2514600" y="3276600"/>
          <a:ext cx="7640212" cy="237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6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5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4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08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2223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Mon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Wed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/>
                        <a:t>Thu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/>
                        <a:t>Fri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AM1 (8:00~10:00)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sym typeface="+mn-ea"/>
                        </a:rPr>
                        <a:t>802.11 Opening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 smtClean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(MAC)</a:t>
                      </a: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(WPT/SEC)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Closing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AM2 (10:30~12:30)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  <a:endParaRPr lang="en-US" altLang="zh-CN" sz="1200" dirty="0" smtClean="0"/>
                    </a:p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ym typeface="+mn-ea"/>
                        </a:rPr>
                        <a:t>(Opening/FR/PHY)</a:t>
                      </a: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(MAC)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PM1 (13:30~15:30)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ym typeface="+mn-ea"/>
                        </a:rPr>
                        <a:t>(PHY/MAC)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Mid-week</a:t>
                      </a:r>
                      <a:r>
                        <a:rPr lang="en-US" altLang="zh-CN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Plenary</a:t>
                      </a:r>
                      <a:endParaRPr lang="zh-CN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(SP/Motions/Closing)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03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PM2 (16:00~18:00)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200" dirty="0" err="1" smtClean="0">
                          <a:sym typeface="+mn-ea"/>
                        </a:rPr>
                        <a:t>TGbp</a:t>
                      </a:r>
                      <a:r>
                        <a:rPr lang="en-US" altLang="zh-CN" sz="1200" dirty="0" smtClean="0">
                          <a:sym typeface="+mn-ea"/>
                        </a:rPr>
                        <a:t> (PHY)</a:t>
                      </a:r>
                      <a:endParaRPr lang="zh-CN" altLang="en-US" sz="1200" dirty="0"/>
                    </a:p>
                    <a:p>
                      <a:pPr algn="ctr">
                        <a:buNone/>
                      </a:pPr>
                      <a:endParaRPr lang="en-US" altLang="zh-CN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zh-CN" sz="1200" dirty="0">
                        <a:sym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2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/>
                        <a:t>EVE (19:30~21:30)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TGbp Timeline</a:t>
            </a:r>
            <a:r>
              <a:rPr lang="en-US" altLang="zh-CN" dirty="0" smtClean="0"/>
              <a:t> till </a:t>
            </a:r>
            <a:r>
              <a:rPr lang="en-US" altLang="zh-CN" dirty="0" smtClean="0"/>
              <a:t>May </a:t>
            </a:r>
            <a:r>
              <a:rPr lang="en-US" altLang="zh-CN" dirty="0" smtClean="0"/>
              <a:t>2025 </a:t>
            </a:r>
            <a:r>
              <a:rPr lang="en-US" altLang="zh-CN" dirty="0" smtClean="0"/>
              <a:t>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8960" y="1752600"/>
            <a:ext cx="8466455" cy="4751705"/>
          </a:xfrm>
        </p:spPr>
        <p:txBody>
          <a:bodyPr>
            <a:noAutofit/>
          </a:bodyPr>
          <a:lstStyle/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PAR approved							Mar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rgbClr val="00B050"/>
                </a:solidFill>
                <a:sym typeface="+mn-ea"/>
              </a:rPr>
              <a:t>First TG meeting							May </a:t>
            </a:r>
            <a:r>
              <a:rPr lang="en-US" altLang="en-US" sz="1800" dirty="0" smtClean="0">
                <a:solidFill>
                  <a:srgbClr val="00B050"/>
                </a:solidFill>
                <a:sym typeface="+mn-ea"/>
              </a:rPr>
              <a:t>2024</a:t>
            </a:r>
            <a:endParaRPr lang="en-US" altLang="en-US" sz="1800" kern="0" dirty="0">
              <a:solidFill>
                <a:srgbClr val="00B050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D0.1 (ready for CC)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						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Jul,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2025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D1.0 Letter Ballot						Feb,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</a:t>
            </a:r>
            <a:endParaRPr lang="en-US" altLang="en-US" sz="1800" kern="0" dirty="0">
              <a:solidFill>
                <a:schemeClr val="tx1"/>
              </a:solidFill>
              <a:cs typeface="+mn-ea"/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D2.0 LB recirculation					Nov,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2026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Form SA Ballot Pool						Mar</a:t>
            </a:r>
            <a:r>
              <a:rPr lang="en-US" altLang="en-US" sz="180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 1 to Mar 31, </a:t>
            </a:r>
            <a:r>
              <a:rPr lang="en-US" altLang="en-US" sz="180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SA Ballot (D4.0)					Aug,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2027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Final 802.11 WG approval				Jan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802 EC approval							Mar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US" sz="1800" kern="0" dirty="0">
              <a:solidFill>
                <a:schemeClr val="tx1"/>
              </a:solidFill>
            </a:endParaRPr>
          </a:p>
          <a:p>
            <a:pPr lvl="1" defTabSz="33718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1800" dirty="0">
                <a:solidFill>
                  <a:schemeClr val="tx1"/>
                </a:solidFill>
                <a:sym typeface="+mn-ea"/>
              </a:rPr>
              <a:t> and SASB approval			May </a:t>
            </a:r>
            <a:r>
              <a:rPr lang="en-US" altLang="en-US" sz="1800" dirty="0" smtClean="0">
                <a:solidFill>
                  <a:schemeClr val="tx1"/>
                </a:solidFill>
                <a:sym typeface="+mn-ea"/>
              </a:rPr>
              <a:t>2028</a:t>
            </a:r>
            <a:endParaRPr lang="en-US" altLang="en-GB" sz="15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(Sanechips)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2025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22*273"/>
  <p:tag name="TABLE_ENDDRAG_RECT" val="65*156*822*273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</TotalTime>
  <Words>206</Words>
  <Application>Microsoft Office PowerPoint</Application>
  <PresentationFormat>宽屏</PresentationFormat>
  <Paragraphs>69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PowerPoint 演示文稿</vt:lpstr>
      <vt:lpstr>TGbp Snapshot for May 2025 IEEE 802 Interim</vt:lpstr>
      <vt:lpstr>TGbp Timeline till May 2025 interim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TGbp snapshot slides</dc:title>
  <dc:subject>snapshot</dc:subject>
  <dc:creator>Bo Sun</dc:creator>
  <cp:lastModifiedBy>0318003590</cp:lastModifiedBy>
  <cp:revision>36</cp:revision>
  <cp:lastPrinted>1998-02-10T13:28:00Z</cp:lastPrinted>
  <dcterms:created xsi:type="dcterms:W3CDTF">1998-02-10T13:07:00Z</dcterms:created>
  <dcterms:modified xsi:type="dcterms:W3CDTF">2025-05-11T07:55:40Z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2052-11.8.2.12085</vt:lpwstr>
  </property>
  <property fmtid="{D5CDD505-2E9C-101B-9397-08002B2CF9AE}" pid="33" name="ICV">
    <vt:lpwstr>9B7DE19902B5484C8C1F2D1AFD6DB4F4</vt:lpwstr>
  </property>
</Properties>
</file>