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82" r:id="rId2"/>
    <p:sldId id="1578" r:id="rId3"/>
    <p:sldId id="1579" r:id="rId4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/0898r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610-00-00bp-tg-bp-tc-agenda-till-may-2025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mentor.ieee.org/802.11/dcn/25/11-25-0630-01-00bp-teleconference-minutes-april-may-2025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 IEEE 802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May Interim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2025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May </a:t>
            </a:r>
            <a:r>
              <a:rPr lang="en-US" dirty="0" smtClean="0"/>
              <a:t>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May </a:t>
            </a:r>
            <a:r>
              <a:rPr lang="en-US" altLang="zh-CN" dirty="0" smtClean="0"/>
              <a:t>2025 IEEE 802 </a:t>
            </a:r>
            <a:r>
              <a:rPr lang="en-US" altLang="zh-CN" dirty="0" smtClean="0"/>
              <a:t>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915" y="1676400"/>
            <a:ext cx="10725150" cy="4751705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1 </a:t>
            </a:r>
            <a:r>
              <a:rPr lang="en-US" altLang="en-GB" sz="1800" dirty="0" err="1" smtClean="0"/>
              <a:t>TGbp</a:t>
            </a:r>
            <a:r>
              <a:rPr lang="en-US" altLang="en-GB" sz="1800" dirty="0" smtClean="0"/>
              <a:t> </a:t>
            </a:r>
            <a:r>
              <a:rPr lang="en-US" altLang="en-GB" sz="1800" dirty="0" err="1" smtClean="0"/>
              <a:t>teleconfrence</a:t>
            </a:r>
            <a:r>
              <a:rPr lang="en-US" altLang="en-GB" sz="1800" dirty="0" smtClean="0"/>
              <a:t> was </a:t>
            </a:r>
            <a:r>
              <a:rPr lang="en-US" altLang="en-GB" sz="1800" dirty="0" smtClean="0"/>
              <a:t>held since </a:t>
            </a:r>
            <a:r>
              <a:rPr lang="en-US" altLang="en-GB" sz="1800" dirty="0" smtClean="0"/>
              <a:t>Mar plenary </a:t>
            </a:r>
            <a:r>
              <a:rPr lang="en-US" altLang="en-GB" sz="1800" dirty="0" smtClean="0"/>
              <a:t>session, focusing on review of updatd SFD and </a:t>
            </a:r>
            <a:r>
              <a:rPr lang="en-US" altLang="en-GB" sz="1800" dirty="0" smtClean="0"/>
              <a:t>11bp spec skeleton discussion, </a:t>
            </a:r>
            <a:r>
              <a:rPr lang="en-US" altLang="en-GB" sz="1800" dirty="0" smtClean="0"/>
              <a:t>with agenda included in </a:t>
            </a:r>
            <a:r>
              <a:rPr lang="en-US" altLang="en-GB" sz="1800" dirty="0" smtClean="0">
                <a:hlinkClick r:id="rId3"/>
              </a:rPr>
              <a:t>11-25/0610r0</a:t>
            </a:r>
            <a:r>
              <a:rPr lang="en-US" altLang="en-GB" sz="1800" dirty="0" smtClean="0"/>
              <a:t> </a:t>
            </a:r>
            <a:r>
              <a:rPr lang="en-US" altLang="en-GB" sz="1800" dirty="0" smtClean="0"/>
              <a:t>and meeting minutes included in </a:t>
            </a:r>
            <a:r>
              <a:rPr lang="en-US" altLang="en-GB" sz="1800" dirty="0" smtClean="0">
                <a:hlinkClick r:id="rId4"/>
              </a:rPr>
              <a:t>11-25/0630r1</a:t>
            </a:r>
            <a:r>
              <a:rPr lang="en-US" altLang="en-GB" sz="1800" dirty="0" smtClean="0"/>
              <a:t> </a:t>
            </a:r>
            <a:r>
              <a:rPr lang="en-US" altLang="en-GB" sz="1800" dirty="0" smtClean="0"/>
              <a:t>. </a:t>
            </a:r>
          </a:p>
          <a:p>
            <a:pPr marL="0" indent="0"/>
            <a:r>
              <a:rPr lang="en-US" altLang="en-GB" sz="1800" dirty="0" smtClean="0"/>
              <a:t>8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</a:t>
            </a:r>
            <a:r>
              <a:rPr lang="en-US" altLang="en-GB" sz="1800" dirty="0" smtClean="0"/>
              <a:t>May </a:t>
            </a:r>
            <a:r>
              <a:rPr lang="en-US" altLang="en-GB" sz="1800" dirty="0" smtClean="0"/>
              <a:t>interim</a:t>
            </a:r>
            <a:r>
              <a:rPr lang="en-US" altLang="en-GB" sz="1800" dirty="0" smtClean="0"/>
              <a:t> </a:t>
            </a:r>
            <a:r>
              <a:rPr lang="en-US" altLang="en-GB" sz="1800" dirty="0" smtClean="0"/>
              <a:t>session, with a full meeting agenda included in the latest revision of </a:t>
            </a:r>
            <a:r>
              <a:rPr lang="en-US" altLang="en-GB" sz="1800" dirty="0" smtClean="0"/>
              <a:t>11-25/0611.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600" dirty="0" smtClean="0">
                <a:cs typeface="+mn-ea"/>
                <a:sym typeface="+mn-ea"/>
              </a:rPr>
              <a:t>Notes, all TGbp meetings will be in </a:t>
            </a:r>
            <a:r>
              <a:rPr lang="en-US" altLang="en-GB" sz="1600" dirty="0" smtClean="0">
                <a:cs typeface="+mn-ea"/>
                <a:sym typeface="+mn-ea"/>
              </a:rPr>
              <a:t>Baltic II.</a:t>
            </a: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600" dirty="0" smtClean="0">
              <a:cs typeface="+mn-ea"/>
              <a:sym typeface="+mn-ea"/>
            </a:endParaRPr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600" dirty="0" smtClean="0"/>
              <a:t>open technical discussion and improve </a:t>
            </a:r>
            <a:r>
              <a:rPr lang="en-US" altLang="en-GB" sz="1600" dirty="0" smtClean="0"/>
              <a:t>SFD </a:t>
            </a:r>
            <a:r>
              <a:rPr lang="en-US" altLang="en-GB" sz="1600" dirty="0" smtClean="0"/>
              <a:t>documents based on </a:t>
            </a:r>
            <a:r>
              <a:rPr lang="en-US" altLang="en-GB" sz="1600" dirty="0" smtClean="0"/>
              <a:t>consensus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2025</a:t>
            </a:r>
            <a:endParaRPr 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14973722"/>
              </p:ext>
            </p:extLst>
          </p:nvPr>
        </p:nvGraphicFramePr>
        <p:xfrm>
          <a:off x="2514600" y="3276600"/>
          <a:ext cx="7640212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6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4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8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222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Mon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Fri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AM1 (8:00~10:00)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sym typeface="+mn-ea"/>
                        </a:rPr>
                        <a:t>802.11 Opening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 smtClean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(MAC)</a:t>
                      </a: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(WPT/SEC)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Closing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AM2 (10:30~12:30)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/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(Opening/FR/PHY)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(MAC)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PM1 (13:30~15:30)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(PHY/MAC)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Mid-week</a:t>
                      </a: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(SP/Motions/Closing)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03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PM2 (16:00~18:00)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(PHY)</a:t>
                      </a:r>
                      <a:endParaRPr lang="zh-CN" altLang="en-US" sz="1200" dirty="0"/>
                    </a:p>
                    <a:p>
                      <a:pPr algn="ctr">
                        <a:buNone/>
                      </a:pP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2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Timeline</a:t>
            </a:r>
            <a:r>
              <a:rPr lang="en-US" altLang="zh-CN" dirty="0" smtClean="0"/>
              <a:t> till </a:t>
            </a:r>
            <a:r>
              <a:rPr lang="en-US" altLang="zh-CN" dirty="0" smtClean="0"/>
              <a:t>May </a:t>
            </a:r>
            <a:r>
              <a:rPr lang="en-US" altLang="zh-CN" dirty="0" smtClean="0"/>
              <a:t>2025 </a:t>
            </a:r>
            <a:r>
              <a:rPr lang="en-US" altLang="zh-CN" dirty="0" smtClean="0"/>
              <a:t>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Jul,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2025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22*273"/>
  <p:tag name="TABLE_ENDDRAG_RECT" val="65*156*822*273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</TotalTime>
  <Words>206</Words>
  <Application>Microsoft Office PowerPoint</Application>
  <PresentationFormat>宽屏</PresentationFormat>
  <Paragraphs>69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PowerPoint 演示文稿</vt:lpstr>
      <vt:lpstr>TGbp Snapshot for May 2025 IEEE 802 Interim</vt:lpstr>
      <vt:lpstr>TGbp Timeline till May 2025 interim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subject>snapshot</dc:subject>
  <dc:creator>Bo Sun</dc:creator>
  <cp:lastModifiedBy>0318003590</cp:lastModifiedBy>
  <cp:revision>36</cp:revision>
  <cp:lastPrinted>1998-02-10T13:28:00Z</cp:lastPrinted>
  <dcterms:created xsi:type="dcterms:W3CDTF">1998-02-10T13:07:00Z</dcterms:created>
  <dcterms:modified xsi:type="dcterms:W3CDTF">2025-05-11T07:55:40Z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