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4" r:id="rId5"/>
    <p:sldId id="265" r:id="rId6"/>
    <p:sldId id="263" r:id="rId7"/>
    <p:sldId id="266" r:id="rId8"/>
    <p:sldId id="26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0"/>
    <a:srgbClr val="FF959B"/>
    <a:srgbClr val="FF4640"/>
    <a:srgbClr val="5DC5FF"/>
    <a:srgbClr val="55FF52"/>
    <a:srgbClr val="FFF649"/>
    <a:srgbClr val="FFFCB4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74" autoAdjust="0"/>
    <p:restoredTop sz="96337"/>
  </p:normalViewPr>
  <p:slideViewPr>
    <p:cSldViewPr snapToGrid="0">
      <p:cViewPr varScale="1">
        <p:scale>
          <a:sx n="172" d="100"/>
          <a:sy n="172" d="100"/>
        </p:scale>
        <p:origin x="696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06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Certificate ID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proposal to introduce EBCS certificate ID to reduce frame length.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7C48F-C447-02EF-F05D-873F35EC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Certificate in EBCS 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584C5-B433-EBFB-CC74-7B22A11A9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DL uses a certificate for HCFA and PKFA.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certificate is included in every EBCS Info frame that will be transmitted periodically.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As the size of certificate is large (approx. 1kB), it makes EBCS Info frame large.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Large frame occupies more airtime.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Large frame increases chance of receiving failure.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 also uses a certificate for PKFA.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EBCS UL frame has the same issue.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23D690-2ADF-CAB8-88C7-10621EB1C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AD85B7-AA31-440F-EB5B-D727473303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FD9C57B-AC62-0130-DDEF-3BD3CD9BA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59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9E9A51C-FE3F-D385-C24A-9357510B98A4}"/>
              </a:ext>
            </a:extLst>
          </p:cNvPr>
          <p:cNvSpPr/>
          <p:nvPr/>
        </p:nvSpPr>
        <p:spPr bwMode="auto">
          <a:xfrm>
            <a:off x="8485063" y="50620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230E3E5-243F-EA1F-9CEA-316B03A581F1}"/>
              </a:ext>
            </a:extLst>
          </p:cNvPr>
          <p:cNvSpPr/>
          <p:nvPr/>
        </p:nvSpPr>
        <p:spPr bwMode="auto">
          <a:xfrm>
            <a:off x="8332663" y="49096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5080C8-B86C-BEDA-ED0A-8558F46A5B61}"/>
              </a:ext>
            </a:extLst>
          </p:cNvPr>
          <p:cNvSpPr/>
          <p:nvPr/>
        </p:nvSpPr>
        <p:spPr bwMode="auto">
          <a:xfrm>
            <a:off x="8180263" y="47572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BCA3BC5-EAC6-8A70-DC6A-6861FE0D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8F0795-AA65-AE44-7ED8-83BB4EA6F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Pre-install certificates to receivers (non-AP STA for DL / AP for UL) by trusted way (out of scope).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Or distribute the certificate in EBCS Info frames, for example 1 in 10 times.</a:t>
            </a:r>
          </a:p>
          <a:p>
            <a:pPr marL="457200" lvl="1" indent="0"/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Transmitter (AP for DL / non-AP STA for UL) transmits a certificate ID instead of a certificate itself.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CD7E7B-C474-BE5E-720B-5A83E165C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136EF0-CE2E-FC71-36F4-E06BFF0A45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E0A7E7-0313-39E6-A54A-D00F7C477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2BB98E-06F3-0F22-7A34-7156ECEFDFC3}"/>
              </a:ext>
            </a:extLst>
          </p:cNvPr>
          <p:cNvSpPr/>
          <p:nvPr/>
        </p:nvSpPr>
        <p:spPr bwMode="auto">
          <a:xfrm>
            <a:off x="2736622" y="4269393"/>
            <a:ext cx="1006497" cy="71704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EB5B36-A96B-94BF-C9AC-385B065C3C5A}"/>
              </a:ext>
            </a:extLst>
          </p:cNvPr>
          <p:cNvSpPr/>
          <p:nvPr/>
        </p:nvSpPr>
        <p:spPr bwMode="auto">
          <a:xfrm>
            <a:off x="6855808" y="4269393"/>
            <a:ext cx="1006497" cy="71704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/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DA1D8CC-429A-6AFD-1273-B1B0A2D8D1ED}"/>
              </a:ext>
            </a:extLst>
          </p:cNvPr>
          <p:cNvSpPr/>
          <p:nvPr/>
        </p:nvSpPr>
        <p:spPr bwMode="auto">
          <a:xfrm>
            <a:off x="8027863" y="46048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23A9888A-9373-B4B4-2278-DE80C0A92A76}"/>
              </a:ext>
            </a:extLst>
          </p:cNvPr>
          <p:cNvCxnSpPr>
            <a:stCxn id="7" idx="3"/>
            <a:endCxn id="8" idx="1"/>
          </p:cNvCxnSpPr>
          <p:nvPr/>
        </p:nvCxnSpPr>
        <p:spPr bwMode="auto">
          <a:xfrm>
            <a:off x="3743119" y="4627917"/>
            <a:ext cx="31126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532B120-C6E8-0718-5228-EBB99AD7F290}"/>
              </a:ext>
            </a:extLst>
          </p:cNvPr>
          <p:cNvSpPr txBox="1"/>
          <p:nvPr/>
        </p:nvSpPr>
        <p:spPr>
          <a:xfrm>
            <a:off x="4362322" y="4295941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Certificate ID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800A280-8248-B9FF-815D-B280260EB5D2}"/>
              </a:ext>
            </a:extLst>
          </p:cNvPr>
          <p:cNvSpPr txBox="1"/>
          <p:nvPr/>
        </p:nvSpPr>
        <p:spPr>
          <a:xfrm>
            <a:off x="5912232" y="5243077"/>
            <a:ext cx="35044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Use pre-installed certificate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According to the received Certificate ID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4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150720-5F0E-D29A-5B81-B810ECF3A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6CD0F5DA-94B5-A679-15ED-F0038BDC1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996" y="3409697"/>
            <a:ext cx="3305106" cy="157406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967FF04-8110-1877-99DD-D17605BCB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474" y="1787273"/>
            <a:ext cx="5951098" cy="202058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62732E7-9BD7-4AF4-064D-B98A91C9C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Changes of EBCS Info frame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1B32E5-5341-2334-69DE-98999F3874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3E5142-05BB-88B8-BEFA-253DE41AAC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4AB6D41-F4BB-50A2-B459-C5D88EDDF9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6BC5DE-AEB2-F4E7-7D47-3DFADF07B438}"/>
              </a:ext>
            </a:extLst>
          </p:cNvPr>
          <p:cNvSpPr txBox="1"/>
          <p:nvPr/>
        </p:nvSpPr>
        <p:spPr>
          <a:xfrm>
            <a:off x="4677255" y="4546552"/>
            <a:ext cx="3167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Add “Certificate ID” algorithm type</a:t>
            </a:r>
          </a:p>
          <a:p>
            <a:r>
              <a:rPr kumimoji="1" lang="en-US" altLang="ja-JP" sz="1600" dirty="0">
                <a:solidFill>
                  <a:srgbClr val="FF0000"/>
                </a:solidFill>
              </a:rPr>
              <a:t>to the Algorithm subfield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755FAB80-B0ED-EE40-E714-2D8C9F6F8B36}"/>
              </a:ext>
            </a:extLst>
          </p:cNvPr>
          <p:cNvCxnSpPr>
            <a:cxnSpLocks/>
            <a:stCxn id="16" idx="3"/>
          </p:cNvCxnSpPr>
          <p:nvPr/>
        </p:nvCxnSpPr>
        <p:spPr bwMode="auto">
          <a:xfrm flipV="1">
            <a:off x="7845110" y="4799844"/>
            <a:ext cx="555475" cy="39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A89FD04-57ED-0B3A-54BB-C875A2744EA3}"/>
              </a:ext>
            </a:extLst>
          </p:cNvPr>
          <p:cNvSpPr/>
          <p:nvPr/>
        </p:nvSpPr>
        <p:spPr bwMode="auto">
          <a:xfrm>
            <a:off x="5453508" y="1841957"/>
            <a:ext cx="815724" cy="532852"/>
          </a:xfrm>
          <a:prstGeom prst="rect">
            <a:avLst/>
          </a:prstGeom>
          <a:solidFill>
            <a:srgbClr val="FF3B30">
              <a:alpha val="2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42A9AF-6EA4-FC85-5FB5-9F9F5D103D98}"/>
              </a:ext>
            </a:extLst>
          </p:cNvPr>
          <p:cNvSpPr txBox="1"/>
          <p:nvPr/>
        </p:nvSpPr>
        <p:spPr>
          <a:xfrm>
            <a:off x="2195544" y="5772326"/>
            <a:ext cx="5508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Actual “Certificate ID” value is contained in the Certificate 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17" name="フリーフォーム 16">
            <a:extLst>
              <a:ext uri="{FF2B5EF4-FFF2-40B4-BE49-F238E27FC236}">
                <a16:creationId xmlns:a16="http://schemas.microsoft.com/office/drawing/2014/main" id="{462BD663-CB16-2E3F-39CC-BB425F9F4868}"/>
              </a:ext>
            </a:extLst>
          </p:cNvPr>
          <p:cNvSpPr/>
          <p:nvPr/>
        </p:nvSpPr>
        <p:spPr bwMode="auto">
          <a:xfrm>
            <a:off x="1550934" y="3526032"/>
            <a:ext cx="3126321" cy="2243240"/>
          </a:xfrm>
          <a:custGeom>
            <a:avLst/>
            <a:gdLst>
              <a:gd name="connsiteX0" fmla="*/ 883080 w 3126321"/>
              <a:gd name="connsiteY0" fmla="*/ 2243240 h 2243240"/>
              <a:gd name="connsiteX1" fmla="*/ 119984 w 3126321"/>
              <a:gd name="connsiteY1" fmla="*/ 1572241 h 2243240"/>
              <a:gd name="connsiteX2" fmla="*/ 3126321 w 3126321"/>
              <a:gd name="connsiteY2" fmla="*/ 0 h 224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26321" h="2243240">
                <a:moveTo>
                  <a:pt x="883080" y="2243240"/>
                </a:moveTo>
                <a:cubicBezTo>
                  <a:pt x="314595" y="2094677"/>
                  <a:pt x="-253889" y="1946114"/>
                  <a:pt x="119984" y="1572241"/>
                </a:cubicBezTo>
                <a:cubicBezTo>
                  <a:pt x="493857" y="1198368"/>
                  <a:pt x="1810089" y="599184"/>
                  <a:pt x="3126321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E99C293-0EE7-D7BE-9A86-DCF54DD159ED}"/>
              </a:ext>
            </a:extLst>
          </p:cNvPr>
          <p:cNvCxnSpPr/>
          <p:nvPr/>
        </p:nvCxnSpPr>
        <p:spPr bwMode="auto">
          <a:xfrm>
            <a:off x="6096000" y="2374809"/>
            <a:ext cx="2207941" cy="9333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4477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FE417-CE9A-4D5B-EC38-071E3DCC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Changes of EBCS UL frame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FF0269-E26F-3C87-F68B-85B1F45F9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8CD0F0-6D82-7186-415B-6632099731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49733E-3D8C-F604-6065-18EB753B37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C0CD750-E766-C44C-814B-25F47F220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18" y="1901825"/>
            <a:ext cx="7772400" cy="9525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555BB64-15A6-6015-714B-8C10EFE76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118" y="3275013"/>
            <a:ext cx="5042941" cy="952501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3A746CF-647D-03AA-0505-1C96B13BCCDD}"/>
              </a:ext>
            </a:extLst>
          </p:cNvPr>
          <p:cNvCxnSpPr>
            <a:cxnSpLocks/>
          </p:cNvCxnSpPr>
          <p:nvPr/>
        </p:nvCxnSpPr>
        <p:spPr bwMode="auto">
          <a:xfrm flipH="1">
            <a:off x="2394544" y="2598475"/>
            <a:ext cx="1598555" cy="901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32F33563-49F0-92EF-DFE9-10BB28B6BC21}"/>
              </a:ext>
            </a:extLst>
          </p:cNvPr>
          <p:cNvCxnSpPr/>
          <p:nvPr/>
        </p:nvCxnSpPr>
        <p:spPr bwMode="auto">
          <a:xfrm>
            <a:off x="4815401" y="2614048"/>
            <a:ext cx="2085359" cy="913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E9287F9E-F429-FBEE-1D91-7DB582AA3A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485" y="3274217"/>
            <a:ext cx="3452041" cy="215955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554AD6D-7A7A-5EB5-A540-FBFC2D6DBC2F}"/>
              </a:ext>
            </a:extLst>
          </p:cNvPr>
          <p:cNvSpPr txBox="1"/>
          <p:nvPr/>
        </p:nvSpPr>
        <p:spPr>
          <a:xfrm>
            <a:off x="2195544" y="5126933"/>
            <a:ext cx="4765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Add “Certificate ID” to Frame Signature Type subfield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6B6F8CD0-A4BF-7F9B-B869-16962869E0C1}"/>
              </a:ext>
            </a:extLst>
          </p:cNvPr>
          <p:cNvCxnSpPr>
            <a:stCxn id="16" idx="3"/>
          </p:cNvCxnSpPr>
          <p:nvPr/>
        </p:nvCxnSpPr>
        <p:spPr bwMode="auto">
          <a:xfrm>
            <a:off x="6961208" y="5296210"/>
            <a:ext cx="5493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CB069B0-C4B8-BCE6-2E95-838008E27D4C}"/>
              </a:ext>
            </a:extLst>
          </p:cNvPr>
          <p:cNvSpPr txBox="1"/>
          <p:nvPr/>
        </p:nvSpPr>
        <p:spPr>
          <a:xfrm>
            <a:off x="2195544" y="5772326"/>
            <a:ext cx="6729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Actual “Certificate ID” value is contained in the STA Certificate Container 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0" name="フリーフォーム 19">
            <a:extLst>
              <a:ext uri="{FF2B5EF4-FFF2-40B4-BE49-F238E27FC236}">
                <a16:creationId xmlns:a16="http://schemas.microsoft.com/office/drawing/2014/main" id="{C28AE693-1840-9BBA-6554-F1EB384600E4}"/>
              </a:ext>
            </a:extLst>
          </p:cNvPr>
          <p:cNvSpPr/>
          <p:nvPr/>
        </p:nvSpPr>
        <p:spPr bwMode="auto">
          <a:xfrm>
            <a:off x="7019171" y="2532691"/>
            <a:ext cx="1520751" cy="3236581"/>
          </a:xfrm>
          <a:custGeom>
            <a:avLst/>
            <a:gdLst>
              <a:gd name="connsiteX0" fmla="*/ 480225 w 1520751"/>
              <a:gd name="connsiteY0" fmla="*/ 3236581 h 3236581"/>
              <a:gd name="connsiteX1" fmla="*/ 1513036 w 1520751"/>
              <a:gd name="connsiteY1" fmla="*/ 1782751 h 3236581"/>
              <a:gd name="connsiteX2" fmla="*/ 0 w 1520751"/>
              <a:gd name="connsiteY2" fmla="*/ 0 h 3236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0751" h="3236581">
                <a:moveTo>
                  <a:pt x="480225" y="3236581"/>
                </a:moveTo>
                <a:cubicBezTo>
                  <a:pt x="1036649" y="2779381"/>
                  <a:pt x="1593074" y="2322181"/>
                  <a:pt x="1513036" y="1782751"/>
                </a:cubicBezTo>
                <a:cubicBezTo>
                  <a:pt x="1432999" y="1243321"/>
                  <a:pt x="716499" y="621660"/>
                  <a:pt x="0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45C7BAD-01BA-0F5F-237E-00957E2160C6}"/>
              </a:ext>
            </a:extLst>
          </p:cNvPr>
          <p:cNvSpPr/>
          <p:nvPr/>
        </p:nvSpPr>
        <p:spPr bwMode="auto">
          <a:xfrm>
            <a:off x="5170636" y="3499718"/>
            <a:ext cx="925364" cy="499960"/>
          </a:xfrm>
          <a:prstGeom prst="rect">
            <a:avLst/>
          </a:prstGeom>
          <a:solidFill>
            <a:srgbClr val="FF3B30">
              <a:alpha val="2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090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70FD9-B72B-390D-C8C7-322227DA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Certificate ID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AF8A7F-FC11-A2B9-1699-9F572CDAC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Certificate has an expiration date in general, and it may be invalidated before the expiration date.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The certificate cannot be identified by the MAC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Certificate ID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Hash value of the certificate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Sequential number (used with MAC address)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Other…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Discuss in the future.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03EB20-1B7E-543F-5453-8225287E13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DA4B3-6D8F-A100-5F9B-8C1C2C5517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36B8540-B909-D320-5CFC-9912FC231A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25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89CC5-B0E5-370E-772C-45FA7B98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A79F71-4BA5-29AD-289B-BD936054C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prefer to add the Certificate ID to EBCS?</a:t>
            </a:r>
          </a:p>
          <a:p>
            <a:endParaRPr lang="en-US" altLang="ja-JP" dirty="0"/>
          </a:p>
          <a:p>
            <a:r>
              <a:rPr kumimoji="1" lang="en-US" altLang="ja-JP" dirty="0"/>
              <a:t>Yes:</a:t>
            </a:r>
          </a:p>
          <a:p>
            <a:r>
              <a:rPr lang="en-US" altLang="ja-JP" dirty="0"/>
              <a:t>No:</a:t>
            </a:r>
          </a:p>
          <a:p>
            <a:r>
              <a:rPr kumimoji="1" lang="en-US" altLang="ja-JP" dirty="0"/>
              <a:t>Abstain: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E236D-DA13-13AA-C5D8-018E5B0A3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F1A18D-780B-7567-71FA-EF1639E50F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5B65FD9-A0A4-CD72-232E-481258A58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35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93171</TotalTime>
  <Words>450</Words>
  <Application>Microsoft Macintosh PowerPoint</Application>
  <PresentationFormat>ワイド画面</PresentationFormat>
  <Paragraphs>89</Paragraphs>
  <Slides>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テーマ</vt:lpstr>
      <vt:lpstr>文書</vt:lpstr>
      <vt:lpstr>EBCS Certificate ID</vt:lpstr>
      <vt:lpstr>Abstract</vt:lpstr>
      <vt:lpstr>Certificate in EBCS </vt:lpstr>
      <vt:lpstr>Proposed Solution</vt:lpstr>
      <vt:lpstr>Changes of EBCS Info frame</vt:lpstr>
      <vt:lpstr>Changes of EBCS UL frame</vt:lpstr>
      <vt:lpstr>Certificate ID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209</cp:revision>
  <cp:lastPrinted>1601-01-01T00:00:00Z</cp:lastPrinted>
  <dcterms:created xsi:type="dcterms:W3CDTF">2019-03-11T15:18:40Z</dcterms:created>
  <dcterms:modified xsi:type="dcterms:W3CDTF">2025-05-14T14:58:47Z</dcterms:modified>
</cp:coreProperties>
</file>