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7" r:id="rId3"/>
    <p:sldId id="311" r:id="rId4"/>
    <p:sldId id="312" r:id="rId5"/>
    <p:sldId id="314" r:id="rId6"/>
    <p:sldId id="316" r:id="rId7"/>
    <p:sldId id="317" r:id="rId8"/>
    <p:sldId id="272" r:id="rId9"/>
    <p:sldId id="264" r:id="rId10"/>
    <p:sldId id="295" r:id="rId11"/>
    <p:sldId id="315" r:id="rId12"/>
    <p:sldId id="318" r:id="rId13"/>
    <p:sldId id="319" r:id="rId14"/>
    <p:sldId id="32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5660" autoAdjust="0"/>
  </p:normalViewPr>
  <p:slideViewPr>
    <p:cSldViewPr>
      <p:cViewPr varScale="1">
        <p:scale>
          <a:sx n="73" d="100"/>
          <a:sy n="73" d="100"/>
        </p:scale>
        <p:origin x="46" y="2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023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9078AF-8B47-C235-3F3B-115DEDE9A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A7945D3-FE6C-54FD-ABC0-81200E3FC55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6EAFF01-A011-4CDF-4072-1AFC1D002C1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326955-9A29-4FB1-0850-2E9039424D5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AA19E33-0FF0-E432-595E-7909A1B05CD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58BFF3E-8A5A-1EF8-656B-93702F1E5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4C8A48A-BDEF-8D62-9E68-DFEBB489274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36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1F2DEA-9845-BBE0-8D14-DC3EAEA55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31A7A00-80EB-DB17-E047-F20AFF311DE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6DF8E84-A665-F647-34D6-374015549F0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BC9BA0-9AED-7A6E-79A4-5CB2171DE4C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84DBAB2-E40F-C081-4B02-C7598561532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79E338E-12DF-B25D-C99F-BD158662B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B9A972C-9441-F242-D0C2-C2D61AA8293B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06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6216D9-6380-30E4-202C-3FC55CB82E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25E1456-454E-3144-EEF3-596C92DBC01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C22149D-DCB7-0CB4-4FA9-D6C6E1DF684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F95623-00F0-EF2E-F99B-A4D4A5E6E93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779108E-31FF-7F8E-BF17-64439023322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387C3138-53D6-CF91-2C4E-7645F71ED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D23A2BD-AC08-CD53-DA66-00A28366559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878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B66906-756A-EE18-3BD4-FB7BC49B25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28A3EB4-044B-710C-CB70-074CFE5B0D4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328A371-8809-12C8-2F76-28C479B57CA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81C121-E21F-8FF5-BB3E-286444862B1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8F1A7E4-46C6-3FF2-DFC9-47B0EBF98E3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043946A-A55D-0950-CCF7-35E59A825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973FEBA-1DC0-9CB6-9279-3B24EF68087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DD6EB6-9EA1-BADD-2863-944C6D03D0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B5B3F2C-CD08-7717-AC8F-411CA1AC19BC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ED0EDD-9BC2-2860-CE7B-272551CA3AE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271D6-339B-477C-F228-E15EE6232F0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3E5AF52-22D2-9E4D-523C-3D484CBAECB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9B6C77C2-50A7-0A62-4A49-51A71CAF3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7A691E4-CBDB-1C9E-097C-C21306986FE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0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4179ED-F709-083B-E8DC-C86401A9C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4E5F16-335D-7FB7-0287-19415DCA464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BCE59EF-95D0-B2C3-C25E-4063DAE4E9B4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914301-F8EA-3CC3-45E5-DC4584CED49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C05D773-0633-5D88-06EF-FAF89580F6B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69A1B4A2-DE9D-3880-CB95-0C082E588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426AF1A2-7052-3E95-9D4D-BE2D78EA7B60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38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E7C007-6D35-CA38-2396-B9AE9DBBF5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CBB57A4-DE86-37D3-395B-F7AEE40136A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F7E445C-9576-1796-BAC9-F8A15E38530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0E1A93-B446-73C3-1302-8F60E259D200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692D98D-726A-C417-11D4-97BD7FC40F9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5CC0170-5AAC-FEC2-75EA-5A23A806F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3711EE0-6480-45EF-1B7D-E244052ED6E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7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6BE4F8-C8B6-2B4E-898F-E49AFE2707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D5F2D913-FD96-E2E5-3C23-0B5510F16780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1C8611F-A450-A484-195D-4FDF49845F0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84190F-DA69-FBB8-E5BA-1E9DAAA245C5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DBC3515-837E-6DB8-F055-BF322EAC29A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3AF8E2E-2B24-8A7F-E123-B3B642239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C6BD0B0-8F42-5683-8F87-FBC7AC1FEE7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01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7EF01E-A882-B400-D483-32864E3A9A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01CEA30-E62F-00A5-D7CF-6EF28FC5D124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F7CF2F-7370-AA87-C487-82AA675A7A41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4DB9FA-61BB-DD7B-A025-05832594226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AD2FE5D5-283E-3F27-886D-9E0CAC3A80D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9BDEE6C-AF24-6FA4-9320-AFD8A8128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DA1CCDFC-7BF6-3D37-2AA8-51F27C47D77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68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34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Remaining</a:t>
            </a:r>
            <a:r>
              <a:rPr lang="ko-KR" altLang="en-US" dirty="0"/>
              <a:t> </a:t>
            </a:r>
            <a:r>
              <a:rPr lang="en-US" altLang="ko-KR" dirty="0"/>
              <a:t>Issue </a:t>
            </a:r>
            <a:r>
              <a:rPr lang="en-US" dirty="0"/>
              <a:t>for NPCA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7491286"/>
              </p:ext>
            </p:extLst>
          </p:nvPr>
        </p:nvGraphicFramePr>
        <p:xfrm>
          <a:off x="996950" y="2416175"/>
          <a:ext cx="10715674" cy="3530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48057" imgH="3453497" progId="Word.Document.8">
                  <p:embed/>
                </p:oleObj>
              </mc:Choice>
              <mc:Fallback>
                <p:oleObj name="Document" r:id="rId3" imgW="10448057" imgH="345349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6175"/>
                        <a:ext cx="10715674" cy="35303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1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NPCA non-AP STA switches back from NPCA primary channel to BSS primary channel immediately when the NPCA non-AP STA detects that its NPCA AP is operating on the BSS primary channel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e.g., when the NPCA non-AP STA receives a PPDU occupying the BSS primary channel from its NPCA AP that the NPCA non-AP STA is associated with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62560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7379C-AB13-48D2-B442-35DA90BBC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4E0F595-D90E-0A27-BE0E-DBBEECE7D6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41B8BE80-E87C-209B-6E47-ED859B83E19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NPCA AP switches back from NPCA primary channel to BSS primary channel immediately when the NPCA AP detects that all NPCA non-AP STAs that is associated with the NPCA AP are on the BSS primary channel</a:t>
            </a:r>
          </a:p>
          <a:p>
            <a:pPr marL="1141413" lvl="2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E.g., when the NPCA AP receives a PPDU occupying the primary channel from all NPCA non-AP STAs that are associated with the NPCA AP and enables NPCA mode/operation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5B3855-4679-E1AD-0D6D-C5ABEE25399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73205-FA6B-4622-CCD1-B6FDEC95BE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B96422-8B4D-EC88-F79B-FFE314D4B50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1615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68E08-7075-3669-96D2-2117932220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E63A9E0-62B3-CBC8-59F0-D97143F1C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3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3FC9CC79-5BC4-18D7-3FDD-9820277D4E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NPCA non-AP STA may switch from BSS primary channel to NPCA primary channel when the NPCA non-AP STA receives an intra-BSS PPDU with the RXVECTOR parameter UPLINK_FLAG equal to 0 and the PPDU is not addressed to the STA.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E1EED-24E8-3769-3533-C51AD8277C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7FA53-621B-C45D-7824-CB24308E79B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916FE5-03FF-15F8-6BD2-26EAC49452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8906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CA90D-E6E0-0365-A824-4C4126DBCB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2862F9B4-4C58-1686-960C-1A37053BB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4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F822E771-2274-B09A-204D-B1B0313545E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NPCA AP classifies a received PPDU as an inter-BSS PPDU if the RXVECTOR parameter UPLINK_FLAG of the received PPDU is equal to 0 and the RXVECTOR parameter BSS_COLOR of the received PPDU is not equal to its BSS color.</a:t>
            </a: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A6235-1992-64D5-A2D6-10A10395BF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1CEDE-4FE3-806B-279A-28A1AE0B633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98B043-B1EC-A95E-2EAB-616CFF651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8981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BF40B-2728-B222-B54A-3E1C01943B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E344C9E-865A-ECEF-65EB-E26C04A342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5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B35542BE-0D37-02BC-AF34-751A7689DA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 dirty="0"/>
              <a:t>Do you agree the following text?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dirty="0"/>
              <a:t>When an NPCA AP classifies a received PPDU as an inter-BSS PPDU by the received PPDU with the RXVECTOR parameter UPLINK_FLAG equal to 0, the NPCA AP switches to NPCA primary channel if the RXVECTOR parameter BSS_COLOR of the received PPDU is not equal to its BSS color.</a:t>
            </a: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8F16E-DF5A-1CFD-C89B-B57A513223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9FAD0-7364-2CB9-A669-DC47F1876A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CD348-6510-3B04-3994-6968752C06C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2335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51384" y="1700808"/>
            <a:ext cx="5325615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[1], </a:t>
            </a:r>
            <a:r>
              <a:rPr lang="en-US" altLang="ko-KR" sz="1800" dirty="0"/>
              <a:t>when an OBSS PPDU(/frame) is detected on primary channel, NPCA STA may switch to NPCA primary channel and exchange DL/UL frame on the NPCA primary channel during a time period for the OBSS activity</a:t>
            </a:r>
          </a:p>
          <a:p>
            <a:pPr lvl="1"/>
            <a:r>
              <a:rPr lang="en-US" altLang="ko-KR" sz="1600" dirty="0"/>
              <a:t>Based on several switching conditions and the corresponding switching time &amp; switching delay</a:t>
            </a:r>
          </a:p>
          <a:p>
            <a:pPr lvl="1"/>
            <a:r>
              <a:rPr lang="en-US" altLang="ko-KR" sz="1600" dirty="0"/>
              <a:t>This will increase the TX opportunities and reduce the delay of latency traffic</a:t>
            </a:r>
          </a:p>
          <a:p>
            <a:pPr lvl="1"/>
            <a:r>
              <a:rPr lang="en-US" altLang="ko-KR" sz="1600" dirty="0"/>
              <a:t>NPCA STA needs to finish transmitting frame on NPCA primary channel within a duration for the OBSS activity on the primary channel</a:t>
            </a:r>
          </a:p>
          <a:p>
            <a:pPr lvl="1"/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Generally, NPCA STA need to return to primary channel from NPCA primary channel before the end of the OBSS activity on the primary channel</a:t>
            </a:r>
          </a:p>
          <a:p>
            <a:pPr latinLnBrk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A8AE15-B1FB-F54A-8081-51899A57AA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5003" y="2132856"/>
            <a:ext cx="5573142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B80B9E-9172-59EF-8EF4-86E1D3BD6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9AC76DA5-651B-A29A-CBD2-1DC5249A0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CCC60-ADE2-38C3-A81B-9F50953C1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8F5A82-1262-4823-1A0C-D6797798081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F6318-A048-F628-B439-A0FBB108E3D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DCFE63E-89B6-5F7F-92EC-06BFABEFA17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According to several previous contributions, AP and non-AP STA may have different views on channel idle/busy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may not receive OBSS frame while the non-AP STA receives the OBSS frame (or vice versa).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Then the non-AP STA can switch to NPCA primary channel while AP is still on the BSS primary channel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In this case, if AP transmits data frame to the non-AP STA on primary channel, the STA can not receive data frame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Note that AP’s power is usually stronger than non-AP STA’s power. The non-AP STA may receive data frame if it’s on the primary channel although the OBSS NAV of the non-AP STA is non-zero value or there is OBSS interference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This will also increase the AP’s CW by invoking exponential backoff and retry count unnecessarily. It will finally degrade the WLAN performance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1667788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F5C168-BB06-6026-0D45-BEFCA3AF1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7F8CA8F-A42F-1E09-EC96-00BF0430E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Early switching back operation of non-AP STA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D78D5E93-49B7-C57C-8F9F-D52C0C9ECC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79376" y="1916832"/>
            <a:ext cx="539762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When NPCA non-AP STA upon switching to NPCA primary channel can guarantee that AP is on the primary channel, there is no reason for the NPCA non-AP STA to remain still on NPCA primary channel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For example, NPCA non-AP STA on NPCA primary channel switches back to primary channel when the NPCA non-AP STA receives, on NPCA primary channel from the AP, a PPDU occupying the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4D325-7A29-8875-8AB6-16AFA87C12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B323-46C3-E056-E499-C7F4A65777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68C151-B2E6-321D-F95E-BC906D58B3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CBCA8A-89C2-0553-7DB9-3B6BE0494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742" y="2132856"/>
            <a:ext cx="5478790" cy="334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072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4CD78A-97E0-F320-799F-7BE84E7CC9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16CCF60F-5139-C330-6AE0-CF20A4DE6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Early switching back operation of AP</a:t>
            </a: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1A94AC1B-4284-98F3-8101-DCC497C919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7408" y="1988840"/>
            <a:ext cx="5109591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NPCA AP on NPCA primary channel switches back to primary channel when the AP detects that NPCA non-AP STAs are on the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when the NPCA AP receives from NPCA non-AP STA(s) on NPCA primary channel, PPDU(s) occupying the primary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  <a:p>
            <a:pPr marL="285750" indent="-28575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6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BDCF54-2F75-C06C-37FB-8D54E21960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F6609-D425-3374-9153-707347A225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CC4DC-4A9F-18AD-CE4F-0FCB8568D03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CAEEEB-CEEF-BEF2-D79C-19825D9DF3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6999" y="1734122"/>
            <a:ext cx="5895572" cy="419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7339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4B09B-795F-E45B-7407-CCD747853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743DB5FF-9126-7CB4-A9C4-2673D169A9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69D2E-A0CD-6106-4619-1F9FC29086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F8FE5-B54A-8890-B9CF-465A800135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A8D48-FE15-840B-81A7-D4F5161E78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F1A9F090-E77A-A04B-B040-50EE12FD14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According to existing standard, the STA classifies a PPDU as an inter-BSS PPDU if the PPDU is either a VHT MU PPDU or an HE MU PPDU with the RXVECTOR parameter UPLINK_FLAG equal to 0, and the STA is an AP.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Based on this rule, if the PPDU is an intra-BSS PPDU with the UPLINK_FLAG equal to 0,  NPCA AP switches to the NPCA primary channel while NPCA non-AP STA does not switch to NPCA primary channel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000" dirty="0"/>
          </a:p>
          <a:p>
            <a:pPr marL="400050" lvl="1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54193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4EBC6A-9AE8-5F64-A803-5EF8FFC165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5F56DE67-9386-4001-7B80-4936E6B1B2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Proposal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DCD07-4FF2-0A14-2D31-164312ED6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41F3A-F053-871C-CDBF-8D0E844FF2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FFCDDD-786F-7108-030A-E238F721DB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8FC1A231-3D72-60FB-F792-871905DE2F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1158263" cy="4113213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Option 1: NPCA non-AP STA switches to NPCA primary channel when the STA receives the intra-BSS PPDU with the UPLINK_FLAG equal to 0 and the PPDU is not addressed to the STA.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If the STA does not receive any frame from its AP during the PPDU duration, the STA switches back to BSS primary channel before the end of the PPDU duration.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800" dirty="0"/>
              <a:t>May be false switching (for DL intra-BSS PPDU). Not hurt any transmission because the AP cannot transmit any frame to the STA during the DL PPDU duration. It will increase the NPCA opportunities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Option 2: NPCA AP determines whether the received PPDU is intra-BSS PPDU or inter-BSS PPDU by considering the BSS color although the UPLINK_FLGA equals to 0 of the PPDU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Then, NPCA AP will not switch to NPCA primary channel for intra-BSS DL PPDU because NPCA AP will regard the intra-BSS DL PPDU as intra-BSS PPDU while other APs will classify it as an inter-BSS PPDU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dirty="0"/>
              <a:t>Option 3: When a received PPDU is classified as the inter-BSS PPDU by UPLINK_FLAG equal to 0, NPCA AP determines whether the AP switches to NPCA primary channel after checking the BSS Color 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dirty="0"/>
              <a:t>AP can switch to NPCA primary channel in case that the BSS color of the PPDU is not its BSS Color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400050" lvl="1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23181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would be better for NPCA STA (AP) on NPCA primary channel to switch back to primary channel immediately when NPCA STA detects that a peer NPCA STA (AP or non-AP STA) is on primary channel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For example, NPCA STA can determine that the peer NPCA STA is on primary channel when the NPCA STA receives a PPDU occupying the primary channel from the peer NPCA STA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We also proposed methods to solve the problem of the different view, by AP and non-AP STA, for the PPDU with UPLINK_FLAG equal to 0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Option 1: NPCA non-AP STA may switch to NPCA primary channel for intra-BSS PPDU with UPLINK_FLAG equal to at least during the PPDU duration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Option 2: NPCA AP additionally considers BSS_COLOR for intra/inter-BSS PPDU classification for PPDU with UPLINK_FLAG equal to 0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Option 3: NPCA </a:t>
            </a:r>
            <a:r>
              <a:rPr lang="en-US" altLang="ko-KR" sz="1600" dirty="0"/>
              <a:t>AP additionally considers BSS_COLOR for NPCA switching operation for PPDU with UPLINK_FLAG equal to 0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600" dirty="0"/>
          </a:p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800" dirty="0"/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1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Jeongki Kim, Ofinno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44275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altLang="ko-KR" dirty="0"/>
              <a:t>[1] </a:t>
            </a:r>
            <a:r>
              <a:rPr lang="en-GB" altLang="ko-KR" dirty="0" err="1"/>
              <a:t>TGbn</a:t>
            </a:r>
            <a:r>
              <a:rPr lang="en-GB" altLang="ko-KR" dirty="0"/>
              <a:t> D1.0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Jeongki Kim,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27985</TotalTime>
  <Words>1569</Words>
  <Application>Microsoft Office PowerPoint</Application>
  <PresentationFormat>Widescreen</PresentationFormat>
  <Paragraphs>167</Paragraphs>
  <Slides>14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 Unicode MS</vt:lpstr>
      <vt:lpstr>Arial</vt:lpstr>
      <vt:lpstr>Times New Roman</vt:lpstr>
      <vt:lpstr>Office 테마</vt:lpstr>
      <vt:lpstr>Document</vt:lpstr>
      <vt:lpstr>Remaining Issue for NPCA</vt:lpstr>
      <vt:lpstr>Background</vt:lpstr>
      <vt:lpstr>Issue 1</vt:lpstr>
      <vt:lpstr>Early switching back operation of non-AP STA</vt:lpstr>
      <vt:lpstr>Early switching back operation of AP</vt:lpstr>
      <vt:lpstr>Issue 2</vt:lpstr>
      <vt:lpstr>Proposal</vt:lpstr>
      <vt:lpstr>Conclusion</vt:lpstr>
      <vt:lpstr>References</vt:lpstr>
      <vt:lpstr>Straw Poll 1</vt:lpstr>
      <vt:lpstr>Straw Poll 2</vt:lpstr>
      <vt:lpstr>Straw Poll 3</vt:lpstr>
      <vt:lpstr>Straw Poll 4</vt:lpstr>
      <vt:lpstr>Straw Poll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Jeongki Kim</cp:lastModifiedBy>
  <cp:revision>66</cp:revision>
  <cp:lastPrinted>1601-01-01T00:00:00Z</cp:lastPrinted>
  <dcterms:created xsi:type="dcterms:W3CDTF">2023-03-27T11:21:45Z</dcterms:created>
  <dcterms:modified xsi:type="dcterms:W3CDTF">2025-09-16T19:51:23Z</dcterms:modified>
</cp:coreProperties>
</file>