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311" r:id="rId4"/>
    <p:sldId id="312" r:id="rId5"/>
    <p:sldId id="314" r:id="rId6"/>
    <p:sldId id="272" r:id="rId7"/>
    <p:sldId id="264" r:id="rId8"/>
    <p:sldId id="295" r:id="rId9"/>
    <p:sldId id="31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1315" autoAdjust="0"/>
  </p:normalViewPr>
  <p:slideViewPr>
    <p:cSldViewPr>
      <p:cViewPr varScale="1">
        <p:scale>
          <a:sx n="145" d="100"/>
          <a:sy n="145" d="100"/>
        </p:scale>
        <p:origin x="82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DD6EB6-9EA1-BADD-2863-944C6D03D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B5B3F2C-CD08-7717-AC8F-411CA1AC19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ED0EDD-9BC2-2860-CE7B-272551CA3AE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71D6-339B-477C-F228-E15EE6232F0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E5AF52-22D2-9E4D-523C-3D484CBAECB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B6C77C2-50A7-0A62-4A49-51A71CAF3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7A691E4-CBDB-1C9E-097C-C21306986FE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0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4179ED-F709-083B-E8DC-C86401A9C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64E5F16-335D-7FB7-0287-19415DCA464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CE59EF-95D0-B2C3-C25E-4063DAE4E9B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914301-F8EA-3CC3-45E5-DC4584CED49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05D773-0633-5D88-06EF-FAF89580F6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69A1B4A2-DE9D-3880-CB95-0C082E588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26AF1A2-7052-3E95-9D4D-BE2D78EA7B6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E7C007-6D35-CA38-2396-B9AE9DBBF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CBB57A4-DE86-37D3-395B-F7AEE40136A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F7E445C-9576-1796-BAC9-F8A15E38530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E1A93-B446-73C3-1302-8F60E259D20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692D98D-726A-C417-11D4-97BD7FC40F9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5CC0170-5AAC-FEC2-75EA-5A23A806F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3711EE0-6480-45EF-1B7D-E244052ED6E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7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02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9078AF-8B47-C235-3F3B-115DEDE9A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A7945D3-FE6C-54FD-ABC0-81200E3FC55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6EAFF01-A011-4CDF-4072-1AFC1D002C1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326955-9A29-4FB1-0850-2E9039424D5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AA19E33-0FF0-E432-595E-7909A1B05CD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58BFF3E-8A5A-1EF8-656B-93702F1E5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4C8A48A-BDEF-8D62-9E68-DFEBB489274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3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Remaining</a:t>
            </a:r>
            <a:r>
              <a:rPr lang="ko-KR" altLang="en-US" dirty="0"/>
              <a:t> </a:t>
            </a:r>
            <a:r>
              <a:rPr lang="en-US" altLang="ko-KR" dirty="0"/>
              <a:t>Issue </a:t>
            </a:r>
            <a:r>
              <a:rPr lang="en-US" dirty="0"/>
              <a:t>for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491286"/>
              </p:ext>
            </p:extLst>
          </p:nvPr>
        </p:nvGraphicFramePr>
        <p:xfrm>
          <a:off x="996950" y="2416175"/>
          <a:ext cx="10715674" cy="3530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453497" progId="Word.Document.8">
                  <p:embed/>
                </p:oleObj>
              </mc:Choice>
              <mc:Fallback>
                <p:oleObj name="Document" r:id="rId3" imgW="10448057" imgH="345349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715674" cy="3530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51384" y="1700808"/>
            <a:ext cx="5325615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[1], </a:t>
            </a:r>
            <a:r>
              <a:rPr lang="en-US" altLang="ko-KR" sz="1800" dirty="0"/>
              <a:t>when an OBSS PPDU(/frame) is detected on primary channel, NPCA STA may switch to NPCA primary channel and exchange DL/UL frame on the NPCA primary channel during a time period for the OBSS activity</a:t>
            </a:r>
          </a:p>
          <a:p>
            <a:pPr lvl="1"/>
            <a:r>
              <a:rPr lang="en-US" altLang="ko-KR" sz="1600" dirty="0"/>
              <a:t>Based on several switching conditions and the corresponding switching time &amp; switching delay</a:t>
            </a:r>
          </a:p>
          <a:p>
            <a:pPr lvl="1"/>
            <a:r>
              <a:rPr lang="en-US" altLang="ko-KR" sz="1600" dirty="0"/>
              <a:t>This will increase the TX opportunities and reduce the delay of latency traffic</a:t>
            </a:r>
          </a:p>
          <a:p>
            <a:pPr lvl="1"/>
            <a:r>
              <a:rPr lang="en-US" altLang="ko-KR" sz="1600" dirty="0"/>
              <a:t>NPCA STA needs to finish transmitting frame on NPCA primary channel within a duration for the OBSS activity on the primary channel</a:t>
            </a:r>
          </a:p>
          <a:p>
            <a:pPr lvl="1"/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Generally, NPCA STA need to return to primary channel from NPCA primary channel before the end of the OBSS activity on the primary channel</a:t>
            </a:r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Jeongki Kim, Ofinno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A8AE15-B1FB-F54A-8081-51899A57A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003" y="2132856"/>
            <a:ext cx="557314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80B9E-9172-59EF-8EF4-86E1D3BD6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AC76DA5-651B-A29A-CBD2-1DC5249A0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Remaining Issue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CC60-ADE2-38C3-A81B-9F50953C1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F5A82-1262-4823-1A0C-D67977980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F6318-A048-F628-B439-A0FBB108E3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DCFE63E-89B6-5F7F-92EC-06BFABEFA1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115826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According to several previous contributions, AP and non-AP STA may have different views on channel idle/busy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may not receive OBSS frame while the non-AP STA receives the OBSS frame (or vice versa).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Then the non-AP STA can switch to NPCA primary channel while AP is still on PCH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this case, if AP transmits data frame to the non-AP STA on primary channel, the STA can not receive data frame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Note that AP’s power is usually stronger than non-AP STA’s power. The non-AP STA may receive data frame if it’s on the primary channel although the OBSS NAV of the non-AP STA is non-zero value or there is OBSS interference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This will increase the AP’s CW by invoking exponential backoff and retry count unnecessarily. It will finally degrade the WLAN performance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667788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5C168-BB06-6026-0D45-BEFCA3AF1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7F8CA8F-A42F-1E09-EC96-00BF0430E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Early switching back operation of non-AP STA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78D5E93-49B7-C57C-8F9F-D52C0C9ECC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916832"/>
            <a:ext cx="539762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When NPCA non-AP STA upon switching to NPCA primary channel can guarantee that AP is on the primary channel, there is no reason for the NPCA non-AP STA to remain still on NPCA primary channel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NPCA non-AP STA on NPCA primary channel switches back to primary channel when the NPCA non-AP STA receives, on NPCA primary channel from the AP, a PPDU occupying the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4D325-7A29-8875-8AB6-16AFA87C12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B323-46C3-E056-E499-C7F4A65777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8C151-B2E6-321D-F95E-BC906D58B3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CBCA8A-89C2-0553-7DB9-3B6BE0494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742" y="2132856"/>
            <a:ext cx="5478790" cy="334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0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CD78A-97E0-F320-799F-7BE84E7CC9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6CCF60F-5139-C330-6AE0-CF20A4DE6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Early switching back operation of AP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A94AC1B-4284-98F3-8101-DCC497C919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7408" y="1988840"/>
            <a:ext cx="5109591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NPCA AP on NPCA primary channel switches back to primary channel when the NPCA AP receives PPDUs, from NPCA non-AP STAs on NPCA primary channel, occupying the 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AP may perform this operation when the OBSS interference is weak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marL="285750" indent="-2857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DCF54-2F75-C06C-37FB-8D54E21960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F6609-D425-3374-9153-707347A225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CC4DC-4A9F-18AD-CE4F-0FCB8568D0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CAEEEB-CEEF-BEF2-D79C-19825D9DF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999" y="1734122"/>
            <a:ext cx="5895572" cy="419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733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would be better for NPCA STA (AP) on NPCA primary channel to switch back to primary channel immediately when NPCA STA detects that a peer NPCA STA (AP or non-AP STA) is on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For example, NPCA STA can determine that the peer NPCA STA is on primary channel when the NPCA STA receives a PPDU occupying the primary channel from the peer NPCA STA</a:t>
            </a:r>
          </a:p>
          <a:p>
            <a:pPr marL="0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Jeongki Kim, Ofinno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[1] </a:t>
            </a:r>
            <a:r>
              <a:rPr lang="en-GB" altLang="ko-KR" dirty="0" err="1"/>
              <a:t>TGbn</a:t>
            </a:r>
            <a:r>
              <a:rPr lang="en-GB" altLang="ko-KR" dirty="0"/>
              <a:t> D0.2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NPCA non-AP STA shall switch back from NPCA primary channel to primary channel immediately when it receives a PPDU occupying the primary channel from an NPCA AP that the NPCA non-AP STA is associated with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56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7379C-AB13-48D2-B442-35DA90BBC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E0F595-D90E-0A27-BE0E-DBBEECE7D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1B8BE80-E87C-209B-6E47-ED859B83E1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NPCA AP shall switch back from NPCA primary channel to primary channel immediately when it receives a PPDU occupying the primary channel from all NPCA non-AP STAs that are associated with the NPCA AP and enables NPCA mode/operation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B3855-4679-E1AD-0D6D-C5ABEE2539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73205-FA6B-4622-CCD1-B6FDEC95BE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96422-8B4D-EC88-F79B-FFE314D4B5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161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21947</TotalTime>
  <Words>784</Words>
  <Application>Microsoft Office PowerPoint</Application>
  <PresentationFormat>Widescreen</PresentationFormat>
  <Paragraphs>105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테마</vt:lpstr>
      <vt:lpstr>Document</vt:lpstr>
      <vt:lpstr>Remaining Issue for NPCA</vt:lpstr>
      <vt:lpstr>Background</vt:lpstr>
      <vt:lpstr>Remaining Issue</vt:lpstr>
      <vt:lpstr>Early switching back operation of non-AP STA</vt:lpstr>
      <vt:lpstr>Early switching back operation of AP</vt:lpstr>
      <vt:lpstr>Conclusion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60</cp:revision>
  <cp:lastPrinted>1601-01-01T00:00:00Z</cp:lastPrinted>
  <dcterms:created xsi:type="dcterms:W3CDTF">2023-03-27T11:21:45Z</dcterms:created>
  <dcterms:modified xsi:type="dcterms:W3CDTF">2025-06-08T16:25:20Z</dcterms:modified>
</cp:coreProperties>
</file>