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0" r:id="rId2"/>
    <p:sldId id="715" r:id="rId3"/>
    <p:sldId id="755" r:id="rId4"/>
    <p:sldId id="773" r:id="rId5"/>
    <p:sldId id="774" r:id="rId6"/>
    <p:sldId id="775" r:id="rId7"/>
    <p:sldId id="756" r:id="rId8"/>
    <p:sldId id="766" r:id="rId9"/>
    <p:sldId id="772" r:id="rId10"/>
    <p:sldId id="776" r:id="rId11"/>
    <p:sldId id="777" r:id="rId12"/>
    <p:sldId id="753"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C9F57-4C9C-4C3A-8E46-BCC15DF855CF}" v="4" dt="2025-06-07T01:15:07.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386" autoAdjust="0"/>
  </p:normalViewPr>
  <p:slideViewPr>
    <p:cSldViewPr snapToGrid="0">
      <p:cViewPr varScale="1">
        <p:scale>
          <a:sx n="155" d="100"/>
          <a:sy n="155" d="100"/>
        </p:scale>
        <p:origin x="1974" y="13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AEFC9F57-4C9C-4C3A-8E46-BCC15DF855CF}"/>
    <pc:docChg chg="undo redo custSel addSld delSld modSld sldOrd modMainMaster">
      <pc:chgData name="Sherief Helwa" userId="c6299973-2e88-4f67-9e93-bade1b850725" providerId="ADAL" clId="{AEFC9F57-4C9C-4C3A-8E46-BCC15DF855CF}" dt="2025-06-07T01:50:20.797" v="8950" actId="47"/>
      <pc:docMkLst>
        <pc:docMk/>
      </pc:docMkLst>
      <pc:sldChg chg="modSp mod">
        <pc:chgData name="Sherief Helwa" userId="c6299973-2e88-4f67-9e93-bade1b850725" providerId="ADAL" clId="{AEFC9F57-4C9C-4C3A-8E46-BCC15DF855CF}" dt="2025-05-29T14:48:51.546" v="43" actId="20577"/>
        <pc:sldMkLst>
          <pc:docMk/>
          <pc:sldMk cId="1089148663" sldId="270"/>
        </pc:sldMkLst>
        <pc:spChg chg="mod">
          <ac:chgData name="Sherief Helwa" userId="c6299973-2e88-4f67-9e93-bade1b850725" providerId="ADAL" clId="{AEFC9F57-4C9C-4C3A-8E46-BCC15DF855CF}" dt="2025-05-29T14:48:30.107" v="37" actId="20577"/>
          <ac:spMkLst>
            <pc:docMk/>
            <pc:sldMk cId="1089148663" sldId="270"/>
            <ac:spMk id="2" creationId="{00000000-0000-0000-0000-000000000000}"/>
          </ac:spMkLst>
        </pc:spChg>
        <pc:spChg chg="mod">
          <ac:chgData name="Sherief Helwa" userId="c6299973-2e88-4f67-9e93-bade1b850725" providerId="ADAL" clId="{AEFC9F57-4C9C-4C3A-8E46-BCC15DF855CF}" dt="2025-05-29T14:48:19.758" v="15"/>
          <ac:spMkLst>
            <pc:docMk/>
            <pc:sldMk cId="1089148663" sldId="270"/>
            <ac:spMk id="4" creationId="{00000000-0000-0000-0000-000000000000}"/>
          </ac:spMkLst>
        </pc:spChg>
        <pc:spChg chg="mod">
          <ac:chgData name="Sherief Helwa" userId="c6299973-2e88-4f67-9e93-bade1b850725" providerId="ADAL" clId="{AEFC9F57-4C9C-4C3A-8E46-BCC15DF855CF}" dt="2025-05-29T14:48:51.546" v="43" actId="20577"/>
          <ac:spMkLst>
            <pc:docMk/>
            <pc:sldMk cId="1089148663" sldId="270"/>
            <ac:spMk id="7" creationId="{00000000-0000-0000-0000-000000000000}"/>
          </ac:spMkLst>
        </pc:spChg>
      </pc:sldChg>
      <pc:sldChg chg="modSp mod">
        <pc:chgData name="Sherief Helwa" userId="c6299973-2e88-4f67-9e93-bade1b850725" providerId="ADAL" clId="{AEFC9F57-4C9C-4C3A-8E46-BCC15DF855CF}" dt="2025-06-07T01:09:57.304" v="6845" actId="20577"/>
        <pc:sldMkLst>
          <pc:docMk/>
          <pc:sldMk cId="4268763619" sldId="715"/>
        </pc:sldMkLst>
        <pc:spChg chg="mod">
          <ac:chgData name="Sherief Helwa" userId="c6299973-2e88-4f67-9e93-bade1b850725" providerId="ADAL" clId="{AEFC9F57-4C9C-4C3A-8E46-BCC15DF855CF}" dt="2025-06-07T01:09:57.304" v="6845" actId="20577"/>
          <ac:spMkLst>
            <pc:docMk/>
            <pc:sldMk cId="4268763619" sldId="715"/>
            <ac:spMk id="3" creationId="{DDD6C619-39A5-C1B9-7176-B90278073D47}"/>
          </ac:spMkLst>
        </pc:spChg>
        <pc:spChg chg="mod">
          <ac:chgData name="Sherief Helwa" userId="c6299973-2e88-4f67-9e93-bade1b850725" providerId="ADAL" clId="{AEFC9F57-4C9C-4C3A-8E46-BCC15DF855CF}" dt="2025-05-29T14:49:02.964" v="44"/>
          <ac:spMkLst>
            <pc:docMk/>
            <pc:sldMk cId="4268763619" sldId="715"/>
            <ac:spMk id="6" creationId="{9EC22FAE-FCB9-AAB5-11B5-6D709C56A52B}"/>
          </ac:spMkLst>
        </pc:spChg>
      </pc:sldChg>
      <pc:sldChg chg="modSp mod">
        <pc:chgData name="Sherief Helwa" userId="c6299973-2e88-4f67-9e93-bade1b850725" providerId="ADAL" clId="{AEFC9F57-4C9C-4C3A-8E46-BCC15DF855CF}" dt="2025-06-07T01:50:06.972" v="8949" actId="313"/>
        <pc:sldMkLst>
          <pc:docMk/>
          <pc:sldMk cId="3906726398" sldId="753"/>
        </pc:sldMkLst>
        <pc:spChg chg="mod">
          <ac:chgData name="Sherief Helwa" userId="c6299973-2e88-4f67-9e93-bade1b850725" providerId="ADAL" clId="{AEFC9F57-4C9C-4C3A-8E46-BCC15DF855CF}" dt="2025-06-07T01:50:06.972" v="8949" actId="313"/>
          <ac:spMkLst>
            <pc:docMk/>
            <pc:sldMk cId="3906726398" sldId="753"/>
            <ac:spMk id="3" creationId="{DDD6C619-39A5-C1B9-7176-B90278073D47}"/>
          </ac:spMkLst>
        </pc:spChg>
      </pc:sldChg>
      <pc:sldChg chg="addSp delSp modSp mod">
        <pc:chgData name="Sherief Helwa" userId="c6299973-2e88-4f67-9e93-bade1b850725" providerId="ADAL" clId="{AEFC9F57-4C9C-4C3A-8E46-BCC15DF855CF}" dt="2025-05-29T23:53:33.211" v="2200"/>
        <pc:sldMkLst>
          <pc:docMk/>
          <pc:sldMk cId="3392997180" sldId="755"/>
        </pc:sldMkLst>
        <pc:spChg chg="mod">
          <ac:chgData name="Sherief Helwa" userId="c6299973-2e88-4f67-9e93-bade1b850725" providerId="ADAL" clId="{AEFC9F57-4C9C-4C3A-8E46-BCC15DF855CF}" dt="2025-05-29T23:43:39.324" v="2101" actId="6549"/>
          <ac:spMkLst>
            <pc:docMk/>
            <pc:sldMk cId="3392997180" sldId="755"/>
            <ac:spMk id="2" creationId="{4C85BBF6-5FFF-CF3D-00DE-F29332F1F98C}"/>
          </ac:spMkLst>
        </pc:spChg>
        <pc:spChg chg="mod">
          <ac:chgData name="Sherief Helwa" userId="c6299973-2e88-4f67-9e93-bade1b850725" providerId="ADAL" clId="{AEFC9F57-4C9C-4C3A-8E46-BCC15DF855CF}" dt="2025-05-29T23:13:44.667" v="1116" actId="20577"/>
          <ac:spMkLst>
            <pc:docMk/>
            <pc:sldMk cId="3392997180" sldId="755"/>
            <ac:spMk id="3" creationId="{DDD6C619-39A5-C1B9-7176-B90278073D47}"/>
          </ac:spMkLst>
        </pc:spChg>
        <pc:picChg chg="add mod">
          <ac:chgData name="Sherief Helwa" userId="c6299973-2e88-4f67-9e93-bade1b850725" providerId="ADAL" clId="{AEFC9F57-4C9C-4C3A-8E46-BCC15DF855CF}" dt="2025-05-29T23:53:33.211" v="2200"/>
          <ac:picMkLst>
            <pc:docMk/>
            <pc:sldMk cId="3392997180" sldId="755"/>
            <ac:picMk id="10" creationId="{1BA235B8-E7C0-6C47-6759-11E79B0864BB}"/>
          </ac:picMkLst>
        </pc:picChg>
      </pc:sldChg>
      <pc:sldChg chg="addSp modSp mod">
        <pc:chgData name="Sherief Helwa" userId="c6299973-2e88-4f67-9e93-bade1b850725" providerId="ADAL" clId="{AEFC9F57-4C9C-4C3A-8E46-BCC15DF855CF}" dt="2025-05-29T23:43:45.696" v="2104" actId="6549"/>
        <pc:sldMkLst>
          <pc:docMk/>
          <pc:sldMk cId="2852972241" sldId="756"/>
        </pc:sldMkLst>
        <pc:spChg chg="mod">
          <ac:chgData name="Sherief Helwa" userId="c6299973-2e88-4f67-9e93-bade1b850725" providerId="ADAL" clId="{AEFC9F57-4C9C-4C3A-8E46-BCC15DF855CF}" dt="2025-05-29T23:43:45.696" v="2104" actId="6549"/>
          <ac:spMkLst>
            <pc:docMk/>
            <pc:sldMk cId="2852972241" sldId="756"/>
            <ac:spMk id="2" creationId="{4C85BBF6-5FFF-CF3D-00DE-F29332F1F98C}"/>
          </ac:spMkLst>
        </pc:spChg>
        <pc:spChg chg="mod">
          <ac:chgData name="Sherief Helwa" userId="c6299973-2e88-4f67-9e93-bade1b850725" providerId="ADAL" clId="{AEFC9F57-4C9C-4C3A-8E46-BCC15DF855CF}" dt="2025-05-29T23:19:37.345" v="1390" actId="20577"/>
          <ac:spMkLst>
            <pc:docMk/>
            <pc:sldMk cId="2852972241" sldId="756"/>
            <ac:spMk id="3" creationId="{DDD6C619-39A5-C1B9-7176-B90278073D47}"/>
          </ac:spMkLst>
        </pc:spChg>
        <pc:picChg chg="add mod">
          <ac:chgData name="Sherief Helwa" userId="c6299973-2e88-4f67-9e93-bade1b850725" providerId="ADAL" clId="{AEFC9F57-4C9C-4C3A-8E46-BCC15DF855CF}" dt="2025-05-29T23:19:57.252" v="1392" actId="1076"/>
          <ac:picMkLst>
            <pc:docMk/>
            <pc:sldMk cId="2852972241" sldId="756"/>
            <ac:picMk id="8" creationId="{5F672762-A80F-D76B-7CBE-63C6C2AEC9AB}"/>
          </ac:picMkLst>
        </pc:picChg>
      </pc:sldChg>
      <pc:sldChg chg="modSp del mod">
        <pc:chgData name="Sherief Helwa" userId="c6299973-2e88-4f67-9e93-bade1b850725" providerId="ADAL" clId="{AEFC9F57-4C9C-4C3A-8E46-BCC15DF855CF}" dt="2025-05-29T23:13:58.389" v="1117" actId="47"/>
        <pc:sldMkLst>
          <pc:docMk/>
          <pc:sldMk cId="2004484274" sldId="765"/>
        </pc:sldMkLst>
      </pc:sldChg>
      <pc:sldChg chg="modSp mod">
        <pc:chgData name="Sherief Helwa" userId="c6299973-2e88-4f67-9e93-bade1b850725" providerId="ADAL" clId="{AEFC9F57-4C9C-4C3A-8E46-BCC15DF855CF}" dt="2025-06-07T01:37:31.033" v="7932" actId="20577"/>
        <pc:sldMkLst>
          <pc:docMk/>
          <pc:sldMk cId="4204657779" sldId="766"/>
        </pc:sldMkLst>
        <pc:spChg chg="mod">
          <ac:chgData name="Sherief Helwa" userId="c6299973-2e88-4f67-9e93-bade1b850725" providerId="ADAL" clId="{AEFC9F57-4C9C-4C3A-8E46-BCC15DF855CF}" dt="2025-05-29T23:36:45.055" v="1979" actId="20577"/>
          <ac:spMkLst>
            <pc:docMk/>
            <pc:sldMk cId="4204657779" sldId="766"/>
            <ac:spMk id="2" creationId="{5618A817-1E37-9B71-858F-CCE80CBF0283}"/>
          </ac:spMkLst>
        </pc:spChg>
        <pc:spChg chg="mod">
          <ac:chgData name="Sherief Helwa" userId="c6299973-2e88-4f67-9e93-bade1b850725" providerId="ADAL" clId="{AEFC9F57-4C9C-4C3A-8E46-BCC15DF855CF}" dt="2025-06-07T01:37:31.033" v="7932" actId="20577"/>
          <ac:spMkLst>
            <pc:docMk/>
            <pc:sldMk cId="4204657779" sldId="766"/>
            <ac:spMk id="3" creationId="{5B9CFE83-FBD9-E01C-8E34-A5DA4F1BD8C7}"/>
          </ac:spMkLst>
        </pc:spChg>
        <pc:picChg chg="mod">
          <ac:chgData name="Sherief Helwa" userId="c6299973-2e88-4f67-9e93-bade1b850725" providerId="ADAL" clId="{AEFC9F57-4C9C-4C3A-8E46-BCC15DF855CF}" dt="2025-05-29T23:27:17.174" v="1953" actId="1076"/>
          <ac:picMkLst>
            <pc:docMk/>
            <pc:sldMk cId="4204657779" sldId="766"/>
            <ac:picMk id="9" creationId="{3C73EA99-9789-B30B-D198-1C4AEDFCFD83}"/>
          </ac:picMkLst>
        </pc:picChg>
      </pc:sldChg>
      <pc:sldChg chg="del">
        <pc:chgData name="Sherief Helwa" userId="c6299973-2e88-4f67-9e93-bade1b850725" providerId="ADAL" clId="{AEFC9F57-4C9C-4C3A-8E46-BCC15DF855CF}" dt="2025-06-07T01:05:47.924" v="6518" actId="47"/>
        <pc:sldMkLst>
          <pc:docMk/>
          <pc:sldMk cId="2562603255" sldId="767"/>
        </pc:sldMkLst>
      </pc:sldChg>
      <pc:sldChg chg="del">
        <pc:chgData name="Sherief Helwa" userId="c6299973-2e88-4f67-9e93-bade1b850725" providerId="ADAL" clId="{AEFC9F57-4C9C-4C3A-8E46-BCC15DF855CF}" dt="2025-06-07T01:50:20.797" v="8950" actId="47"/>
        <pc:sldMkLst>
          <pc:docMk/>
          <pc:sldMk cId="2127678485" sldId="768"/>
        </pc:sldMkLst>
      </pc:sldChg>
      <pc:sldChg chg="modSp del mod">
        <pc:chgData name="Sherief Helwa" userId="c6299973-2e88-4f67-9e93-bade1b850725" providerId="ADAL" clId="{AEFC9F57-4C9C-4C3A-8E46-BCC15DF855CF}" dt="2025-06-07T01:50:20.797" v="8950" actId="47"/>
        <pc:sldMkLst>
          <pc:docMk/>
          <pc:sldMk cId="3038526615" sldId="769"/>
        </pc:sldMkLst>
        <pc:spChg chg="mod">
          <ac:chgData name="Sherief Helwa" userId="c6299973-2e88-4f67-9e93-bade1b850725" providerId="ADAL" clId="{AEFC9F57-4C9C-4C3A-8E46-BCC15DF855CF}" dt="2025-06-07T01:28:34.033" v="7790" actId="20577"/>
          <ac:spMkLst>
            <pc:docMk/>
            <pc:sldMk cId="3038526615" sldId="769"/>
            <ac:spMk id="3" creationId="{3B153B1D-ECAD-8465-4630-D698BD690E14}"/>
          </ac:spMkLst>
        </pc:spChg>
      </pc:sldChg>
      <pc:sldChg chg="del">
        <pc:chgData name="Sherief Helwa" userId="c6299973-2e88-4f67-9e93-bade1b850725" providerId="ADAL" clId="{AEFC9F57-4C9C-4C3A-8E46-BCC15DF855CF}" dt="2025-06-07T01:50:20.797" v="8950" actId="47"/>
        <pc:sldMkLst>
          <pc:docMk/>
          <pc:sldMk cId="1922183080" sldId="770"/>
        </pc:sldMkLst>
      </pc:sldChg>
      <pc:sldChg chg="del">
        <pc:chgData name="Sherief Helwa" userId="c6299973-2e88-4f67-9e93-bade1b850725" providerId="ADAL" clId="{AEFC9F57-4C9C-4C3A-8E46-BCC15DF855CF}" dt="2025-06-07T01:50:20.797" v="8950" actId="47"/>
        <pc:sldMkLst>
          <pc:docMk/>
          <pc:sldMk cId="1918792002" sldId="771"/>
        </pc:sldMkLst>
      </pc:sldChg>
      <pc:sldChg chg="delSp modSp add mod">
        <pc:chgData name="Sherief Helwa" userId="c6299973-2e88-4f67-9e93-bade1b850725" providerId="ADAL" clId="{AEFC9F57-4C9C-4C3A-8E46-BCC15DF855CF}" dt="2025-06-07T01:05:30.604" v="6517" actId="403"/>
        <pc:sldMkLst>
          <pc:docMk/>
          <pc:sldMk cId="4152355422" sldId="772"/>
        </pc:sldMkLst>
        <pc:spChg chg="mod">
          <ac:chgData name="Sherief Helwa" userId="c6299973-2e88-4f67-9e93-bade1b850725" providerId="ADAL" clId="{AEFC9F57-4C9C-4C3A-8E46-BCC15DF855CF}" dt="2025-05-29T23:37:54.226" v="2027" actId="20577"/>
          <ac:spMkLst>
            <pc:docMk/>
            <pc:sldMk cId="4152355422" sldId="772"/>
            <ac:spMk id="2" creationId="{2F0CABBE-9BA3-C9B5-C2C0-5CF941FE7603}"/>
          </ac:spMkLst>
        </pc:spChg>
        <pc:spChg chg="mod">
          <ac:chgData name="Sherief Helwa" userId="c6299973-2e88-4f67-9e93-bade1b850725" providerId="ADAL" clId="{AEFC9F57-4C9C-4C3A-8E46-BCC15DF855CF}" dt="2025-06-07T01:05:30.604" v="6517" actId="403"/>
          <ac:spMkLst>
            <pc:docMk/>
            <pc:sldMk cId="4152355422" sldId="772"/>
            <ac:spMk id="3" creationId="{BF8D4F03-48DE-73C5-7209-239766D810DA}"/>
          </ac:spMkLst>
        </pc:spChg>
        <pc:picChg chg="del mod">
          <ac:chgData name="Sherief Helwa" userId="c6299973-2e88-4f67-9e93-bade1b850725" providerId="ADAL" clId="{AEFC9F57-4C9C-4C3A-8E46-BCC15DF855CF}" dt="2025-06-07T01:05:27.404" v="6516" actId="478"/>
          <ac:picMkLst>
            <pc:docMk/>
            <pc:sldMk cId="4152355422" sldId="772"/>
            <ac:picMk id="9" creationId="{10D3F635-A797-A4F7-C238-4C1720E4AB57}"/>
          </ac:picMkLst>
        </pc:picChg>
      </pc:sldChg>
      <pc:sldChg chg="delSp modSp add mod">
        <pc:chgData name="Sherief Helwa" userId="c6299973-2e88-4f67-9e93-bade1b850725" providerId="ADAL" clId="{AEFC9F57-4C9C-4C3A-8E46-BCC15DF855CF}" dt="2025-06-07T01:13:43.155" v="6857" actId="1036"/>
        <pc:sldMkLst>
          <pc:docMk/>
          <pc:sldMk cId="3525269879" sldId="773"/>
        </pc:sldMkLst>
        <pc:spChg chg="mod">
          <ac:chgData name="Sherief Helwa" userId="c6299973-2e88-4f67-9e93-bade1b850725" providerId="ADAL" clId="{AEFC9F57-4C9C-4C3A-8E46-BCC15DF855CF}" dt="2025-05-30T01:35:42.885" v="3114" actId="20577"/>
          <ac:spMkLst>
            <pc:docMk/>
            <pc:sldMk cId="3525269879" sldId="773"/>
            <ac:spMk id="2" creationId="{C35A1A6E-B18F-464A-5661-154A593A041D}"/>
          </ac:spMkLst>
        </pc:spChg>
        <pc:spChg chg="mod">
          <ac:chgData name="Sherief Helwa" userId="c6299973-2e88-4f67-9e93-bade1b850725" providerId="ADAL" clId="{AEFC9F57-4C9C-4C3A-8E46-BCC15DF855CF}" dt="2025-05-30T01:57:17.381" v="3154" actId="20577"/>
          <ac:spMkLst>
            <pc:docMk/>
            <pc:sldMk cId="3525269879" sldId="773"/>
            <ac:spMk id="3" creationId="{EA47F8F8-22A0-02FB-5920-416DE5C2FD78}"/>
          </ac:spMkLst>
        </pc:spChg>
        <pc:picChg chg="mod">
          <ac:chgData name="Sherief Helwa" userId="c6299973-2e88-4f67-9e93-bade1b850725" providerId="ADAL" clId="{AEFC9F57-4C9C-4C3A-8E46-BCC15DF855CF}" dt="2025-06-07T01:13:43.155" v="6857" actId="1036"/>
          <ac:picMkLst>
            <pc:docMk/>
            <pc:sldMk cId="3525269879" sldId="773"/>
            <ac:picMk id="12" creationId="{80634648-418C-AEAE-AEC2-79229E5660CE}"/>
          </ac:picMkLst>
        </pc:picChg>
      </pc:sldChg>
      <pc:sldChg chg="addSp modSp add mod">
        <pc:chgData name="Sherief Helwa" userId="c6299973-2e88-4f67-9e93-bade1b850725" providerId="ADAL" clId="{AEFC9F57-4C9C-4C3A-8E46-BCC15DF855CF}" dt="2025-06-07T01:23:39.145" v="7722" actId="20577"/>
        <pc:sldMkLst>
          <pc:docMk/>
          <pc:sldMk cId="2649250586" sldId="774"/>
        </pc:sldMkLst>
        <pc:spChg chg="mod">
          <ac:chgData name="Sherief Helwa" userId="c6299973-2e88-4f67-9e93-bade1b850725" providerId="ADAL" clId="{AEFC9F57-4C9C-4C3A-8E46-BCC15DF855CF}" dt="2025-05-30T01:36:49.466" v="3153" actId="20577"/>
          <ac:spMkLst>
            <pc:docMk/>
            <pc:sldMk cId="2649250586" sldId="774"/>
            <ac:spMk id="2" creationId="{DC5EA7A7-E5AF-E657-B3A6-D6CCCCF12605}"/>
          </ac:spMkLst>
        </pc:spChg>
        <pc:spChg chg="mod">
          <ac:chgData name="Sherief Helwa" userId="c6299973-2e88-4f67-9e93-bade1b850725" providerId="ADAL" clId="{AEFC9F57-4C9C-4C3A-8E46-BCC15DF855CF}" dt="2025-06-07T01:23:39.145" v="7722" actId="20577"/>
          <ac:spMkLst>
            <pc:docMk/>
            <pc:sldMk cId="2649250586" sldId="774"/>
            <ac:spMk id="3" creationId="{C65C5926-5DDD-15C2-7615-79BD10816354}"/>
          </ac:spMkLst>
        </pc:spChg>
        <pc:picChg chg="add mod">
          <ac:chgData name="Sherief Helwa" userId="c6299973-2e88-4f67-9e93-bade1b850725" providerId="ADAL" clId="{AEFC9F57-4C9C-4C3A-8E46-BCC15DF855CF}" dt="2025-05-30T02:08:08.326" v="4045" actId="1035"/>
          <ac:picMkLst>
            <pc:docMk/>
            <pc:sldMk cId="2649250586" sldId="774"/>
            <ac:picMk id="9" creationId="{4331CF01-DD42-0668-D3B4-869707BF5A0E}"/>
          </ac:picMkLst>
        </pc:picChg>
        <pc:picChg chg="add mod">
          <ac:chgData name="Sherief Helwa" userId="c6299973-2e88-4f67-9e93-bade1b850725" providerId="ADAL" clId="{AEFC9F57-4C9C-4C3A-8E46-BCC15DF855CF}" dt="2025-05-30T02:08:08.326" v="4045" actId="1035"/>
          <ac:picMkLst>
            <pc:docMk/>
            <pc:sldMk cId="2649250586" sldId="774"/>
            <ac:picMk id="11" creationId="{F0423194-E1A7-934E-22F9-0746828820DB}"/>
          </ac:picMkLst>
        </pc:picChg>
        <pc:picChg chg="mod">
          <ac:chgData name="Sherief Helwa" userId="c6299973-2e88-4f67-9e93-bade1b850725" providerId="ADAL" clId="{AEFC9F57-4C9C-4C3A-8E46-BCC15DF855CF}" dt="2025-05-30T02:08:08.326" v="4045" actId="1035"/>
          <ac:picMkLst>
            <pc:docMk/>
            <pc:sldMk cId="2649250586" sldId="774"/>
            <ac:picMk id="12" creationId="{B7532853-4DAE-E32B-66F0-F3D1DE0B6B40}"/>
          </ac:picMkLst>
        </pc:picChg>
      </pc:sldChg>
      <pc:sldChg chg="delSp modSp add mod ord">
        <pc:chgData name="Sherief Helwa" userId="c6299973-2e88-4f67-9e93-bade1b850725" providerId="ADAL" clId="{AEFC9F57-4C9C-4C3A-8E46-BCC15DF855CF}" dt="2025-06-07T01:26:00.449" v="7731" actId="14100"/>
        <pc:sldMkLst>
          <pc:docMk/>
          <pc:sldMk cId="2137858201" sldId="775"/>
        </pc:sldMkLst>
        <pc:spChg chg="mod">
          <ac:chgData name="Sherief Helwa" userId="c6299973-2e88-4f67-9e93-bade1b850725" providerId="ADAL" clId="{AEFC9F57-4C9C-4C3A-8E46-BCC15DF855CF}" dt="2025-05-30T02:08:51.483" v="4065" actId="20577"/>
          <ac:spMkLst>
            <pc:docMk/>
            <pc:sldMk cId="2137858201" sldId="775"/>
            <ac:spMk id="2" creationId="{829A5672-CACB-707B-8132-5D5AAD93A373}"/>
          </ac:spMkLst>
        </pc:spChg>
        <pc:spChg chg="mod">
          <ac:chgData name="Sherief Helwa" userId="c6299973-2e88-4f67-9e93-bade1b850725" providerId="ADAL" clId="{AEFC9F57-4C9C-4C3A-8E46-BCC15DF855CF}" dt="2025-06-07T01:26:00.449" v="7731" actId="14100"/>
          <ac:spMkLst>
            <pc:docMk/>
            <pc:sldMk cId="2137858201" sldId="775"/>
            <ac:spMk id="3" creationId="{99B58123-690D-489A-17E8-A549AFD63245}"/>
          </ac:spMkLst>
        </pc:spChg>
      </pc:sldChg>
      <pc:sldChg chg="modSp add mod">
        <pc:chgData name="Sherief Helwa" userId="c6299973-2e88-4f67-9e93-bade1b850725" providerId="ADAL" clId="{AEFC9F57-4C9C-4C3A-8E46-BCC15DF855CF}" dt="2025-06-07T01:20:41.946" v="7622" actId="20577"/>
        <pc:sldMkLst>
          <pc:docMk/>
          <pc:sldMk cId="1337866958" sldId="776"/>
        </pc:sldMkLst>
        <pc:spChg chg="mod">
          <ac:chgData name="Sherief Helwa" userId="c6299973-2e88-4f67-9e93-bade1b850725" providerId="ADAL" clId="{AEFC9F57-4C9C-4C3A-8E46-BCC15DF855CF}" dt="2025-06-07T01:15:14.089" v="6881" actId="20577"/>
          <ac:spMkLst>
            <pc:docMk/>
            <pc:sldMk cId="1337866958" sldId="776"/>
            <ac:spMk id="2" creationId="{9032A24E-D0AE-2403-B566-4390F95F6F1D}"/>
          </ac:spMkLst>
        </pc:spChg>
        <pc:spChg chg="mod">
          <ac:chgData name="Sherief Helwa" userId="c6299973-2e88-4f67-9e93-bade1b850725" providerId="ADAL" clId="{AEFC9F57-4C9C-4C3A-8E46-BCC15DF855CF}" dt="2025-06-07T01:20:41.946" v="7622" actId="20577"/>
          <ac:spMkLst>
            <pc:docMk/>
            <pc:sldMk cId="1337866958" sldId="776"/>
            <ac:spMk id="3" creationId="{B53BD179-9210-38C9-AAEB-DE8F263C57DF}"/>
          </ac:spMkLst>
        </pc:spChg>
      </pc:sldChg>
      <pc:sldChg chg="modSp add mod">
        <pc:chgData name="Sherief Helwa" userId="c6299973-2e88-4f67-9e93-bade1b850725" providerId="ADAL" clId="{AEFC9F57-4C9C-4C3A-8E46-BCC15DF855CF}" dt="2025-06-07T01:45:17.194" v="8375" actId="20577"/>
        <pc:sldMkLst>
          <pc:docMk/>
          <pc:sldMk cId="1242089863" sldId="777"/>
        </pc:sldMkLst>
        <pc:spChg chg="mod">
          <ac:chgData name="Sherief Helwa" userId="c6299973-2e88-4f67-9e93-bade1b850725" providerId="ADAL" clId="{AEFC9F57-4C9C-4C3A-8E46-BCC15DF855CF}" dt="2025-06-07T01:38:14.643" v="7951" actId="20577"/>
          <ac:spMkLst>
            <pc:docMk/>
            <pc:sldMk cId="1242089863" sldId="777"/>
            <ac:spMk id="2" creationId="{02A9D8CD-4208-FB69-881B-679660C21F52}"/>
          </ac:spMkLst>
        </pc:spChg>
        <pc:spChg chg="mod">
          <ac:chgData name="Sherief Helwa" userId="c6299973-2e88-4f67-9e93-bade1b850725" providerId="ADAL" clId="{AEFC9F57-4C9C-4C3A-8E46-BCC15DF855CF}" dt="2025-06-07T01:45:17.194" v="8375" actId="20577"/>
          <ac:spMkLst>
            <pc:docMk/>
            <pc:sldMk cId="1242089863" sldId="777"/>
            <ac:spMk id="3" creationId="{52FB3007-63D2-984C-2283-70993E604F5B}"/>
          </ac:spMkLst>
        </pc:spChg>
      </pc:sldChg>
      <pc:sldMasterChg chg="modSp mod">
        <pc:chgData name="Sherief Helwa" userId="c6299973-2e88-4f67-9e93-bade1b850725" providerId="ADAL" clId="{AEFC9F57-4C9C-4C3A-8E46-BCC15DF855CF}" dt="2025-05-29T14:48:11.251" v="14" actId="20577"/>
        <pc:sldMasterMkLst>
          <pc:docMk/>
          <pc:sldMasterMk cId="0" sldId="2147483648"/>
        </pc:sldMasterMkLst>
        <pc:spChg chg="mod">
          <ac:chgData name="Sherief Helwa" userId="c6299973-2e88-4f67-9e93-bade1b850725" providerId="ADAL" clId="{AEFC9F57-4C9C-4C3A-8E46-BCC15DF855CF}" dt="2025-05-29T14:48:11.251" v="14" actId="20577"/>
          <ac:spMkLst>
            <pc:docMk/>
            <pc:sldMasterMk cId="0" sldId="2147483648"/>
            <ac:spMk id="1028" creationId="{00000000-0000-0000-0000-000000000000}"/>
          </ac:spMkLst>
        </pc:spChg>
        <pc:spChg chg="mod">
          <ac:chgData name="Sherief Helwa" userId="c6299973-2e88-4f67-9e93-bade1b850725" providerId="ADAL" clId="{AEFC9F57-4C9C-4C3A-8E46-BCC15DF855CF}" dt="2025-05-29T14:47:56.959" v="6" actId="20577"/>
          <ac:spMkLst>
            <pc:docMk/>
            <pc:sldMasterMk cId="0" sldId="2147483648"/>
            <ac:spMk id="1031" creationId="{00000000-0000-0000-0000-000000000000}"/>
          </ac:spMkLst>
        </pc:spChg>
      </pc:sldMasterChg>
    </pc:docChg>
  </pc:docChgLst>
  <pc:docChgLst>
    <pc:chgData name="Sherief Helwa" userId="c6299973-2e88-4f67-9e93-bade1b850725" providerId="ADAL" clId="{32856EA2-3941-4FFD-ADFE-247953D487D7}"/>
    <pc:docChg chg="undo redo custSel addSld delSld modSld">
      <pc:chgData name="Sherief Helwa" userId="c6299973-2e88-4f67-9e93-bade1b850725" providerId="ADAL" clId="{32856EA2-3941-4FFD-ADFE-247953D487D7}" dt="2025-03-10T15:01:31.872" v="1680" actId="2890"/>
      <pc:docMkLst>
        <pc:docMk/>
      </pc:docMkLst>
      <pc:sldChg chg="modSp mod">
        <pc:chgData name="Sherief Helwa" userId="c6299973-2e88-4f67-9e93-bade1b850725" providerId="ADAL" clId="{32856EA2-3941-4FFD-ADFE-247953D487D7}" dt="2025-03-08T20:08:33.195" v="6" actId="20577"/>
        <pc:sldMkLst>
          <pc:docMk/>
          <pc:sldMk cId="1089148663" sldId="270"/>
        </pc:sldMkLst>
      </pc:sldChg>
      <pc:sldChg chg="modSp mod">
        <pc:chgData name="Sherief Helwa" userId="c6299973-2e88-4f67-9e93-bade1b850725" providerId="ADAL" clId="{32856EA2-3941-4FFD-ADFE-247953D487D7}" dt="2025-03-08T20:15:16.190" v="385" actId="404"/>
        <pc:sldMkLst>
          <pc:docMk/>
          <pc:sldMk cId="4268763619" sldId="715"/>
        </pc:sldMkLst>
      </pc:sldChg>
      <pc:sldChg chg="modSp mod">
        <pc:chgData name="Sherief Helwa" userId="c6299973-2e88-4f67-9e93-bade1b850725" providerId="ADAL" clId="{32856EA2-3941-4FFD-ADFE-247953D487D7}" dt="2025-03-08T20:31:43.075" v="1389" actId="20577"/>
        <pc:sldMkLst>
          <pc:docMk/>
          <pc:sldMk cId="3906726398" sldId="753"/>
        </pc:sldMkLst>
      </pc:sldChg>
      <pc:sldChg chg="del">
        <pc:chgData name="Sherief Helwa" userId="c6299973-2e88-4f67-9e93-bade1b850725" providerId="ADAL" clId="{32856EA2-3941-4FFD-ADFE-247953D487D7}" dt="2025-03-08T20:27:16.957" v="1186" actId="47"/>
        <pc:sldMkLst>
          <pc:docMk/>
          <pc:sldMk cId="626988507" sldId="754"/>
        </pc:sldMkLst>
      </pc:sldChg>
      <pc:sldChg chg="modSp mod">
        <pc:chgData name="Sherief Helwa" userId="c6299973-2e88-4f67-9e93-bade1b850725" providerId="ADAL" clId="{32856EA2-3941-4FFD-ADFE-247953D487D7}" dt="2025-03-08T20:17:51.533" v="613" actId="1076"/>
        <pc:sldMkLst>
          <pc:docMk/>
          <pc:sldMk cId="3392997180" sldId="755"/>
        </pc:sldMkLst>
      </pc:sldChg>
      <pc:sldChg chg="modSp mod">
        <pc:chgData name="Sherief Helwa" userId="c6299973-2e88-4f67-9e93-bade1b850725" providerId="ADAL" clId="{32856EA2-3941-4FFD-ADFE-247953D487D7}" dt="2025-03-08T20:19:00.314" v="621" actId="20577"/>
        <pc:sldMkLst>
          <pc:docMk/>
          <pc:sldMk cId="2852972241" sldId="756"/>
        </pc:sldMkLst>
      </pc:sldChg>
      <pc:sldChg chg="del">
        <pc:chgData name="Sherief Helwa" userId="c6299973-2e88-4f67-9e93-bade1b850725" providerId="ADAL" clId="{32856EA2-3941-4FFD-ADFE-247953D487D7}" dt="2025-03-08T20:27:16.957" v="1186" actId="47"/>
        <pc:sldMkLst>
          <pc:docMk/>
          <pc:sldMk cId="2519788512" sldId="759"/>
        </pc:sldMkLst>
      </pc:sldChg>
      <pc:sldChg chg="del">
        <pc:chgData name="Sherief Helwa" userId="c6299973-2e88-4f67-9e93-bade1b850725" providerId="ADAL" clId="{32856EA2-3941-4FFD-ADFE-247953D487D7}" dt="2025-03-08T20:27:16.957" v="1186" actId="47"/>
        <pc:sldMkLst>
          <pc:docMk/>
          <pc:sldMk cId="3094429080" sldId="760"/>
        </pc:sldMkLst>
      </pc:sldChg>
      <pc:sldChg chg="del">
        <pc:chgData name="Sherief Helwa" userId="c6299973-2e88-4f67-9e93-bade1b850725" providerId="ADAL" clId="{32856EA2-3941-4FFD-ADFE-247953D487D7}" dt="2025-03-08T20:27:16.957" v="1186" actId="47"/>
        <pc:sldMkLst>
          <pc:docMk/>
          <pc:sldMk cId="3535305283" sldId="761"/>
        </pc:sldMkLst>
      </pc:sldChg>
      <pc:sldChg chg="del">
        <pc:chgData name="Sherief Helwa" userId="c6299973-2e88-4f67-9e93-bade1b850725" providerId="ADAL" clId="{32856EA2-3941-4FFD-ADFE-247953D487D7}" dt="2025-03-08T20:27:16.957" v="1186" actId="47"/>
        <pc:sldMkLst>
          <pc:docMk/>
          <pc:sldMk cId="3674836870" sldId="762"/>
        </pc:sldMkLst>
      </pc:sldChg>
      <pc:sldChg chg="modSp mod">
        <pc:chgData name="Sherief Helwa" userId="c6299973-2e88-4f67-9e93-bade1b850725" providerId="ADAL" clId="{32856EA2-3941-4FFD-ADFE-247953D487D7}" dt="2025-03-10T15:01:31.792" v="1678"/>
        <pc:sldMkLst>
          <pc:docMk/>
          <pc:sldMk cId="4204657779" sldId="766"/>
        </pc:sldMkLst>
        <pc:spChg chg="mod">
          <ac:chgData name="Sherief Helwa" userId="c6299973-2e88-4f67-9e93-bade1b850725" providerId="ADAL" clId="{32856EA2-3941-4FFD-ADFE-247953D487D7}" dt="2025-03-10T15:01:31.792" v="1678"/>
          <ac:spMkLst>
            <pc:docMk/>
            <pc:sldMk cId="4204657779" sldId="766"/>
            <ac:spMk id="3" creationId="{5B9CFE83-FBD9-E01C-8E34-A5DA4F1BD8C7}"/>
          </ac:spMkLst>
        </pc:spChg>
        <pc:picChg chg="mod">
          <ac:chgData name="Sherief Helwa" userId="c6299973-2e88-4f67-9e93-bade1b850725" providerId="ADAL" clId="{32856EA2-3941-4FFD-ADFE-247953D487D7}" dt="2025-03-10T15:01:31.290" v="1677" actId="14100"/>
          <ac:picMkLst>
            <pc:docMk/>
            <pc:sldMk cId="4204657779" sldId="766"/>
            <ac:picMk id="9" creationId="{3C73EA99-9789-B30B-D198-1C4AEDFCFD83}"/>
          </ac:picMkLst>
        </pc:picChg>
      </pc:sldChg>
      <pc:sldChg chg="del">
        <pc:chgData name="Sherief Helwa" userId="c6299973-2e88-4f67-9e93-bade1b850725" providerId="ADAL" clId="{32856EA2-3941-4FFD-ADFE-247953D487D7}" dt="2025-03-08T20:22:09.312" v="712" actId="47"/>
        <pc:sldMkLst>
          <pc:docMk/>
          <pc:sldMk cId="1543584028" sldId="767"/>
        </pc:sldMkLst>
      </pc:sldChg>
      <pc:sldChg chg="addSp delSp modSp add mod">
        <pc:chgData name="Sherief Helwa" userId="c6299973-2e88-4f67-9e93-bade1b850725" providerId="ADAL" clId="{32856EA2-3941-4FFD-ADFE-247953D487D7}" dt="2025-03-08T20:26:55.724" v="1185" actId="20577"/>
        <pc:sldMkLst>
          <pc:docMk/>
          <pc:sldMk cId="2562603255" sldId="767"/>
        </pc:sldMkLst>
      </pc:sldChg>
      <pc:sldChg chg="addSp modSp add mod">
        <pc:chgData name="Sherief Helwa" userId="c6299973-2e88-4f67-9e93-bade1b850725" providerId="ADAL" clId="{32856EA2-3941-4FFD-ADFE-247953D487D7}" dt="2025-03-08T20:41:17.166" v="1487" actId="1076"/>
        <pc:sldMkLst>
          <pc:docMk/>
          <pc:sldMk cId="2127678485" sldId="768"/>
        </pc:sldMkLst>
      </pc:sldChg>
      <pc:sldChg chg="addSp modSp add mod">
        <pc:chgData name="Sherief Helwa" userId="c6299973-2e88-4f67-9e93-bade1b850725" providerId="ADAL" clId="{32856EA2-3941-4FFD-ADFE-247953D487D7}" dt="2025-03-08T20:38:27.485" v="1460" actId="1076"/>
        <pc:sldMkLst>
          <pc:docMk/>
          <pc:sldMk cId="3038526615" sldId="769"/>
        </pc:sldMkLst>
      </pc:sldChg>
      <pc:sldChg chg="delSp modSp add mod">
        <pc:chgData name="Sherief Helwa" userId="c6299973-2e88-4f67-9e93-bade1b850725" providerId="ADAL" clId="{32856EA2-3941-4FFD-ADFE-247953D487D7}" dt="2025-03-08T20:41:25.766" v="1488" actId="20577"/>
        <pc:sldMkLst>
          <pc:docMk/>
          <pc:sldMk cId="1922183080" sldId="770"/>
        </pc:sldMkLst>
      </pc:sldChg>
      <pc:sldChg chg="modSp add mod">
        <pc:chgData name="Sherief Helwa" userId="c6299973-2e88-4f67-9e93-bade1b850725" providerId="ADAL" clId="{32856EA2-3941-4FFD-ADFE-247953D487D7}" dt="2025-03-08T20:40:51.425" v="1483" actId="6549"/>
        <pc:sldMkLst>
          <pc:docMk/>
          <pc:sldMk cId="1918792002" sldId="771"/>
        </pc:sldMkLst>
      </pc:sldChg>
      <pc:sldChg chg="addSp delSp modSp add del mod">
        <pc:chgData name="Sherief Helwa" userId="c6299973-2e88-4f67-9e93-bade1b850725" providerId="ADAL" clId="{32856EA2-3941-4FFD-ADFE-247953D487D7}" dt="2025-03-10T15:01:31.872" v="1680" actId="2890"/>
        <pc:sldMkLst>
          <pc:docMk/>
          <pc:sldMk cId="402381836" sldId="7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2906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802.11-25/879r0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err="1"/>
              <a:t>CoBF</a:t>
            </a:r>
            <a:r>
              <a:rPr lang="en-US" dirty="0"/>
              <a:t> Signaling Details</a:t>
            </a:r>
          </a:p>
        </p:txBody>
      </p:sp>
      <p:sp>
        <p:nvSpPr>
          <p:cNvPr id="4" name="Date Placeholder 3"/>
          <p:cNvSpPr>
            <a:spLocks noGrp="1"/>
          </p:cNvSpPr>
          <p:nvPr>
            <p:ph type="dt" sz="half" idx="2"/>
          </p:nvPr>
        </p:nvSpPr>
        <p:spPr>
          <a:xfrm>
            <a:off x="696913" y="332601"/>
            <a:ext cx="968214" cy="276999"/>
          </a:xfrm>
        </p:spPr>
        <p:txBody>
          <a:bodyPr/>
          <a:lstStyle/>
          <a:p>
            <a:pPr>
              <a:defRPr/>
            </a:pPr>
            <a:r>
              <a:rPr lang="en-US" dirty="0"/>
              <a:t>May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2025-05-29</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E1D85-3E6A-01D7-7024-C857FD8173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2A24E-D0AE-2403-B566-4390F95F6F1D}"/>
              </a:ext>
            </a:extLst>
          </p:cNvPr>
          <p:cNvSpPr>
            <a:spLocks noGrp="1"/>
          </p:cNvSpPr>
          <p:nvPr>
            <p:ph type="title"/>
          </p:nvPr>
        </p:nvSpPr>
        <p:spPr>
          <a:xfrm>
            <a:off x="685800" y="685800"/>
            <a:ext cx="7772400" cy="609600"/>
          </a:xfrm>
        </p:spPr>
        <p:txBody>
          <a:bodyPr/>
          <a:lstStyle/>
          <a:p>
            <a:pPr lvl="2"/>
            <a:r>
              <a:rPr lang="en-US" sz="2800" dirty="0"/>
              <a:t>Ack Information Polling</a:t>
            </a:r>
          </a:p>
        </p:txBody>
      </p:sp>
      <p:sp>
        <p:nvSpPr>
          <p:cNvPr id="3" name="Content Placeholder 2">
            <a:extLst>
              <a:ext uri="{FF2B5EF4-FFF2-40B4-BE49-F238E27FC236}">
                <a16:creationId xmlns:a16="http://schemas.microsoft.com/office/drawing/2014/main" id="{B53BD179-9210-38C9-AAEB-DE8F263C57DF}"/>
              </a:ext>
            </a:extLst>
          </p:cNvPr>
          <p:cNvSpPr>
            <a:spLocks noGrp="1"/>
          </p:cNvSpPr>
          <p:nvPr>
            <p:ph idx="1"/>
          </p:nvPr>
        </p:nvSpPr>
        <p:spPr>
          <a:xfrm>
            <a:off x="685800" y="1466850"/>
            <a:ext cx="8173528" cy="4875213"/>
          </a:xfrm>
        </p:spPr>
        <p:txBody>
          <a:bodyPr/>
          <a:lstStyle/>
          <a:p>
            <a:r>
              <a:rPr lang="en-US" sz="1800" dirty="0"/>
              <a:t>In a single BSS operation, an AP may solicit the Ack information, i.e., BA, in different ways, e.g., implicitly or using explicit BAR or MU-BAR frames.</a:t>
            </a:r>
          </a:p>
          <a:p>
            <a:r>
              <a:rPr lang="en-US" sz="1800" dirty="0"/>
              <a:t>We propose using the same baseline schemes for acknowledgment information polling in the </a:t>
            </a:r>
            <a:r>
              <a:rPr lang="en-US" sz="1800" dirty="0" err="1"/>
              <a:t>CoBF</a:t>
            </a:r>
            <a:r>
              <a:rPr lang="en-US" sz="1800" dirty="0"/>
              <a:t> transmission sequence.</a:t>
            </a:r>
          </a:p>
          <a:p>
            <a:r>
              <a:rPr lang="en-US" sz="1800" dirty="0"/>
              <a:t>However, one major difference from baseline, is that this acknowledgement information polling steps must be done sequentially between the 2 APs as shown below.</a:t>
            </a:r>
          </a:p>
          <a:p>
            <a:pPr lvl="1"/>
            <a:r>
              <a:rPr lang="en-US" sz="1400" dirty="0"/>
              <a:t>Note: The first MU-BAR frame for the sharing AP can be embedded inside its DL PPDU in the form of an aggregated Trigger frame soliciting the BA frame as per baseline.</a:t>
            </a:r>
          </a:p>
          <a:p>
            <a:pPr lvl="1"/>
            <a:endParaRPr lang="en-US" sz="1600" dirty="0"/>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3B826ADE-E174-4FAE-0100-F5FE724C6C2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2D20892E-D75A-D6D2-A73A-25F27FD4AB24}"/>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3B2FFF7-8897-A0D7-D3A1-A54F4C706B6C}"/>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49D2D57E-4490-899F-CC83-ABAF6DDF2D2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CCEC25B-BC0A-E40F-DBEE-C15CC034DC6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33786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BD85E-59D8-2328-9294-D180951AE3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A9D8CD-4208-FB69-881B-679660C21F52}"/>
              </a:ext>
            </a:extLst>
          </p:cNvPr>
          <p:cNvSpPr>
            <a:spLocks noGrp="1"/>
          </p:cNvSpPr>
          <p:nvPr>
            <p:ph type="title"/>
          </p:nvPr>
        </p:nvSpPr>
        <p:spPr>
          <a:xfrm>
            <a:off x="685800" y="685800"/>
            <a:ext cx="7772400" cy="609600"/>
          </a:xfrm>
        </p:spPr>
        <p:txBody>
          <a:bodyPr/>
          <a:lstStyle/>
          <a:p>
            <a:pPr lvl="2"/>
            <a:r>
              <a:rPr lang="en-US" sz="2800" dirty="0"/>
              <a:t>Note on </a:t>
            </a:r>
            <a:r>
              <a:rPr lang="en-US" sz="2800" dirty="0" err="1"/>
              <a:t>CoSR</a:t>
            </a:r>
            <a:endParaRPr lang="en-US" sz="2800" dirty="0"/>
          </a:p>
        </p:txBody>
      </p:sp>
      <p:sp>
        <p:nvSpPr>
          <p:cNvPr id="3" name="Content Placeholder 2">
            <a:extLst>
              <a:ext uri="{FF2B5EF4-FFF2-40B4-BE49-F238E27FC236}">
                <a16:creationId xmlns:a16="http://schemas.microsoft.com/office/drawing/2014/main" id="{52FB3007-63D2-984C-2283-70993E604F5B}"/>
              </a:ext>
            </a:extLst>
          </p:cNvPr>
          <p:cNvSpPr>
            <a:spLocks noGrp="1"/>
          </p:cNvSpPr>
          <p:nvPr>
            <p:ph idx="1"/>
          </p:nvPr>
        </p:nvSpPr>
        <p:spPr>
          <a:xfrm>
            <a:off x="685800" y="1466850"/>
            <a:ext cx="8173528" cy="4875213"/>
          </a:xfrm>
        </p:spPr>
        <p:txBody>
          <a:bodyPr/>
          <a:lstStyle/>
          <a:p>
            <a:r>
              <a:rPr lang="en-US" dirty="0"/>
              <a:t>Due to the high similarity in </a:t>
            </a:r>
            <a:r>
              <a:rPr lang="en-US" dirty="0" err="1"/>
              <a:t>CoBF</a:t>
            </a:r>
            <a:r>
              <a:rPr lang="en-US" dirty="0"/>
              <a:t> and </a:t>
            </a:r>
            <a:r>
              <a:rPr lang="en-US" dirty="0" err="1"/>
              <a:t>CoSR</a:t>
            </a:r>
            <a:r>
              <a:rPr lang="en-US" dirty="0"/>
              <a:t> operation, we propose using the same </a:t>
            </a:r>
            <a:r>
              <a:rPr lang="en-US" dirty="0" err="1"/>
              <a:t>CoBF</a:t>
            </a:r>
            <a:r>
              <a:rPr lang="en-US" dirty="0"/>
              <a:t> transmission frame sequence for </a:t>
            </a:r>
            <a:r>
              <a:rPr lang="en-US" dirty="0" err="1"/>
              <a:t>CoSR</a:t>
            </a:r>
            <a:r>
              <a:rPr lang="en-US" dirty="0"/>
              <a:t>.</a:t>
            </a:r>
          </a:p>
          <a:p>
            <a:pPr lvl="1"/>
            <a:r>
              <a:rPr lang="en-US" dirty="0"/>
              <a:t>Both schemes involve simultaneous PPDU transmission by 2 APs to their STAs.</a:t>
            </a:r>
          </a:p>
          <a:p>
            <a:pPr lvl="1"/>
            <a:r>
              <a:rPr lang="en-US" dirty="0"/>
              <a:t>Both need to support </a:t>
            </a:r>
            <a:r>
              <a:rPr lang="en-US" dirty="0" err="1"/>
              <a:t>eMLSR</a:t>
            </a:r>
            <a:r>
              <a:rPr lang="en-US" dirty="0"/>
              <a:t> and DPS STAs.</a:t>
            </a:r>
          </a:p>
          <a:p>
            <a:pPr lvl="2"/>
            <a:r>
              <a:rPr lang="en-US" dirty="0" err="1"/>
              <a:t>CoBF</a:t>
            </a:r>
            <a:r>
              <a:rPr lang="en-US" dirty="0"/>
              <a:t> is limited to UHR STAs anyway.</a:t>
            </a:r>
          </a:p>
          <a:p>
            <a:pPr lvl="2"/>
            <a:r>
              <a:rPr lang="en-US" dirty="0"/>
              <a:t>Similarly, </a:t>
            </a:r>
            <a:r>
              <a:rPr lang="en-US" dirty="0" err="1"/>
              <a:t>CoSR</a:t>
            </a:r>
            <a:r>
              <a:rPr lang="en-US" dirty="0"/>
              <a:t> can be limited to UHR STAs as well.</a:t>
            </a:r>
          </a:p>
          <a:p>
            <a:pPr lvl="1"/>
            <a:endParaRPr lang="en-US" dirty="0"/>
          </a:p>
        </p:txBody>
      </p:sp>
      <p:sp>
        <p:nvSpPr>
          <p:cNvPr id="4" name="Slide Number Placeholder 3">
            <a:extLst>
              <a:ext uri="{FF2B5EF4-FFF2-40B4-BE49-F238E27FC236}">
                <a16:creationId xmlns:a16="http://schemas.microsoft.com/office/drawing/2014/main" id="{30A0F9BE-2284-5E68-3AA0-2E8AB174F861}"/>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11</a:t>
            </a:fld>
            <a:endParaRPr lang="en-US"/>
          </a:p>
        </p:txBody>
      </p:sp>
      <p:sp>
        <p:nvSpPr>
          <p:cNvPr id="5" name="Footer Placeholder 4">
            <a:extLst>
              <a:ext uri="{FF2B5EF4-FFF2-40B4-BE49-F238E27FC236}">
                <a16:creationId xmlns:a16="http://schemas.microsoft.com/office/drawing/2014/main" id="{044403C2-208A-7019-8E91-0C4E1BD1667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CB0E3C53-3881-31D1-94C4-BB329BE8143B}"/>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576F1933-160A-5F1C-7851-7AD682DC1A0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D735614E-8D00-259D-534A-36DA9F9076A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242089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r>
              <a:rPr lang="en-US" dirty="0"/>
              <a:t>The </a:t>
            </a:r>
            <a:r>
              <a:rPr lang="en-US" dirty="0" err="1"/>
              <a:t>CoBF</a:t>
            </a:r>
            <a:r>
              <a:rPr lang="en-US" dirty="0"/>
              <a:t> Sounding and Transmission sequences are discussed and proposals for the following signaling, and operation details were provided:</a:t>
            </a:r>
          </a:p>
          <a:p>
            <a:pPr lvl="1"/>
            <a:r>
              <a:rPr lang="en-US" dirty="0"/>
              <a:t>Frame sequence details in terms of the frame sequence structure, frame choices, and some frame contents.</a:t>
            </a:r>
          </a:p>
          <a:p>
            <a:pPr lvl="1"/>
            <a:r>
              <a:rPr lang="en-US" dirty="0"/>
              <a:t>Sounding details related to cross-BSS and in-BSS sounding order as well as single-TXOP and multi-TXOP sounding.</a:t>
            </a:r>
          </a:p>
          <a:p>
            <a:pPr lvl="1"/>
            <a:r>
              <a:rPr lang="en-US" dirty="0" err="1"/>
              <a:t>eMSLR</a:t>
            </a:r>
            <a:r>
              <a:rPr lang="en-US" dirty="0"/>
              <a:t> and DPS operation modes support within the </a:t>
            </a:r>
            <a:r>
              <a:rPr lang="en-US" dirty="0" err="1"/>
              <a:t>CoBF</a:t>
            </a:r>
            <a:r>
              <a:rPr lang="en-US" dirty="0"/>
              <a:t> sequences and how an Extended Timeout Period indication is made to those STAs.</a:t>
            </a:r>
          </a:p>
          <a:p>
            <a:pPr lvl="1"/>
            <a:r>
              <a:rPr lang="en-US" dirty="0"/>
              <a:t>Ack information polling schemes.</a:t>
            </a:r>
          </a:p>
          <a:p>
            <a:pPr lvl="1"/>
            <a:r>
              <a:rPr lang="en-US" dirty="0" err="1"/>
              <a:t>CoBF</a:t>
            </a:r>
            <a:r>
              <a:rPr lang="en-US" dirty="0"/>
              <a:t> similarity with </a:t>
            </a:r>
            <a:r>
              <a:rPr lang="en-US" dirty="0" err="1"/>
              <a:t>CoSR</a:t>
            </a:r>
            <a:r>
              <a:rPr lang="en-US" dirty="0"/>
              <a:t> and the opportunity to simply the schemes by using the same frame sequence.</a:t>
            </a:r>
          </a:p>
          <a:p>
            <a:pPr lvl="1"/>
            <a:endParaRPr lang="en-US"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Coordinated </a:t>
            </a:r>
            <a:r>
              <a:rPr lang="en-US" sz="1400" dirty="0" err="1"/>
              <a:t>BeamForming</a:t>
            </a:r>
            <a:r>
              <a:rPr lang="en-US" sz="1400" dirty="0"/>
              <a:t> (</a:t>
            </a:r>
            <a:r>
              <a:rPr lang="en-US" sz="1400" dirty="0" err="1"/>
              <a:t>CoBF</a:t>
            </a:r>
            <a:r>
              <a:rPr lang="en-US" sz="1400" dirty="0"/>
              <a:t>) is one of the features that were agreed on for the 11bn amendment.</a:t>
            </a:r>
          </a:p>
          <a:p>
            <a:r>
              <a:rPr lang="en-US" sz="1400" dirty="0"/>
              <a:t>In July 2024 meeting, a high-level motion passed defining the CSR and </a:t>
            </a:r>
            <a:r>
              <a:rPr lang="en-US" sz="1400" dirty="0" err="1"/>
              <a:t>CoBF</a:t>
            </a:r>
            <a:r>
              <a:rPr lang="en-US" sz="1400" dirty="0"/>
              <a:t> CAP schemes.</a:t>
            </a:r>
          </a:p>
          <a:p>
            <a:pPr lvl="1"/>
            <a:r>
              <a:rPr lang="en-US" sz="1200" b="1" dirty="0"/>
              <a:t>Motion 29 (MAC):</a:t>
            </a:r>
          </a:p>
          <a:p>
            <a:pPr lvl="2"/>
            <a:r>
              <a:rPr lang="en-US" sz="1100" dirty="0"/>
              <a:t>Define a multi-AP Coordinated Spatial Reuse at </a:t>
            </a:r>
            <a:r>
              <a:rPr lang="en-US" sz="1100" dirty="0" err="1"/>
              <a:t>TxOP</a:t>
            </a:r>
            <a:r>
              <a:rPr lang="en-US" sz="1100" dirty="0"/>
              <a:t>-level with power control</a:t>
            </a:r>
          </a:p>
          <a:p>
            <a:pPr lvl="2"/>
            <a:r>
              <a:rPr lang="en-US" sz="1100" b="1" u="sng" dirty="0"/>
              <a:t>Define multi-AP Coordinated Beamforming</a:t>
            </a:r>
          </a:p>
          <a:p>
            <a:pPr lvl="2"/>
            <a:r>
              <a:rPr lang="en-US" sz="1100" dirty="0"/>
              <a:t>Other multi-AP coordination modes are TBD</a:t>
            </a:r>
          </a:p>
          <a:p>
            <a:r>
              <a:rPr lang="en-US" sz="1400" dirty="0"/>
              <a:t>Since </a:t>
            </a:r>
            <a:r>
              <a:rPr lang="en-US" sz="1400" dirty="0" err="1"/>
              <a:t>CoBF</a:t>
            </a:r>
            <a:r>
              <a:rPr lang="en-US" sz="1400" dirty="0"/>
              <a:t> relies on the concept of </a:t>
            </a:r>
            <a:r>
              <a:rPr lang="en-US" sz="1400" dirty="0" err="1"/>
              <a:t>beamnulling</a:t>
            </a:r>
            <a:r>
              <a:rPr lang="en-US" sz="1400" dirty="0"/>
              <a:t>, hence requires the availability of CSI at the APs </a:t>
            </a:r>
            <a:r>
              <a:rPr lang="en-US" sz="1400" dirty="0" err="1"/>
              <a:t>w.r.t.</a:t>
            </a:r>
            <a:r>
              <a:rPr lang="en-US" sz="1400" dirty="0"/>
              <a:t> OBSS STAs, </a:t>
            </a:r>
            <a:r>
              <a:rPr lang="en-US" sz="1400" dirty="0" err="1"/>
              <a:t>CoBF</a:t>
            </a:r>
            <a:r>
              <a:rPr lang="en-US" sz="1400" dirty="0"/>
              <a:t> operation is split into two main phases: sounding phase and transmission phase.</a:t>
            </a:r>
          </a:p>
          <a:p>
            <a:r>
              <a:rPr lang="en-US" sz="1400" dirty="0"/>
              <a:t>Since July 2024, some progress was made on both phases:</a:t>
            </a:r>
          </a:p>
          <a:p>
            <a:pPr lvl="1"/>
            <a:r>
              <a:rPr lang="en-US" sz="1200" dirty="0"/>
              <a:t>Sounding Phase:</a:t>
            </a:r>
          </a:p>
          <a:p>
            <a:pPr lvl="2"/>
            <a:r>
              <a:rPr lang="en-US" sz="1100" dirty="0"/>
              <a:t>Some sounding details were approved in D0.1 and D0.2 covering the basic frame sequence and high-level rules for how NDP-based sounding will be used.</a:t>
            </a:r>
          </a:p>
          <a:p>
            <a:pPr lvl="2"/>
            <a:r>
              <a:rPr lang="en-US" sz="1100" dirty="0"/>
              <a:t>More progress was made in May 2025 covering more details and filling in some gaps. (Added to D0.3)</a:t>
            </a:r>
          </a:p>
          <a:p>
            <a:pPr lvl="1"/>
            <a:r>
              <a:rPr lang="en-US" sz="1200" dirty="0"/>
              <a:t>Transmission Phase:</a:t>
            </a:r>
          </a:p>
          <a:p>
            <a:pPr lvl="2"/>
            <a:r>
              <a:rPr lang="en-US" sz="1000" dirty="0"/>
              <a:t>Consensus achieved to have an initial control frame exchange phase between the 2 AP doing the </a:t>
            </a:r>
            <a:r>
              <a:rPr lang="en-US" sz="1000" dirty="0" err="1"/>
              <a:t>CoBF</a:t>
            </a:r>
            <a:r>
              <a:rPr lang="en-US" sz="1000" dirty="0"/>
              <a:t> data transmission.</a:t>
            </a:r>
          </a:p>
          <a:p>
            <a:pPr lvl="2"/>
            <a:r>
              <a:rPr lang="en-US" sz="1000" dirty="0"/>
              <a:t>The initial control frame exchange phase consists of 3 frames and some of the contents of these frames were agreed on.</a:t>
            </a:r>
          </a:p>
          <a:p>
            <a:pPr lvl="2"/>
            <a:endParaRPr lang="en-US" sz="1000" dirty="0"/>
          </a:p>
          <a:p>
            <a:r>
              <a:rPr lang="en-US" sz="1400" dirty="0"/>
              <a:t>However, many MAC-related aspects stay open. Therefore, the goal of this contribution is to discuss </a:t>
            </a:r>
            <a:r>
              <a:rPr lang="en-US" sz="1400" dirty="0" err="1"/>
              <a:t>CoBF</a:t>
            </a:r>
            <a:r>
              <a:rPr lang="en-US" sz="1400" dirty="0"/>
              <a:t> from a MAC perspective and to close on some of the open items related to both the </a:t>
            </a:r>
            <a:r>
              <a:rPr lang="en-US" sz="1400" dirty="0" err="1"/>
              <a:t>CoBF</a:t>
            </a:r>
            <a:r>
              <a:rPr lang="en-US" sz="1400" dirty="0"/>
              <a:t> sounding and transmission phases.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68214" cy="276999"/>
          </a:xfrm>
        </p:spPr>
        <p:txBody>
          <a:bodyPr/>
          <a:lstStyle/>
          <a:p>
            <a:pPr>
              <a:defRPr/>
            </a:pPr>
            <a:r>
              <a:rPr lang="en-US" dirty="0"/>
              <a:t>May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Sounding Sequence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The following are the sounding sequence variants being discussed which are initiated with an invite/response 2-way handshake and optionally include ICF/ICR frame exchanges to support </a:t>
            </a:r>
            <a:r>
              <a:rPr lang="en-US" sz="1400" dirty="0" err="1"/>
              <a:t>eMLSR</a:t>
            </a:r>
            <a:r>
              <a:rPr lang="en-US" sz="1400" dirty="0"/>
              <a:t>/DPS STAs.</a:t>
            </a:r>
          </a:p>
          <a:p>
            <a:r>
              <a:rPr lang="en-US" sz="1400" u="sng" dirty="0"/>
              <a:t>Sequential sounding sequence:</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a:p>
            <a:r>
              <a:rPr lang="en-US" sz="1400" u="sng" dirty="0"/>
              <a:t>Joint sounding sequence:</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6" name="Picture 15">
            <a:extLst>
              <a:ext uri="{FF2B5EF4-FFF2-40B4-BE49-F238E27FC236}">
                <a16:creationId xmlns:a16="http://schemas.microsoft.com/office/drawing/2014/main" id="{7EC90A44-6451-5316-2615-EF1C8FAA9A58}"/>
              </a:ext>
            </a:extLst>
          </p:cNvPr>
          <p:cNvPicPr>
            <a:picLocks noChangeAspect="1"/>
          </p:cNvPicPr>
          <p:nvPr/>
        </p:nvPicPr>
        <p:blipFill>
          <a:blip r:embed="rId2"/>
          <a:stretch>
            <a:fillRect/>
          </a:stretch>
        </p:blipFill>
        <p:spPr>
          <a:xfrm>
            <a:off x="3494542" y="4535194"/>
            <a:ext cx="5391150" cy="1876425"/>
          </a:xfrm>
          <a:prstGeom prst="rect">
            <a:avLst/>
          </a:prstGeom>
        </p:spPr>
      </p:pic>
      <p:pic>
        <p:nvPicPr>
          <p:cNvPr id="10" name="Picture 9">
            <a:extLst>
              <a:ext uri="{FF2B5EF4-FFF2-40B4-BE49-F238E27FC236}">
                <a16:creationId xmlns:a16="http://schemas.microsoft.com/office/drawing/2014/main" id="{1BA235B8-E7C0-6C47-6759-11E79B0864BB}"/>
              </a:ext>
            </a:extLst>
          </p:cNvPr>
          <p:cNvPicPr>
            <a:picLocks noChangeAspect="1"/>
          </p:cNvPicPr>
          <p:nvPr/>
        </p:nvPicPr>
        <p:blipFill>
          <a:blip r:embed="rId3"/>
          <a:stretch>
            <a:fillRect/>
          </a:stretch>
        </p:blipFill>
        <p:spPr>
          <a:xfrm>
            <a:off x="872225" y="2486025"/>
            <a:ext cx="7791450" cy="1885950"/>
          </a:xfrm>
          <a:prstGeom prst="rect">
            <a:avLst/>
          </a:prstGeom>
        </p:spPr>
      </p:pic>
    </p:spTree>
    <p:extLst>
      <p:ext uri="{BB962C8B-B14F-4D97-AF65-F5344CB8AC3E}">
        <p14:creationId xmlns:p14="http://schemas.microsoft.com/office/powerpoint/2010/main" val="339299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EBCF8-1617-9D5D-349A-62D98759B6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5A1A6E-B18F-464A-5661-154A593A041D}"/>
              </a:ext>
            </a:extLst>
          </p:cNvPr>
          <p:cNvSpPr>
            <a:spLocks noGrp="1"/>
          </p:cNvSpPr>
          <p:nvPr>
            <p:ph type="title"/>
          </p:nvPr>
        </p:nvSpPr>
        <p:spPr>
          <a:xfrm>
            <a:off x="685800" y="685800"/>
            <a:ext cx="7772400" cy="609600"/>
          </a:xfrm>
        </p:spPr>
        <p:txBody>
          <a:bodyPr/>
          <a:lstStyle/>
          <a:p>
            <a:pPr lvl="2"/>
            <a:r>
              <a:rPr lang="en-US" sz="2800" dirty="0"/>
              <a:t>Sounding Order</a:t>
            </a:r>
          </a:p>
        </p:txBody>
      </p:sp>
      <p:sp>
        <p:nvSpPr>
          <p:cNvPr id="3" name="Content Placeholder 2">
            <a:extLst>
              <a:ext uri="{FF2B5EF4-FFF2-40B4-BE49-F238E27FC236}">
                <a16:creationId xmlns:a16="http://schemas.microsoft.com/office/drawing/2014/main" id="{EA47F8F8-22A0-02FB-5920-416DE5C2FD78}"/>
              </a:ext>
            </a:extLst>
          </p:cNvPr>
          <p:cNvSpPr>
            <a:spLocks noGrp="1"/>
          </p:cNvSpPr>
          <p:nvPr>
            <p:ph idx="1"/>
          </p:nvPr>
        </p:nvSpPr>
        <p:spPr>
          <a:xfrm>
            <a:off x="685800" y="1466850"/>
            <a:ext cx="7858125" cy="4875213"/>
          </a:xfrm>
        </p:spPr>
        <p:txBody>
          <a:bodyPr/>
          <a:lstStyle/>
          <a:p>
            <a:r>
              <a:rPr lang="en-US" sz="1600" dirty="0" err="1"/>
              <a:t>CoBF</a:t>
            </a:r>
            <a:r>
              <a:rPr lang="en-US" sz="1600" dirty="0"/>
              <a:t> sounding is constituted mainly of two cross-BSS sounding portions and optionally two in-BSS sounding portions.</a:t>
            </a:r>
          </a:p>
          <a:p>
            <a:r>
              <a:rPr lang="en-US" sz="1600" dirty="0"/>
              <a:t>Cross-BSS sounding is essential for each AP to collect the CSI </a:t>
            </a:r>
            <a:r>
              <a:rPr lang="en-US" sz="1600" dirty="0" err="1"/>
              <a:t>w.r.t.</a:t>
            </a:r>
            <a:r>
              <a:rPr lang="en-US" sz="1600" dirty="0"/>
              <a:t> OBSS STAs and do the beam nulling essential for successful </a:t>
            </a:r>
            <a:r>
              <a:rPr lang="en-US" sz="1600" dirty="0" err="1"/>
              <a:t>CoBF</a:t>
            </a:r>
            <a:r>
              <a:rPr lang="en-US" sz="1600" dirty="0"/>
              <a:t> operation.</a:t>
            </a:r>
          </a:p>
          <a:p>
            <a:r>
              <a:rPr lang="en-US" sz="1600" dirty="0"/>
              <a:t>Optionally, each AP may exploit the chance of having the STAs ready for sounding and collect fresh in-BSS CSI.</a:t>
            </a:r>
          </a:p>
          <a:p>
            <a:r>
              <a:rPr lang="en-US" sz="1600" dirty="0"/>
              <a:t>If a sounding sequence included both in-BSS and cross-BSS sounding, then it is preferred to do the cross-BSS sounding first.</a:t>
            </a:r>
          </a:p>
          <a:p>
            <a:pPr lvl="1"/>
            <a:r>
              <a:rPr lang="en-US" sz="1400" dirty="0"/>
              <a:t>This way, the sounding initiating AP doesn’t keep the sounding responding AP hanging while doing in-BSS sounding.</a:t>
            </a:r>
          </a:p>
          <a:p>
            <a:pPr lvl="1"/>
            <a:r>
              <a:rPr lang="en-US" sz="1400" dirty="0"/>
              <a:t>Additionally, if any error takes place within the in-BSS sounding, it can be redone in a separate TXOP using legacy sounding without any involvement of the other AP.</a:t>
            </a:r>
          </a:p>
        </p:txBody>
      </p:sp>
      <p:sp>
        <p:nvSpPr>
          <p:cNvPr id="4" name="Slide Number Placeholder 3">
            <a:extLst>
              <a:ext uri="{FF2B5EF4-FFF2-40B4-BE49-F238E27FC236}">
                <a16:creationId xmlns:a16="http://schemas.microsoft.com/office/drawing/2014/main" id="{256C5FD9-0678-662D-62E6-0AD1EA7AFCA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74408909-9E2F-BB0E-95F4-2848ABD10A7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3377E6C-35A7-11D2-AFA3-86148E0B0D2B}"/>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7E40D6A0-1F90-4A83-5B78-B548FED1EFF2}"/>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80634648-418C-AEAE-AEC2-79229E5660CE}"/>
              </a:ext>
            </a:extLst>
          </p:cNvPr>
          <p:cNvPicPr>
            <a:picLocks noChangeAspect="1"/>
          </p:cNvPicPr>
          <p:nvPr/>
        </p:nvPicPr>
        <p:blipFill>
          <a:blip r:embed="rId2"/>
          <a:stretch>
            <a:fillRect/>
          </a:stretch>
        </p:blipFill>
        <p:spPr>
          <a:xfrm>
            <a:off x="666750" y="4530249"/>
            <a:ext cx="7791450" cy="1885950"/>
          </a:xfrm>
          <a:prstGeom prst="rect">
            <a:avLst/>
          </a:prstGeom>
        </p:spPr>
      </p:pic>
    </p:spTree>
    <p:extLst>
      <p:ext uri="{BB962C8B-B14F-4D97-AF65-F5344CB8AC3E}">
        <p14:creationId xmlns:p14="http://schemas.microsoft.com/office/powerpoint/2010/main" val="352526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BDD72-5385-75B1-50CA-64F511C395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5EA7A7-E5AF-E657-B3A6-D6CCCCF12605}"/>
              </a:ext>
            </a:extLst>
          </p:cNvPr>
          <p:cNvSpPr>
            <a:spLocks noGrp="1"/>
          </p:cNvSpPr>
          <p:nvPr>
            <p:ph type="title"/>
          </p:nvPr>
        </p:nvSpPr>
        <p:spPr>
          <a:xfrm>
            <a:off x="685800" y="685800"/>
            <a:ext cx="7772400" cy="609600"/>
          </a:xfrm>
        </p:spPr>
        <p:txBody>
          <a:bodyPr/>
          <a:lstStyle/>
          <a:p>
            <a:pPr lvl="2"/>
            <a:r>
              <a:rPr lang="en-US" sz="2800" dirty="0"/>
              <a:t>Single-TXOP Vs. Multi-TXOP Sounding</a:t>
            </a:r>
          </a:p>
        </p:txBody>
      </p:sp>
      <p:sp>
        <p:nvSpPr>
          <p:cNvPr id="3" name="Content Placeholder 2">
            <a:extLst>
              <a:ext uri="{FF2B5EF4-FFF2-40B4-BE49-F238E27FC236}">
                <a16:creationId xmlns:a16="http://schemas.microsoft.com/office/drawing/2014/main" id="{C65C5926-5DDD-15C2-7615-79BD10816354}"/>
              </a:ext>
            </a:extLst>
          </p:cNvPr>
          <p:cNvSpPr>
            <a:spLocks noGrp="1"/>
          </p:cNvSpPr>
          <p:nvPr>
            <p:ph idx="1"/>
          </p:nvPr>
        </p:nvSpPr>
        <p:spPr>
          <a:xfrm>
            <a:off x="685800" y="1466850"/>
            <a:ext cx="7858125" cy="4875213"/>
          </a:xfrm>
        </p:spPr>
        <p:txBody>
          <a:bodyPr/>
          <a:lstStyle/>
          <a:p>
            <a:r>
              <a:rPr lang="en-US" sz="1400" dirty="0"/>
              <a:t>Single-TXOP sounding:</a:t>
            </a:r>
          </a:p>
          <a:p>
            <a:pPr lvl="1"/>
            <a:r>
              <a:rPr lang="en-US" sz="1200" dirty="0"/>
              <a:t>It is more efficient to do the entire sounding sequence in a single TXOP.</a:t>
            </a:r>
          </a:p>
          <a:p>
            <a:pPr lvl="1"/>
            <a:r>
              <a:rPr lang="en-US" sz="1200" dirty="0"/>
              <a:t>This cuts out some of the overhead such as the APs’ initial handshake as well as medium access delay.</a:t>
            </a:r>
          </a:p>
          <a:p>
            <a:r>
              <a:rPr lang="en-US" sz="1400" dirty="0"/>
              <a:t>Multi-TXOP sounding:</a:t>
            </a:r>
          </a:p>
          <a:p>
            <a:pPr lvl="1"/>
            <a:r>
              <a:rPr lang="en-US" sz="1200" dirty="0"/>
              <a:t>The benefit of multi-TXOP sounding is to avoid long sounding sequences and TXOPs.</a:t>
            </a:r>
          </a:p>
          <a:p>
            <a:pPr lvl="1"/>
            <a:r>
              <a:rPr lang="en-US" sz="1200" dirty="0"/>
              <a:t>Also accounts for the possibility of some clients of the responding AP being unavailable, so it may, in some cases, choose to delay its sounding sequence to a later time (another TXOP).</a:t>
            </a:r>
          </a:p>
          <a:p>
            <a:r>
              <a:rPr lang="en-US" sz="1400" dirty="0"/>
              <a:t>Generally, there are advantages for both approaches and one option could be better in some scenarios while the other may be better in other scenarios. Therefore, we propose to allow both sequences.</a:t>
            </a:r>
            <a:endParaRPr lang="en-US" sz="1400" u="sng" dirty="0"/>
          </a:p>
        </p:txBody>
      </p:sp>
      <p:sp>
        <p:nvSpPr>
          <p:cNvPr id="4" name="Slide Number Placeholder 3">
            <a:extLst>
              <a:ext uri="{FF2B5EF4-FFF2-40B4-BE49-F238E27FC236}">
                <a16:creationId xmlns:a16="http://schemas.microsoft.com/office/drawing/2014/main" id="{DF6775F7-4989-34C8-ED3C-7DEAF13377F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458AB3D6-457E-C9BD-4AD8-F2DC915623F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9374DB5-E345-BC42-C72C-7425390C087E}"/>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B1C38AAE-15B5-A4C0-E25E-44404027409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B7532853-4DAE-E32B-66F0-F3D1DE0B6B40}"/>
              </a:ext>
            </a:extLst>
          </p:cNvPr>
          <p:cNvPicPr>
            <a:picLocks noChangeAspect="1"/>
          </p:cNvPicPr>
          <p:nvPr/>
        </p:nvPicPr>
        <p:blipFill>
          <a:blip r:embed="rId2"/>
          <a:stretch>
            <a:fillRect/>
          </a:stretch>
        </p:blipFill>
        <p:spPr>
          <a:xfrm>
            <a:off x="1829272" y="5038950"/>
            <a:ext cx="6091881" cy="1474563"/>
          </a:xfrm>
          <a:prstGeom prst="rect">
            <a:avLst/>
          </a:prstGeom>
        </p:spPr>
      </p:pic>
      <p:pic>
        <p:nvPicPr>
          <p:cNvPr id="9" name="Picture 8">
            <a:extLst>
              <a:ext uri="{FF2B5EF4-FFF2-40B4-BE49-F238E27FC236}">
                <a16:creationId xmlns:a16="http://schemas.microsoft.com/office/drawing/2014/main" id="{4331CF01-DD42-0668-D3B4-869707BF5A0E}"/>
              </a:ext>
            </a:extLst>
          </p:cNvPr>
          <p:cNvPicPr>
            <a:picLocks noChangeAspect="1"/>
          </p:cNvPicPr>
          <p:nvPr/>
        </p:nvPicPr>
        <p:blipFill>
          <a:blip r:embed="rId3"/>
          <a:stretch>
            <a:fillRect/>
          </a:stretch>
        </p:blipFill>
        <p:spPr>
          <a:xfrm>
            <a:off x="941430" y="3694160"/>
            <a:ext cx="3668670" cy="1381321"/>
          </a:xfrm>
          <a:prstGeom prst="rect">
            <a:avLst/>
          </a:prstGeom>
        </p:spPr>
      </p:pic>
      <p:pic>
        <p:nvPicPr>
          <p:cNvPr id="11" name="Picture 10">
            <a:extLst>
              <a:ext uri="{FF2B5EF4-FFF2-40B4-BE49-F238E27FC236}">
                <a16:creationId xmlns:a16="http://schemas.microsoft.com/office/drawing/2014/main" id="{F0423194-E1A7-934E-22F9-0746828820DB}"/>
              </a:ext>
            </a:extLst>
          </p:cNvPr>
          <p:cNvPicPr>
            <a:picLocks noChangeAspect="1"/>
          </p:cNvPicPr>
          <p:nvPr/>
        </p:nvPicPr>
        <p:blipFill>
          <a:blip r:embed="rId4"/>
          <a:stretch>
            <a:fillRect/>
          </a:stretch>
        </p:blipFill>
        <p:spPr>
          <a:xfrm>
            <a:off x="4742677" y="3694159"/>
            <a:ext cx="3668670" cy="1381321"/>
          </a:xfrm>
          <a:prstGeom prst="rect">
            <a:avLst/>
          </a:prstGeom>
        </p:spPr>
      </p:pic>
    </p:spTree>
    <p:extLst>
      <p:ext uri="{BB962C8B-B14F-4D97-AF65-F5344CB8AC3E}">
        <p14:creationId xmlns:p14="http://schemas.microsoft.com/office/powerpoint/2010/main" val="264925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19C33-0E20-2A60-DCF3-31CF29B194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9A5672-CACB-707B-8132-5D5AAD93A373}"/>
              </a:ext>
            </a:extLst>
          </p:cNvPr>
          <p:cNvSpPr>
            <a:spLocks noGrp="1"/>
          </p:cNvSpPr>
          <p:nvPr>
            <p:ph type="title"/>
          </p:nvPr>
        </p:nvSpPr>
        <p:spPr>
          <a:xfrm>
            <a:off x="685800" y="685800"/>
            <a:ext cx="7772400" cy="609600"/>
          </a:xfrm>
        </p:spPr>
        <p:txBody>
          <a:bodyPr/>
          <a:lstStyle/>
          <a:p>
            <a:pPr lvl="2"/>
            <a:r>
              <a:rPr lang="en-US" sz="2800" dirty="0"/>
              <a:t>Frame Details</a:t>
            </a:r>
          </a:p>
        </p:txBody>
      </p:sp>
      <p:sp>
        <p:nvSpPr>
          <p:cNvPr id="3" name="Content Placeholder 2">
            <a:extLst>
              <a:ext uri="{FF2B5EF4-FFF2-40B4-BE49-F238E27FC236}">
                <a16:creationId xmlns:a16="http://schemas.microsoft.com/office/drawing/2014/main" id="{99B58123-690D-489A-17E8-A549AFD63245}"/>
              </a:ext>
            </a:extLst>
          </p:cNvPr>
          <p:cNvSpPr>
            <a:spLocks noGrp="1"/>
          </p:cNvSpPr>
          <p:nvPr>
            <p:ph idx="1"/>
          </p:nvPr>
        </p:nvSpPr>
        <p:spPr>
          <a:xfrm>
            <a:off x="685800" y="1466850"/>
            <a:ext cx="7908324" cy="4875213"/>
          </a:xfrm>
        </p:spPr>
        <p:txBody>
          <a:bodyPr/>
          <a:lstStyle/>
          <a:p>
            <a:r>
              <a:rPr lang="en-US" sz="1600" dirty="0"/>
              <a:t>Sounding Invite:</a:t>
            </a:r>
          </a:p>
          <a:p>
            <a:pPr lvl="1"/>
            <a:r>
              <a:rPr lang="en-US" sz="1400" dirty="0"/>
              <a:t>The purpose of the Sounding Invite frame is to initiate the sounding sequence with a 2-way handshake to make sure the responding AP is available and ready to participate in the sounding process.</a:t>
            </a:r>
          </a:p>
          <a:p>
            <a:pPr lvl="1"/>
            <a:r>
              <a:rPr lang="en-US" sz="1400" dirty="0"/>
              <a:t>Some additional information can be exchanged such as indicating whether an ICF/ICR frame exchange will be included in the frame sequence or not.</a:t>
            </a:r>
          </a:p>
          <a:p>
            <a:r>
              <a:rPr lang="en-US" sz="1600" dirty="0"/>
              <a:t>Sounding Response:</a:t>
            </a:r>
          </a:p>
          <a:p>
            <a:pPr lvl="1"/>
            <a:r>
              <a:rPr lang="en-US" sz="1400" dirty="0"/>
              <a:t>The Sounding Response frame is part of the initial 2-way handshake.</a:t>
            </a:r>
          </a:p>
          <a:p>
            <a:pPr lvl="1"/>
            <a:r>
              <a:rPr lang="en-US" sz="1400" dirty="0"/>
              <a:t>The responding AP may indicate in the Sounding Response frame whether it is accepting or rejecting the sounding invitation.</a:t>
            </a:r>
          </a:p>
          <a:p>
            <a:pPr lvl="2"/>
            <a:r>
              <a:rPr lang="en-US" sz="1200" dirty="0"/>
              <a:t>In case of rejection, it may also indicate the reason for it.</a:t>
            </a:r>
          </a:p>
          <a:p>
            <a:r>
              <a:rPr lang="en-US" sz="1600" dirty="0"/>
              <a:t>ICF/ICR:</a:t>
            </a:r>
          </a:p>
          <a:p>
            <a:pPr lvl="1"/>
            <a:r>
              <a:rPr lang="en-US" sz="1400" dirty="0"/>
              <a:t>This ICF/ICR frame exchange is optional and is only essential when </a:t>
            </a:r>
            <a:r>
              <a:rPr lang="en-US" sz="1400" dirty="0" err="1"/>
              <a:t>eMLSR</a:t>
            </a:r>
            <a:r>
              <a:rPr lang="en-US" sz="1400" dirty="0"/>
              <a:t> or DPS STAs are scheduled for sounding within the TXOP.</a:t>
            </a:r>
          </a:p>
          <a:p>
            <a:pPr lvl="1"/>
            <a:r>
              <a:rPr lang="en-US" sz="1400" dirty="0"/>
              <a:t>This frame exchange makes sure those STAs transition to a state of readiness for further frame exchanges.</a:t>
            </a:r>
          </a:p>
          <a:p>
            <a:r>
              <a:rPr lang="en-US" sz="1600" dirty="0"/>
              <a:t>Frame choices:</a:t>
            </a:r>
          </a:p>
          <a:p>
            <a:pPr lvl="1"/>
            <a:r>
              <a:rPr lang="en-US" sz="1400" dirty="0"/>
              <a:t>Since the Sounding Invite/Response is a pure AP-to-AP exchange, then the BSRP NTB (formerly GI3)/M-BA frames are seen to be the simplest and easiest to design for this purpose.</a:t>
            </a:r>
          </a:p>
          <a:p>
            <a:pPr lvl="1"/>
            <a:r>
              <a:rPr lang="en-US" sz="1400" dirty="0"/>
              <a:t>Both frames will be set to be unicast frames with enough room to include the needed information.</a:t>
            </a:r>
          </a:p>
        </p:txBody>
      </p:sp>
      <p:sp>
        <p:nvSpPr>
          <p:cNvPr id="4" name="Slide Number Placeholder 3">
            <a:extLst>
              <a:ext uri="{FF2B5EF4-FFF2-40B4-BE49-F238E27FC236}">
                <a16:creationId xmlns:a16="http://schemas.microsoft.com/office/drawing/2014/main" id="{DC1313DC-EF86-5EB6-BF3C-46F2FC852B7A}"/>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42D50205-2E6E-74A5-E912-0EDCC3BEF79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4686BDC-9EC5-BEDC-0109-6987802AB9C3}"/>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835BE077-8A8B-3531-3EDD-B1747F4F04A9}"/>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37858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Transmission Phase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8001000" cy="4875213"/>
          </a:xfrm>
        </p:spPr>
        <p:txBody>
          <a:bodyPr/>
          <a:lstStyle/>
          <a:p>
            <a:r>
              <a:rPr lang="en-US" sz="1400" dirty="0"/>
              <a:t>The transmission phase consists of an initial 3-way handshaking between the two APs participating in </a:t>
            </a:r>
            <a:r>
              <a:rPr lang="en-US" sz="1400" dirty="0" err="1"/>
              <a:t>CoBF</a:t>
            </a:r>
            <a:r>
              <a:rPr lang="en-US" sz="1400" dirty="0"/>
              <a:t> followed by the actual data transmission and BA info collection.</a:t>
            </a:r>
          </a:p>
          <a:p>
            <a:r>
              <a:rPr lang="en-US" sz="1400" dirty="0"/>
              <a:t>During the initial handshaking steps, the APs:</a:t>
            </a:r>
          </a:p>
          <a:p>
            <a:pPr lvl="1"/>
            <a:r>
              <a:rPr lang="en-US" sz="1200" dirty="0"/>
              <a:t>Share information about their scheduled clients for the other AP to pick the correct CSI and perform signal nulling.</a:t>
            </a:r>
          </a:p>
          <a:p>
            <a:pPr lvl="1"/>
            <a:r>
              <a:rPr lang="en-US" sz="1200" dirty="0"/>
              <a:t>Agree on all the needed parameters for joint </a:t>
            </a:r>
            <a:r>
              <a:rPr lang="en-US" sz="1200" dirty="0" err="1"/>
              <a:t>CoBF</a:t>
            </a:r>
            <a:r>
              <a:rPr lang="en-US" sz="1200" dirty="0"/>
              <a:t> transmission.</a:t>
            </a:r>
          </a:p>
          <a:p>
            <a:pPr lvl="1"/>
            <a:r>
              <a:rPr lang="en-US" sz="1200" dirty="0"/>
              <a:t>Provide the needed means for time and frequency synchronization.</a:t>
            </a:r>
          </a:p>
          <a:p>
            <a:r>
              <a:rPr lang="en-US" sz="1400" kern="0" dirty="0" err="1"/>
              <a:t>CoBF</a:t>
            </a:r>
            <a:r>
              <a:rPr lang="en-US" sz="1400" kern="0" dirty="0"/>
              <a:t> Invite: S</a:t>
            </a:r>
            <a:r>
              <a:rPr lang="en-US" sz="1200" kern="0" dirty="0"/>
              <a:t>haring AP invites shared AP to the </a:t>
            </a:r>
            <a:r>
              <a:rPr lang="en-US" sz="1200" kern="0" dirty="0" err="1"/>
              <a:t>CoBF</a:t>
            </a:r>
            <a:r>
              <a:rPr lang="en-US" sz="1200" kern="0" dirty="0"/>
              <a:t> TXOP and shares scheduled STA(s) information.</a:t>
            </a:r>
          </a:p>
          <a:p>
            <a:r>
              <a:rPr lang="en-US" sz="1400" kern="0" dirty="0" err="1"/>
              <a:t>CoBF</a:t>
            </a:r>
            <a:r>
              <a:rPr lang="en-US" sz="1400" kern="0" dirty="0"/>
              <a:t> Response: Shared AP accepts/rejects </a:t>
            </a:r>
            <a:r>
              <a:rPr lang="en-US" sz="1200" kern="0" dirty="0" err="1"/>
              <a:t>CoBF</a:t>
            </a:r>
            <a:r>
              <a:rPr lang="en-US" sz="1200" kern="0" dirty="0"/>
              <a:t> invitation and shares scheduled STA(s) information.</a:t>
            </a:r>
          </a:p>
          <a:p>
            <a:r>
              <a:rPr lang="en-US" sz="1400" kern="0" dirty="0" err="1"/>
              <a:t>CoBF</a:t>
            </a:r>
            <a:r>
              <a:rPr lang="en-US" sz="1400" kern="0" dirty="0"/>
              <a:t> Trigger: </a:t>
            </a:r>
            <a:r>
              <a:rPr lang="en-US" sz="1200" kern="0" dirty="0"/>
              <a:t>Acts as a synchronization reference and provide needed parameters for joint Tx.</a:t>
            </a:r>
          </a:p>
          <a:p>
            <a:r>
              <a:rPr lang="en-US" sz="1400" kern="0" dirty="0"/>
              <a:t>Similar to the sounding sequence, ICF/ICR exchanges are needed to support </a:t>
            </a:r>
            <a:r>
              <a:rPr lang="en-US" sz="1400" kern="0" dirty="0" err="1"/>
              <a:t>eMLSR</a:t>
            </a:r>
            <a:r>
              <a:rPr lang="en-US" sz="1400" kern="0" dirty="0"/>
              <a:t>/DPS STAs.</a:t>
            </a:r>
          </a:p>
          <a:p>
            <a:pPr lvl="1"/>
            <a:r>
              <a:rPr lang="en-US" sz="1200" dirty="0"/>
              <a:t>When present, they are staggered across the two BSSs (shown next slide)</a:t>
            </a:r>
            <a:endParaRPr lang="en-US" sz="1200" kern="0" dirty="0"/>
          </a:p>
          <a:p>
            <a:r>
              <a:rPr lang="en-US" sz="1400" dirty="0"/>
              <a:t>Finally, Ack info can be solicited using legacy schemes while also being staggered across the two BSSs.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F672762-A80F-D76B-7CBE-63C6C2AEC9AB}"/>
              </a:ext>
            </a:extLst>
          </p:cNvPr>
          <p:cNvPicPr>
            <a:picLocks noChangeAspect="1"/>
          </p:cNvPicPr>
          <p:nvPr/>
        </p:nvPicPr>
        <p:blipFill>
          <a:blip r:embed="rId2"/>
          <a:stretch>
            <a:fillRect/>
          </a:stretch>
        </p:blipFill>
        <p:spPr>
          <a:xfrm>
            <a:off x="1504115" y="4358804"/>
            <a:ext cx="6135770" cy="2120213"/>
          </a:xfrm>
          <a:prstGeom prst="rect">
            <a:avLst/>
          </a:prstGeom>
        </p:spPr>
      </p:pic>
    </p:spTree>
    <p:extLst>
      <p:ext uri="{BB962C8B-B14F-4D97-AF65-F5344CB8AC3E}">
        <p14:creationId xmlns:p14="http://schemas.microsoft.com/office/powerpoint/2010/main" val="285297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139A5-717B-F5A9-F5C6-E8A72CE14F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8A817-1E37-9B71-858F-CCE80CBF0283}"/>
              </a:ext>
            </a:extLst>
          </p:cNvPr>
          <p:cNvSpPr>
            <a:spLocks noGrp="1"/>
          </p:cNvSpPr>
          <p:nvPr>
            <p:ph type="title"/>
          </p:nvPr>
        </p:nvSpPr>
        <p:spPr>
          <a:xfrm>
            <a:off x="685800" y="685800"/>
            <a:ext cx="7772400" cy="609600"/>
          </a:xfrm>
        </p:spPr>
        <p:txBody>
          <a:bodyPr/>
          <a:lstStyle/>
          <a:p>
            <a:pPr lvl="2"/>
            <a:r>
              <a:rPr lang="en-US" sz="2800" dirty="0"/>
              <a:t>Extended Timeout Period</a:t>
            </a:r>
          </a:p>
        </p:txBody>
      </p:sp>
      <p:sp>
        <p:nvSpPr>
          <p:cNvPr id="3" name="Content Placeholder 2">
            <a:extLst>
              <a:ext uri="{FF2B5EF4-FFF2-40B4-BE49-F238E27FC236}">
                <a16:creationId xmlns:a16="http://schemas.microsoft.com/office/drawing/2014/main" id="{5B9CFE83-FBD9-E01C-8E34-A5DA4F1BD8C7}"/>
              </a:ext>
            </a:extLst>
          </p:cNvPr>
          <p:cNvSpPr>
            <a:spLocks noGrp="1"/>
          </p:cNvSpPr>
          <p:nvPr>
            <p:ph idx="1"/>
          </p:nvPr>
        </p:nvSpPr>
        <p:spPr>
          <a:xfrm>
            <a:off x="685800" y="1466850"/>
            <a:ext cx="8173528" cy="4875213"/>
          </a:xfrm>
        </p:spPr>
        <p:txBody>
          <a:bodyPr/>
          <a:lstStyle/>
          <a:p>
            <a:r>
              <a:rPr lang="en-US" sz="1600" dirty="0"/>
              <a:t>Staggered ICF/ICR frame exchanges and Ack info polling across the two BSSs create silent periods </a:t>
            </a:r>
            <a:r>
              <a:rPr lang="en-US" sz="1600" dirty="0" err="1"/>
              <a:t>w.r.t.</a:t>
            </a:r>
            <a:r>
              <a:rPr lang="en-US" sz="1600" dirty="0"/>
              <a:t> the STAs which may cause </a:t>
            </a:r>
            <a:r>
              <a:rPr lang="en-US" sz="1600" dirty="0" err="1"/>
              <a:t>eMLSR</a:t>
            </a:r>
            <a:r>
              <a:rPr lang="en-US" sz="1600" dirty="0"/>
              <a:t>/DPS STAs to switch to listen/LC modes.</a:t>
            </a:r>
          </a:p>
          <a:p>
            <a:pPr lvl="1"/>
            <a:r>
              <a:rPr lang="en-US" sz="1400" dirty="0"/>
              <a:t>To prevent this behavior, an indication should be given to those STAs in the ICF to use an “Extended Timeout period” before they switch back.</a:t>
            </a:r>
          </a:p>
          <a:p>
            <a:pPr lvl="1"/>
            <a:r>
              <a:rPr lang="en-US" sz="1400" dirty="0"/>
              <a:t>The duration of the Extended Timeout Period must be longer than the longest silent period in the sequence to ensure no switch back until the sequence is terminated.</a:t>
            </a:r>
          </a:p>
          <a:p>
            <a:pPr lvl="1"/>
            <a:r>
              <a:rPr lang="en-US" sz="1400" dirty="0"/>
              <a:t>The Extended Timeout Period duration should be indicated in the ICF to tell the STA how long it should wait before initiating a switch back upon inactivity.</a:t>
            </a:r>
          </a:p>
          <a:p>
            <a:pPr lvl="1"/>
            <a:r>
              <a:rPr lang="en-US" sz="1400" dirty="0"/>
              <a:t>With those proposed changes in the ICF, it will make sense to exclude RTS as a valid ICF for DPS STAs when scheduled in a </a:t>
            </a:r>
            <a:r>
              <a:rPr lang="en-US" sz="1400" dirty="0" err="1"/>
              <a:t>CoBF</a:t>
            </a:r>
            <a:r>
              <a:rPr lang="en-US" sz="1400" dirty="0"/>
              <a:t> sequence.</a:t>
            </a:r>
          </a:p>
          <a:p>
            <a:pPr lvl="1"/>
            <a:endParaRPr lang="en-US" sz="14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7E2D3E31-DD42-C353-CFD3-F9E44443C607}"/>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3014DD08-CD05-4AA2-93BB-BD89FBA44E0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E1F01AA-75CF-300D-1C8F-AFD8B669C1A1}"/>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8B10D992-6299-2433-A016-6C21C88B8B8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3C73EA99-9789-B30B-D198-1C4AEDFCFD83}"/>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4204657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8CB41-A0AD-2F19-7DD8-06E941A08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0CABBE-9BA3-C9B5-C2C0-5CF941FE7603}"/>
              </a:ext>
            </a:extLst>
          </p:cNvPr>
          <p:cNvSpPr>
            <a:spLocks noGrp="1"/>
          </p:cNvSpPr>
          <p:nvPr>
            <p:ph type="title"/>
          </p:nvPr>
        </p:nvSpPr>
        <p:spPr>
          <a:xfrm>
            <a:off x="685800" y="685800"/>
            <a:ext cx="7772400" cy="609600"/>
          </a:xfrm>
        </p:spPr>
        <p:txBody>
          <a:bodyPr/>
          <a:lstStyle/>
          <a:p>
            <a:pPr lvl="2"/>
            <a:r>
              <a:rPr lang="en-US" sz="2800" dirty="0" err="1"/>
              <a:t>CoBF</a:t>
            </a:r>
            <a:r>
              <a:rPr lang="en-US" sz="2800" dirty="0"/>
              <a:t> Invite/Response Frames</a:t>
            </a:r>
          </a:p>
        </p:txBody>
      </p:sp>
      <p:sp>
        <p:nvSpPr>
          <p:cNvPr id="3" name="Content Placeholder 2">
            <a:extLst>
              <a:ext uri="{FF2B5EF4-FFF2-40B4-BE49-F238E27FC236}">
                <a16:creationId xmlns:a16="http://schemas.microsoft.com/office/drawing/2014/main" id="{BF8D4F03-48DE-73C5-7209-239766D810DA}"/>
              </a:ext>
            </a:extLst>
          </p:cNvPr>
          <p:cNvSpPr>
            <a:spLocks noGrp="1"/>
          </p:cNvSpPr>
          <p:nvPr>
            <p:ph idx="1"/>
          </p:nvPr>
        </p:nvSpPr>
        <p:spPr>
          <a:xfrm>
            <a:off x="685800" y="1466850"/>
            <a:ext cx="8173528" cy="4875213"/>
          </a:xfrm>
        </p:spPr>
        <p:txBody>
          <a:bodyPr/>
          <a:lstStyle/>
          <a:p>
            <a:r>
              <a:rPr lang="en-US" dirty="0"/>
              <a:t>Frame Choice</a:t>
            </a:r>
          </a:p>
          <a:p>
            <a:pPr lvl="1"/>
            <a:r>
              <a:rPr lang="en-US" dirty="0"/>
              <a:t>The </a:t>
            </a:r>
            <a:r>
              <a:rPr lang="en-US" dirty="0" err="1"/>
              <a:t>CoBF</a:t>
            </a:r>
            <a:r>
              <a:rPr lang="en-US" dirty="0"/>
              <a:t> Invite/Response frame exchange is similar to the Sounding Invite/Response in terms of some functionalities.</a:t>
            </a:r>
          </a:p>
          <a:p>
            <a:pPr lvl="2"/>
            <a:r>
              <a:rPr lang="en-US" dirty="0"/>
              <a:t>Both invite frames are used to extend an invitation to participate in a </a:t>
            </a:r>
            <a:r>
              <a:rPr lang="en-US" dirty="0" err="1"/>
              <a:t>CoBF</a:t>
            </a:r>
            <a:r>
              <a:rPr lang="en-US" dirty="0"/>
              <a:t> TXOP.</a:t>
            </a:r>
          </a:p>
          <a:p>
            <a:pPr lvl="2"/>
            <a:r>
              <a:rPr lang="en-US" dirty="0"/>
              <a:t>Both invite frames should be unicast frames addressing the peer AP.</a:t>
            </a:r>
          </a:p>
          <a:p>
            <a:pPr lvl="2"/>
            <a:r>
              <a:rPr lang="en-US" dirty="0"/>
              <a:t>Both response frames are used to either accept or reject that invitation.</a:t>
            </a:r>
          </a:p>
          <a:p>
            <a:pPr lvl="2"/>
            <a:r>
              <a:rPr lang="en-US" dirty="0"/>
              <a:t>Both response frames should be unicast frames sent in non-TB PPDU formats.</a:t>
            </a:r>
          </a:p>
          <a:p>
            <a:pPr lvl="2"/>
            <a:r>
              <a:rPr lang="en-US" dirty="0"/>
              <a:t>Both frame exchanges may be used to exchange some control information between the 2 APs that is needed for their </a:t>
            </a:r>
            <a:r>
              <a:rPr lang="en-US" dirty="0" err="1"/>
              <a:t>CoBF</a:t>
            </a:r>
            <a:r>
              <a:rPr lang="en-US" dirty="0"/>
              <a:t> operation within the shared TXOP such as the inclusion of ICF/ICR in the sequence.</a:t>
            </a:r>
          </a:p>
          <a:p>
            <a:pPr lvl="1"/>
            <a:r>
              <a:rPr lang="en-US" dirty="0"/>
              <a:t>Therefore, similar to the Sounding Invite/Response, we propose using the BSRP NTB/M-BA frames for the </a:t>
            </a:r>
            <a:r>
              <a:rPr lang="en-US" dirty="0" err="1"/>
              <a:t>CoBF</a:t>
            </a:r>
            <a:r>
              <a:rPr lang="en-US" dirty="0"/>
              <a:t> Invite/Response.</a:t>
            </a:r>
          </a:p>
        </p:txBody>
      </p:sp>
      <p:sp>
        <p:nvSpPr>
          <p:cNvPr id="4" name="Slide Number Placeholder 3">
            <a:extLst>
              <a:ext uri="{FF2B5EF4-FFF2-40B4-BE49-F238E27FC236}">
                <a16:creationId xmlns:a16="http://schemas.microsoft.com/office/drawing/2014/main" id="{A3F9516F-60BA-1C54-9CC2-B838D2714918}"/>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74FE9EE2-FF75-1CC8-E416-47109590D970}"/>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B4893F6E-9516-3ADC-9225-10835B368FF3}"/>
              </a:ext>
            </a:extLst>
          </p:cNvPr>
          <p:cNvSpPr>
            <a:spLocks noGrp="1"/>
          </p:cNvSpPr>
          <p:nvPr>
            <p:ph type="dt" sz="half" idx="2"/>
          </p:nvPr>
        </p:nvSpPr>
        <p:spPr>
          <a:xfrm>
            <a:off x="696913" y="332601"/>
            <a:ext cx="1455527" cy="276999"/>
          </a:xfrm>
        </p:spPr>
        <p:txBody>
          <a:bodyPr/>
          <a:lstStyle/>
          <a:p>
            <a:pPr>
              <a:defRPr/>
            </a:pPr>
            <a:r>
              <a:rPr lang="en-US" dirty="0"/>
              <a:t>February 2025</a:t>
            </a:r>
          </a:p>
        </p:txBody>
      </p:sp>
      <p:sp>
        <p:nvSpPr>
          <p:cNvPr id="7" name="Rectangle 2">
            <a:extLst>
              <a:ext uri="{FF2B5EF4-FFF2-40B4-BE49-F238E27FC236}">
                <a16:creationId xmlns:a16="http://schemas.microsoft.com/office/drawing/2014/main" id="{9B61D128-BF38-A260-B546-4794609FC8DA}"/>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523554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16865</TotalTime>
  <Words>1732</Words>
  <Application>Microsoft Office PowerPoint</Application>
  <PresentationFormat>On-screen Show (4:3)</PresentationFormat>
  <Paragraphs>160</Paragraphs>
  <Slides>12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Times New Roman</vt:lpstr>
      <vt:lpstr>802-11-Submission</vt:lpstr>
      <vt:lpstr>CoBF Signaling Details</vt:lpstr>
      <vt:lpstr>Introduction</vt:lpstr>
      <vt:lpstr>Sounding Sequence</vt:lpstr>
      <vt:lpstr>Sounding Order</vt:lpstr>
      <vt:lpstr>Single-TXOP Vs. Multi-TXOP Sounding</vt:lpstr>
      <vt:lpstr>Frame Details</vt:lpstr>
      <vt:lpstr>Transmission Phase</vt:lpstr>
      <vt:lpstr>Extended Timeout Period</vt:lpstr>
      <vt:lpstr>CoBF Invite/Response Frames</vt:lpstr>
      <vt:lpstr>Ack Information Polling</vt:lpstr>
      <vt:lpstr>Note on CoSR</vt:lpstr>
      <vt:lpstr>Summary</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4</cp:revision>
  <cp:lastPrinted>1998-02-10T13:28:06Z</cp:lastPrinted>
  <dcterms:created xsi:type="dcterms:W3CDTF">2007-05-21T21:00:37Z</dcterms:created>
  <dcterms:modified xsi:type="dcterms:W3CDTF">2025-06-07T01:50:31Z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