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4" r:id="rId3"/>
    <p:sldId id="258" r:id="rId4"/>
    <p:sldId id="280" r:id="rId5"/>
    <p:sldId id="282" r:id="rId6"/>
    <p:sldId id="281" r:id="rId7"/>
    <p:sldId id="262" r:id="rId8"/>
    <p:sldId id="283" r:id="rId9"/>
    <p:sldId id="285" r:id="rId10"/>
    <p:sldId id="264" r:id="rId11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4E78EA-7AB4-4BF0-90CE-7D9370FFF69E}" v="3" dt="2025-09-10T16:33:59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5" autoAdjust="0"/>
    <p:restoredTop sz="94660"/>
  </p:normalViewPr>
  <p:slideViewPr>
    <p:cSldViewPr>
      <p:cViewPr varScale="1">
        <p:scale>
          <a:sx n="94" d="100"/>
          <a:sy n="94" d="100"/>
        </p:scale>
        <p:origin x="92" y="40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yi Zhang" userId="0b5fc417-5b02-48cb-ab13-a55777ac8eb1" providerId="ADAL" clId="{0154F9C2-0567-4742-8A46-E043DE53CDE7}"/>
    <pc:docChg chg="custSel modSld modMainMaster">
      <pc:chgData name="Jiayi Zhang" userId="0b5fc417-5b02-48cb-ab13-a55777ac8eb1" providerId="ADAL" clId="{0154F9C2-0567-4742-8A46-E043DE53CDE7}" dt="2025-09-10T16:34:50.041" v="116" actId="114"/>
      <pc:docMkLst>
        <pc:docMk/>
      </pc:docMkLst>
      <pc:sldChg chg="modSp mod">
        <pc:chgData name="Jiayi Zhang" userId="0b5fc417-5b02-48cb-ab13-a55777ac8eb1" providerId="ADAL" clId="{0154F9C2-0567-4742-8A46-E043DE53CDE7}" dt="2025-09-10T16:31:28.616" v="11" actId="20577"/>
        <pc:sldMkLst>
          <pc:docMk/>
          <pc:sldMk cId="0" sldId="256"/>
        </pc:sldMkLst>
        <pc:spChg chg="mod">
          <ac:chgData name="Jiayi Zhang" userId="0b5fc417-5b02-48cb-ab13-a55777ac8eb1" providerId="ADAL" clId="{0154F9C2-0567-4742-8A46-E043DE53CDE7}" dt="2025-09-10T16:31:28.616" v="11" actId="20577"/>
          <ac:spMkLst>
            <pc:docMk/>
            <pc:sldMk cId="0" sldId="256"/>
            <ac:spMk id="3074" creationId="{00000000-0000-0000-0000-000000000000}"/>
          </ac:spMkLst>
        </pc:spChg>
      </pc:sldChg>
      <pc:sldChg chg="modSp mod">
        <pc:chgData name="Jiayi Zhang" userId="0b5fc417-5b02-48cb-ab13-a55777ac8eb1" providerId="ADAL" clId="{0154F9C2-0567-4742-8A46-E043DE53CDE7}" dt="2025-09-10T16:34:50.041" v="116" actId="114"/>
        <pc:sldMkLst>
          <pc:docMk/>
          <pc:sldMk cId="0" sldId="258"/>
        </pc:sldMkLst>
        <pc:spChg chg="mod">
          <ac:chgData name="Jiayi Zhang" userId="0b5fc417-5b02-48cb-ab13-a55777ac8eb1" providerId="ADAL" clId="{0154F9C2-0567-4742-8A46-E043DE53CDE7}" dt="2025-09-10T16:34:50.041" v="116" actId="114"/>
          <ac:spMkLst>
            <pc:docMk/>
            <pc:sldMk cId="0" sldId="258"/>
            <ac:spMk id="5122" creationId="{00000000-0000-0000-0000-000000000000}"/>
          </ac:spMkLst>
        </pc:spChg>
      </pc:sldChg>
      <pc:sldChg chg="modSp mod">
        <pc:chgData name="Jiayi Zhang" userId="0b5fc417-5b02-48cb-ab13-a55777ac8eb1" providerId="ADAL" clId="{0154F9C2-0567-4742-8A46-E043DE53CDE7}" dt="2025-09-10T16:32:23.157" v="21" actId="6549"/>
        <pc:sldMkLst>
          <pc:docMk/>
          <pc:sldMk cId="0" sldId="264"/>
        </pc:sldMkLst>
        <pc:spChg chg="mod">
          <ac:chgData name="Jiayi Zhang" userId="0b5fc417-5b02-48cb-ab13-a55777ac8eb1" providerId="ADAL" clId="{0154F9C2-0567-4742-8A46-E043DE53CDE7}" dt="2025-09-10T16:32:23.157" v="21" actId="6549"/>
          <ac:spMkLst>
            <pc:docMk/>
            <pc:sldMk cId="0" sldId="264"/>
            <ac:spMk id="2" creationId="{00000000-0000-0000-0000-000000000000}"/>
          </ac:spMkLst>
        </pc:spChg>
      </pc:sldChg>
      <pc:sldMasterChg chg="modSp mod">
        <pc:chgData name="Jiayi Zhang" userId="0b5fc417-5b02-48cb-ab13-a55777ac8eb1" providerId="ADAL" clId="{0154F9C2-0567-4742-8A46-E043DE53CDE7}" dt="2025-09-10T16:31:48.430" v="17" actId="20577"/>
        <pc:sldMasterMkLst>
          <pc:docMk/>
          <pc:sldMasterMk cId="0" sldId="2147483648"/>
        </pc:sldMasterMkLst>
        <pc:spChg chg="mod">
          <ac:chgData name="Jiayi Zhang" userId="0b5fc417-5b02-48cb-ab13-a55777ac8eb1" providerId="ADAL" clId="{0154F9C2-0567-4742-8A46-E043DE53CDE7}" dt="2025-09-10T16:31:48.430" v="17" actId="20577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Jiayi Zhang" userId="0b5fc417-5b02-48cb-ab13-a55777ac8eb1" providerId="ADAL" clId="{0154F9C2-0567-4742-8A46-E043DE53CDE7}" dt="2025-09-10T16:31:43.863" v="15" actId="20577"/>
          <ac:spMkLst>
            <pc:docMk/>
            <pc:sldMasterMk cId="0" sldId="2147483648"/>
            <ac:spMk id="1027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802.11-25/0875r1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March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Jiayi Zhang, Ofinno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802.11-25/0875r1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March 2025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Jiayi Zhang, Ofinno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10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239DEF-CD06-EEEA-32ED-428AC6A16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8E8697E-2A27-26CF-3822-70E4B7F6FC5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ECC80A1-6EFE-891E-C185-D55FB32B6F2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C01EA-FFCC-97C6-8661-FBD0E50BDC6E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38ACDA7-65C0-48D6-429D-2466242A6AE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A25EADA-8DDC-4EE3-B5F1-3BBBDDDD6BEC}" type="slidenum">
              <a:rPr lang="en-US"/>
              <a:pPr/>
              <a:t>2</a:t>
            </a:fld>
            <a:endParaRPr lang="en-US"/>
          </a:p>
        </p:txBody>
      </p:sp>
      <p:sp>
        <p:nvSpPr>
          <p:cNvPr id="14337" name="Rectangle 1">
            <a:extLst>
              <a:ext uri="{FF2B5EF4-FFF2-40B4-BE49-F238E27FC236}">
                <a16:creationId xmlns:a16="http://schemas.microsoft.com/office/drawing/2014/main" id="{43BE35EA-CBC7-BA85-5ABC-73170D26911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D7EBB1F-9B48-1DC8-A3EC-50049BA978D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7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A25EADA-8DDC-4EE3-B5F1-3BBBDDDD6BEC}" type="slidenum">
              <a:rPr lang="en-US"/>
              <a:pPr/>
              <a:t>3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0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0A927B-410D-37AB-AE45-AE9EF6332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828CF0D-D540-EBD4-EA22-3A2B81A13E4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B8E859E-5B1F-2617-2F15-5D7B8845B28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6E6D99-0169-F6AA-EA88-2A6A1E5F7003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B20A9C3-B7B3-B2CE-33CD-B137F96DE1E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A25EADA-8DDC-4EE3-B5F1-3BBBDDDD6BEC}" type="slidenum">
              <a:rPr lang="en-US"/>
              <a:pPr/>
              <a:t>4</a:t>
            </a:fld>
            <a:endParaRPr lang="en-US"/>
          </a:p>
        </p:txBody>
      </p:sp>
      <p:sp>
        <p:nvSpPr>
          <p:cNvPr id="14337" name="Rectangle 1">
            <a:extLst>
              <a:ext uri="{FF2B5EF4-FFF2-40B4-BE49-F238E27FC236}">
                <a16:creationId xmlns:a16="http://schemas.microsoft.com/office/drawing/2014/main" id="{19B2FD4F-F49B-1453-0936-C8427733887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B197CD33-6702-7E0B-ABB0-0445E7524F2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84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70C207-0136-A2E5-8A88-CCF59B83F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CC950E6-47DC-0FC1-E22F-248A6182BD06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42B2B9F-DF5F-4FB2-36A2-CA28879DAC1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78B91E-2AFD-9BBE-A086-DD7FFEEB939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487C9E2-525F-ED4B-D422-AE29CB3D94E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A25EADA-8DDC-4EE3-B5F1-3BBBDDDD6BEC}" type="slidenum">
              <a:rPr lang="en-US"/>
              <a:pPr/>
              <a:t>5</a:t>
            </a:fld>
            <a:endParaRPr lang="en-US"/>
          </a:p>
        </p:txBody>
      </p:sp>
      <p:sp>
        <p:nvSpPr>
          <p:cNvPr id="14337" name="Rectangle 1">
            <a:extLst>
              <a:ext uri="{FF2B5EF4-FFF2-40B4-BE49-F238E27FC236}">
                <a16:creationId xmlns:a16="http://schemas.microsoft.com/office/drawing/2014/main" id="{2ABE6301-D8FB-AF13-AF1E-3E8E7BA69F4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3816F279-F752-4575-5F9C-429555DD805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53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B9E269-1B11-248A-A5D7-B0F0024A9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08472E1-F49E-D375-293B-E7E3B7B930D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9CE416F-7D74-42ED-5C88-6D3CFBA8228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73209C-B6AD-78F0-7C29-E78B03EC6E08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87CBA1E-8937-A244-BA4C-0D87E3C3957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A25EADA-8DDC-4EE3-B5F1-3BBBDDDD6BEC}" type="slidenum">
              <a:rPr lang="en-US"/>
              <a:pPr/>
              <a:t>6</a:t>
            </a:fld>
            <a:endParaRPr lang="en-US"/>
          </a:p>
        </p:txBody>
      </p:sp>
      <p:sp>
        <p:nvSpPr>
          <p:cNvPr id="14337" name="Rectangle 1">
            <a:extLst>
              <a:ext uri="{FF2B5EF4-FFF2-40B4-BE49-F238E27FC236}">
                <a16:creationId xmlns:a16="http://schemas.microsoft.com/office/drawing/2014/main" id="{D31453BC-37B2-3CA9-F975-56994B26FBE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0BF9F8FA-96BC-AF17-6037-E20A9377757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02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7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98192-BCA6-3129-01D6-99F01CF1B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56A3166-B155-B813-2516-0DD1F8B302E2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A650CDE-17B4-72CD-5E2F-D01B0632199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B263E4-8EEA-D341-D906-A92B1DD8B73E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2BB8D3C-BAF2-913C-577B-66B3793A6F4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8</a:t>
            </a:fld>
            <a:endParaRPr 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5192E90E-3BBC-C851-E08F-3E848C6D844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46AB67-7FD6-4176-6586-7F317020AC1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88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BCA647-B47B-AD50-DA12-B683A6DFE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4904793-CAFD-3444-7C98-D34391D14A04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802.11-25/0875r1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B3B0F0-ECD4-C85F-15DB-FB52BCC5401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2025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D226D0-DAC2-7120-1FF1-2198AB5D0B3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Jiayi Zhang, Ofinno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D7136F1-4C70-74BA-8B5F-C4791647D6E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9</a:t>
            </a:fld>
            <a:endParaRPr 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564D1860-2481-617B-EC84-AA661A04055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0DBE9F87-8B47-E02F-DF2D-38DB3E5C8F1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67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Jiayi Zhang, Ofinno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802.11-25/0875r1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NPCA </a:t>
            </a:r>
            <a:r>
              <a:rPr lang="en-GB"/>
              <a:t>Operation for </a:t>
            </a:r>
            <a:r>
              <a:rPr lang="en-GB" dirty="0"/>
              <a:t>Co-TDMA Procedure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98120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2025-09-10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494220"/>
              </p:ext>
            </p:extLst>
          </p:nvPr>
        </p:nvGraphicFramePr>
        <p:xfrm>
          <a:off x="901700" y="3009900"/>
          <a:ext cx="10363200" cy="334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673617" imgH="3440753" progId="Word.Document.8">
                  <p:embed/>
                </p:oleObj>
              </mc:Choice>
              <mc:Fallback>
                <p:oleObj name="Document" r:id="rId3" imgW="10673617" imgH="3440753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009900"/>
                        <a:ext cx="10363200" cy="3340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6950" y="2555875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GB" sz="1600" b="0" dirty="0"/>
              <a:t>Draft P802.11bn D1.0</a:t>
            </a:r>
          </a:p>
          <a:p>
            <a:pPr>
              <a:buFont typeface="+mj-lt"/>
              <a:buAutoNum type="arabicPeriod"/>
            </a:pPr>
            <a:r>
              <a:rPr lang="en-GB" sz="1600" b="0" dirty="0"/>
              <a:t>11-24/1762, PDT-MAC-NPCA</a:t>
            </a:r>
          </a:p>
          <a:p>
            <a:pPr>
              <a:buFont typeface="+mj-lt"/>
              <a:buAutoNum type="arabicPeriod"/>
            </a:pPr>
            <a:r>
              <a:rPr lang="en-GB" sz="1600" b="0" dirty="0"/>
              <a:t>11-24/0209: Specification Framework for </a:t>
            </a:r>
            <a:r>
              <a:rPr lang="en-GB" sz="1600" b="0" dirty="0" err="1"/>
              <a:t>TGbn</a:t>
            </a:r>
            <a:r>
              <a:rPr lang="en-GB" sz="1600" b="0" dirty="0"/>
              <a:t>, Ross Jian Yu (Huawei) </a:t>
            </a:r>
          </a:p>
          <a:p>
            <a:pPr>
              <a:buFont typeface="+mj-lt"/>
              <a:buAutoNum type="arabicPeriod"/>
            </a:pPr>
            <a:r>
              <a:rPr lang="en-GB" sz="1600" b="0" dirty="0"/>
              <a:t>11-24/2061r2, Usage of NPCA in M-AP Coordination, Si-Chan Noh, (</a:t>
            </a:r>
            <a:r>
              <a:rPr lang="en-GB" sz="1600" b="0" dirty="0" err="1"/>
              <a:t>Newracom</a:t>
            </a:r>
            <a:r>
              <a:rPr lang="en-GB" sz="1600" b="0" dirty="0"/>
              <a:t>)</a:t>
            </a:r>
          </a:p>
          <a:p>
            <a:pPr>
              <a:buFont typeface="+mj-lt"/>
              <a:buAutoNum type="arabicPeriod"/>
            </a:pPr>
            <a:endParaRPr lang="en-GB" sz="16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8D7B0-D8EC-AF2F-EDA8-6A5612A15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C2A7620D-D39D-9638-4B52-A15FEE94A9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 wrap="square" anchor="ctr"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Introduction 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B6427820-C2ED-2B56-4C31-07998E7D15B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29216" y="1751016"/>
            <a:ext cx="10361085" cy="2027234"/>
          </a:xfrm>
        </p:spPr>
        <p:txBody>
          <a:bodyPr wrap="square" anchor="t">
            <a:noAutofit/>
          </a:bodyPr>
          <a:lstStyle/>
          <a:p>
            <a:pPr indent="-28575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b="0" dirty="0"/>
              <a:t>NPCA has been described and discussed [1-3].</a:t>
            </a:r>
          </a:p>
          <a:p>
            <a:pPr indent="-28575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b="0" dirty="0"/>
              <a:t>NPCA switch conditions during Co-TDMA are further discussed in [</a:t>
            </a:r>
            <a:r>
              <a:rPr lang="en-US" sz="2000" b="0"/>
              <a:t>4].</a:t>
            </a:r>
            <a:endParaRPr lang="en-US" sz="2000" b="0" dirty="0"/>
          </a:p>
          <a:p>
            <a:pPr indent="-28575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b="0" dirty="0"/>
              <a:t>In this contribution, we propose methods to improve the NPCA operation further for Co-TDMA procedure. </a:t>
            </a:r>
          </a:p>
          <a:p>
            <a:pPr indent="-28575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b="0" dirty="0"/>
          </a:p>
          <a:p>
            <a:pPr indent="-28575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9FEE9-072C-12B2-EE74-607DC8792D00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1B48C-E18A-C5C7-9FAD-6198892FBCBE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/>
              <a:t>Jiayi Zhang, Ofinno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B647E-6159-5A88-1284-085250AB8B94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Slide </a:t>
            </a:r>
            <a:fld id="{B3165115-9078-433B-A278-1F5ED971F63A}" type="slidenum">
              <a:rPr lang="en-GB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5615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Recap: Non-primary channel access (NPCA)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341313" lvl="1" indent="-341313">
              <a:spcBef>
                <a:spcPts val="600"/>
              </a:spcBef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err="1">
                <a:cs typeface="+mn-cs"/>
              </a:rPr>
              <a:t>TGbn</a:t>
            </a:r>
            <a:r>
              <a:rPr lang="en-US" dirty="0">
                <a:cs typeface="+mn-cs"/>
              </a:rPr>
              <a:t> defines NPCA operation in Draft 1.0, Subclause </a:t>
            </a:r>
            <a:r>
              <a:rPr lang="en-GB" dirty="0">
                <a:cs typeface="+mn-cs"/>
              </a:rPr>
              <a:t>37.18</a:t>
            </a:r>
          </a:p>
          <a:p>
            <a:pPr marL="741363" lvl="2" indent="-341313">
              <a:spcBef>
                <a:spcPts val="600"/>
              </a:spcBef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000" i="1" dirty="0"/>
              <a:t>Non-Primary channel access allows STAs within a BSS to switch to an alternate channel during a period of time when OBSS activity is detected on part of the BSS operating channel.</a:t>
            </a:r>
          </a:p>
          <a:p>
            <a:pPr marL="1198563" lvl="3" indent="-341313">
              <a:spcBef>
                <a:spcPts val="600"/>
              </a:spcBef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000" dirty="0"/>
              <a:t>Rules of Switching to the NPCA channel</a:t>
            </a:r>
          </a:p>
          <a:p>
            <a:pPr marL="1198563" lvl="3" indent="-341313">
              <a:spcBef>
                <a:spcPts val="600"/>
              </a:spcBef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000" dirty="0"/>
              <a:t>Rules of NPCA transmission </a:t>
            </a:r>
          </a:p>
          <a:p>
            <a:pPr marL="1198563" lvl="3" indent="-341313">
              <a:spcBef>
                <a:spcPts val="600"/>
              </a:spcBef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000" dirty="0"/>
              <a:t>Rules of Switching back from the NPCA channel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B3165115-9078-433B-A278-1F5ED971F63A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Jiayi Zhang, Ofinno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5DC3E-582B-6FBE-8BE4-BCA9FE96B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012B8A61-DFF6-37B5-6BC7-BC679D3CC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 wrap="square" anchor="ctr"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NPCA AP/STA Operation during Co-TDMA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106BE9D5-EFFD-2D0B-ACA2-28D5FFA1B5E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57200" y="1751016"/>
            <a:ext cx="6306401" cy="4649784"/>
          </a:xfrm>
        </p:spPr>
        <p:txBody>
          <a:bodyPr wrap="square" anchor="t">
            <a:noAutofit/>
          </a:bodyPr>
          <a:lstStyle/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A Co-TDMA sharing AP (AP1) that is a TXOP owner may transmit a MU-RTS TXS Trigger (MRTT) frame, via primary channel (PCH), sharing a time portion of the TXOP. 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AP2 responds a CTS, via PCH, to the MRTT followed by a data frame sent via the PCH to STA2 during the time portion. 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AP1 detects the data frame from AP2 (i.e. OBSS transmission) and sets a basic NAV. So that AP1 switches from the PCH to a NPCA PCH. 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dirty="0"/>
              <a:t>As the TXOP owner and the sharing AP of Co-TDMA, AP1 doesn’t intend for transmission during the Allocation Duration.</a:t>
            </a:r>
          </a:p>
          <a:p>
            <a:pPr marL="341313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dirty="0"/>
              <a:t>However, STA1 doesn’t know the MRTT frame initiates the Co-TDMA. Even AP1 remains in the NPCA PCH, its associated STA1 may still switch from the PCH to the NPCA PCH. </a:t>
            </a:r>
            <a:endParaRPr lang="en-US" sz="18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E2A3D-F876-6B57-86A6-2A15D48BC8DD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583FF-7206-BBF6-B265-0DD15A2725D7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/>
              <a:t>Jiayi Zhang, Ofinno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5CD00-7AD0-0AAE-AB2E-65FF62424992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Slide </a:t>
            </a:r>
            <a:fld id="{B3165115-9078-433B-A278-1F5ED971F63A}" type="slidenum">
              <a:rPr lang="en-GB"/>
              <a:pPr>
                <a:spcAft>
                  <a:spcPts val="600"/>
                </a:spcAft>
              </a:pPr>
              <a:t>4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79BB61-C58E-EAFC-B595-EDD86F5D8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3601" y="1914844"/>
            <a:ext cx="4968240" cy="439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8074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1F0DE-C467-DCF2-4DEF-4DE7B16C3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589F821D-117D-EFDC-72D3-8ACC85CE5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 wrap="square" anchor="ctr"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NPCA Operation for Co-TDMA - Solution 1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5B32CB56-AEE1-FAA4-3EDF-67E07638DCB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57199" y="1751016"/>
            <a:ext cx="6686557" cy="4649784"/>
          </a:xfrm>
        </p:spPr>
        <p:txBody>
          <a:bodyPr wrap="square" anchor="t">
            <a:noAutofit/>
          </a:bodyPr>
          <a:lstStyle/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The Co-TDMA Sharing AP (AP1) doesn’t switch to NPCA PCH during a time portion of a TXOP shared to AP2 by a MRTT (via PCH). 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AP1 informs STA1 not to switch to NPCA PCH) during the time portion.</a:t>
            </a:r>
          </a:p>
          <a:p>
            <a:pPr marL="741363" lvl="1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1" dirty="0"/>
              <a:t>Method 1: </a:t>
            </a:r>
            <a:r>
              <a:rPr lang="en-US" altLang="ko-KR" sz="1800" dirty="0"/>
              <a:t>sending</a:t>
            </a:r>
            <a:r>
              <a:rPr lang="en-US" altLang="ko-KR" sz="1800" b="1" dirty="0"/>
              <a:t> </a:t>
            </a:r>
            <a:r>
              <a:rPr lang="en-US" altLang="ko-KR" sz="1800" b="0" dirty="0"/>
              <a:t>MRTT frame indicating that STA1 to </a:t>
            </a:r>
            <a:r>
              <a:rPr lang="en-US" altLang="ko-KR" sz="1800" dirty="0"/>
              <a:t>decode the time portion in the Allocation Duration field of a User Info field for AP2</a:t>
            </a:r>
            <a:r>
              <a:rPr lang="en-US" altLang="ko-KR" sz="1800" b="0" dirty="0"/>
              <a:t>. </a:t>
            </a:r>
          </a:p>
          <a:p>
            <a:pPr marL="741363" lvl="1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1" dirty="0"/>
              <a:t>Method 2: </a:t>
            </a:r>
            <a:r>
              <a:rPr lang="en-US" altLang="ko-KR" sz="1800" dirty="0"/>
              <a:t>sending</a:t>
            </a:r>
            <a:r>
              <a:rPr lang="en-US" altLang="ko-KR" sz="1800" b="1" dirty="0"/>
              <a:t> </a:t>
            </a:r>
            <a:r>
              <a:rPr lang="en-US" altLang="ko-KR" sz="1800" dirty="0"/>
              <a:t>MRTT frame indicating the time portion in the common info field, a special user info field, or in a user info field for STA1.</a:t>
            </a:r>
            <a:endParaRPr lang="en-US" altLang="ko-KR" sz="18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859F6-8A60-275F-DFAE-AA411FD1294A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A910C-9FCF-B70D-D493-DFF38370A58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/>
              <a:t>Jiayi Zhang, Ofinno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6C34C-DE40-6FA4-90DA-52890E3C5F5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Slide </a:t>
            </a:r>
            <a:fld id="{B3165115-9078-433B-A278-1F5ED971F63A}" type="slidenum">
              <a:rPr lang="en-GB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35EF4-0C9B-950B-7583-CD96DEE16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6160" y="1922464"/>
            <a:ext cx="435864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07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00E44-F4CE-B7AB-FD1E-1F5EF2B92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F3647ECC-EBEA-F3A4-8B0E-0BEA4C91C2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 wrap="square" anchor="ctr"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NPCA Operation for Co-TDMA - Solution 2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36C16EDA-E15C-524C-A9F6-6A221636A2D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57201" y="2209800"/>
            <a:ext cx="4724400" cy="4191000"/>
          </a:xfrm>
        </p:spPr>
        <p:txBody>
          <a:bodyPr wrap="square" anchor="t">
            <a:noAutofit/>
          </a:bodyPr>
          <a:lstStyle/>
          <a:p>
            <a:pPr marL="341313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AP1 informs STA1 not to switch to NPCA PCH during the time portion.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After Co-TDMA polling phase and before the TXOP allocation phase, AP1 sends to STA1 a frame (broadcast no ack frame or a QoS Null frame) indicating:</a:t>
            </a:r>
          </a:p>
          <a:p>
            <a:pPr marL="741363" lvl="1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1" dirty="0"/>
              <a:t>Method 1: </a:t>
            </a:r>
            <a:r>
              <a:rPr lang="en-US" altLang="ko-KR" sz="1800" b="0" dirty="0"/>
              <a:t>the time portion as indicated in allocation duration field in the MRTT frame to be sent to AP2.</a:t>
            </a:r>
          </a:p>
          <a:p>
            <a:pPr marL="741363" lvl="1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1" dirty="0"/>
              <a:t>Method 2: </a:t>
            </a:r>
            <a:r>
              <a:rPr lang="en-US" altLang="ko-KR" sz="1800" b="0" dirty="0"/>
              <a:t>STA1 to decode an allocation duration field of the MRTT frame to be sent to AP2.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53867-55FB-6B38-268D-32AFFC07FA7B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Sept 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B3C82-166A-AC0D-F8E9-DA564429D96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/>
              <a:t>Jiayi Zhang, Ofinno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7FA13-83D7-6AC5-4A64-4B1BAF62953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Slide </a:t>
            </a:r>
            <a:fld id="{B3165115-9078-433B-A278-1F5ED971F63A}" type="slidenum">
              <a:rPr lang="en-GB"/>
              <a:pPr>
                <a:spcAft>
                  <a:spcPts val="600"/>
                </a:spcAft>
              </a:pPr>
              <a:t>6</a:t>
            </a:fld>
            <a:endParaRPr lang="en-GB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91FC712-00D7-ACA5-83E1-E87D1BBCB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99" y="1516371"/>
            <a:ext cx="11277600" cy="10591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8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341313" indent="-341313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800" b="0" dirty="0"/>
              <a:t>The Co-TDMA Sharing AP (AP1) </a:t>
            </a:r>
            <a:r>
              <a:rPr lang="en-US" altLang="ko-KR" sz="1800" b="0" kern="0" dirty="0"/>
              <a:t>doesn't switch to NPCA PCH during a time portion of a TXOP shared to AP2 by a MRTT (via PCH).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618311-5E27-560D-D368-05414FEC5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042159"/>
            <a:ext cx="6621780" cy="435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5190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buFont typeface="Times New Roman" pitchFamily="16" charset="0"/>
              <a:buChar char="•"/>
            </a:pPr>
            <a:r>
              <a:rPr lang="en-US" sz="2000" dirty="0"/>
              <a:t>In this contribution, we shared some thoughts of conditions of NPCA operation. </a:t>
            </a:r>
          </a:p>
          <a:p>
            <a:pPr lvl="1">
              <a:buFont typeface="Times New Roman" pitchFamily="16" charset="0"/>
              <a:buChar char="•"/>
            </a:pPr>
            <a:r>
              <a:rPr lang="en-US" dirty="0"/>
              <a:t>A Co-TDMA sharing AP that is an NPCA AP disables/deactivates NPCA mode of operation </a:t>
            </a:r>
            <a:r>
              <a:rPr lang="en-US"/>
              <a:t>during a </a:t>
            </a:r>
            <a:r>
              <a:rPr lang="en-US" dirty="0"/>
              <a:t>time portion </a:t>
            </a:r>
            <a:r>
              <a:rPr lang="en-US"/>
              <a:t>of its TXOP </a:t>
            </a:r>
            <a:r>
              <a:rPr lang="en-US" dirty="0"/>
              <a:t>allocated to another AP (Co-TDMA coordinated AP).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FE277-3178-8307-F66C-7D33F8F5F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FADE1-A66F-345C-11B9-915BB4DE5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Straw Poll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3276F974-86ED-C409-73D5-9F99AB566A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buFont typeface="Times New Roman" pitchFamily="16" charset="0"/>
              <a:buChar char="•"/>
            </a:pPr>
            <a:r>
              <a:rPr lang="en-US" sz="2000" dirty="0"/>
              <a:t>SP1. Do you support defining an NPCA operation that includes the following?</a:t>
            </a:r>
          </a:p>
          <a:p>
            <a:pPr lvl="1">
              <a:buFont typeface="Times New Roman" pitchFamily="16" charset="0"/>
              <a:buChar char="•"/>
            </a:pPr>
            <a:r>
              <a:rPr lang="en-US" dirty="0"/>
              <a:t>An NPCA AP that is a Co-TDMA sharing AP shall not switch to the NPCA primary channel for NPCA operation during a time portion of a TXOP within a Co-TDMA procedure.</a:t>
            </a:r>
          </a:p>
          <a:p>
            <a:pPr marL="514350" lvl="1" indent="0"/>
            <a:r>
              <a:rPr lang="en-GB" dirty="0"/>
              <a:t>Yes</a:t>
            </a:r>
          </a:p>
          <a:p>
            <a:pPr marL="514350" lvl="1" indent="0"/>
            <a:r>
              <a:rPr lang="en-GB" dirty="0"/>
              <a:t>No</a:t>
            </a:r>
          </a:p>
          <a:p>
            <a:pPr marL="514350" lvl="1" indent="0"/>
            <a:r>
              <a:rPr lang="en-GB" dirty="0"/>
              <a:t>Abstain</a:t>
            </a:r>
          </a:p>
          <a:p>
            <a:pPr lvl="1">
              <a:buFont typeface="Times New Roman" pitchFamily="16" charset="0"/>
              <a:buChar char="•"/>
            </a:pPr>
            <a:endParaRPr lang="en-US" b="0" dirty="0"/>
          </a:p>
          <a:p>
            <a:pPr>
              <a:buFont typeface="Times New Roman" pitchFamily="16" charset="0"/>
              <a:buChar char="•"/>
            </a:pPr>
            <a:endParaRPr lang="en-GB" sz="2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61B4E-9088-E117-D27C-2FA0095735E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14990-5B66-915A-AB0B-396C63796F9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91858-348A-D617-DB61-23F2917DA04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079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A3CC7-D045-78DD-1FBE-5F6BFCB36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7F2ED-28AF-5ECD-4592-2437DB93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Straw Poll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9DB45239-47A9-ECA3-77FA-727D507C94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buFont typeface="Times New Roman" pitchFamily="16" charset="0"/>
              <a:buChar char="•"/>
            </a:pPr>
            <a:r>
              <a:rPr lang="en-US" sz="2000" dirty="0"/>
              <a:t>SP2. Do you support defining an NPCA operation that includes the following?</a:t>
            </a:r>
          </a:p>
          <a:p>
            <a:pPr lvl="1">
              <a:buFont typeface="Times New Roman" pitchFamily="16" charset="0"/>
              <a:buChar char="•"/>
            </a:pPr>
            <a:r>
              <a:rPr lang="en-US" dirty="0"/>
              <a:t>An NPCA AP that is a Co-TDMA sharing AP shall/may send to a non-AP NPCA STA that is associated with the NPCA AP a frame indicating, during a time portion of a TXOP obtained by the NPCA AP and to be shared to another AP: </a:t>
            </a:r>
          </a:p>
          <a:p>
            <a:pPr lvl="2">
              <a:buFont typeface="Times New Roman" pitchFamily="16" charset="0"/>
              <a:buChar char="•"/>
            </a:pPr>
            <a:r>
              <a:rPr lang="en-US" dirty="0"/>
              <a:t>the non-AP NPCA STA not to switch to the NPCA primary channel, and</a:t>
            </a:r>
          </a:p>
          <a:p>
            <a:pPr lvl="2">
              <a:buFont typeface="Times New Roman" pitchFamily="16" charset="0"/>
              <a:buChar char="•"/>
            </a:pPr>
            <a:r>
              <a:rPr lang="en-US" dirty="0"/>
              <a:t>the time portion for the non-AP NPCA STA not switching to the NPCA primary channel. </a:t>
            </a:r>
          </a:p>
          <a:p>
            <a:pPr lvl="1">
              <a:buFont typeface="Times New Roman" pitchFamily="16" charset="0"/>
              <a:buChar char="•"/>
            </a:pPr>
            <a:r>
              <a:rPr lang="en-US" dirty="0"/>
              <a:t>The format of the frame is TBD.</a:t>
            </a:r>
          </a:p>
          <a:p>
            <a:pPr marL="514350" lvl="1" indent="0"/>
            <a:r>
              <a:rPr lang="en-GB" dirty="0"/>
              <a:t>Yes</a:t>
            </a:r>
          </a:p>
          <a:p>
            <a:pPr marL="514350" lvl="1" indent="0"/>
            <a:r>
              <a:rPr lang="en-GB" dirty="0"/>
              <a:t>No</a:t>
            </a:r>
          </a:p>
          <a:p>
            <a:pPr marL="514350" lvl="1" indent="0"/>
            <a:r>
              <a:rPr lang="en-GB" dirty="0"/>
              <a:t>Abstain</a:t>
            </a:r>
          </a:p>
          <a:p>
            <a:pPr lvl="1">
              <a:buFont typeface="Times New Roman" pitchFamily="16" charset="0"/>
              <a:buChar char="•"/>
            </a:pPr>
            <a:endParaRPr lang="en-US" b="0" dirty="0"/>
          </a:p>
          <a:p>
            <a:pPr>
              <a:buFont typeface="Times New Roman" pitchFamily="16" charset="0"/>
              <a:buChar char="•"/>
            </a:pPr>
            <a:endParaRPr lang="en-GB" sz="2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7524D-6DB5-C9E7-8DC6-BBCE55053D9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B7553-19BC-5D80-72CD-ECABC47A8CDE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Jiayi Zhang, Ofinno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80084-03B6-2FC4-71F6-76EB6F878E6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828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5" id="{B24D1F8F-DF08-428C-B07C-6A252507A2A3}" vid="{8D08F026-DAAB-4453-880B-CDB8C3D921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802-11-submission-jiayi-zhang</Template>
  <TotalTime>3226</TotalTime>
  <Words>947</Words>
  <Application>Microsoft Office PowerPoint</Application>
  <PresentationFormat>Widescreen</PresentationFormat>
  <Paragraphs>123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 Unicode MS</vt:lpstr>
      <vt:lpstr>Arial</vt:lpstr>
      <vt:lpstr>Times New Roman</vt:lpstr>
      <vt:lpstr>Office Theme</vt:lpstr>
      <vt:lpstr>Document</vt:lpstr>
      <vt:lpstr>NPCA Operation for Co-TDMA Procedure</vt:lpstr>
      <vt:lpstr>Introduction </vt:lpstr>
      <vt:lpstr>Recap: Non-primary channel access (NPCA)</vt:lpstr>
      <vt:lpstr>NPCA AP/STA Operation during Co-TDMA</vt:lpstr>
      <vt:lpstr>NPCA Operation for Co-TDMA - Solution 1</vt:lpstr>
      <vt:lpstr>NPCA Operation for Co-TDMA - Solution 2</vt:lpstr>
      <vt:lpstr>Summary</vt:lpstr>
      <vt:lpstr>Straw Poll</vt:lpstr>
      <vt:lpstr>Straw Poll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Jiayi Zhang</dc:creator>
  <cp:keywords/>
  <cp:lastModifiedBy>Jiayi Zhang</cp:lastModifiedBy>
  <cp:revision>6</cp:revision>
  <cp:lastPrinted>1601-01-01T00:00:00Z</cp:lastPrinted>
  <dcterms:created xsi:type="dcterms:W3CDTF">2024-10-31T17:42:45Z</dcterms:created>
  <dcterms:modified xsi:type="dcterms:W3CDTF">2025-09-10T16:34:50Z</dcterms:modified>
  <cp:category>Name, Affiliation</cp:category>
</cp:coreProperties>
</file>